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27" r:id="rId3"/>
    <p:sldId id="329" r:id="rId4"/>
    <p:sldId id="330" r:id="rId5"/>
    <p:sldId id="334" r:id="rId6"/>
    <p:sldId id="335" r:id="rId7"/>
    <p:sldId id="341" r:id="rId8"/>
    <p:sldId id="344" r:id="rId9"/>
    <p:sldId id="353" r:id="rId10"/>
    <p:sldId id="360" r:id="rId11"/>
    <p:sldId id="362" r:id="rId12"/>
    <p:sldId id="367" r:id="rId13"/>
    <p:sldId id="369" r:id="rId14"/>
    <p:sldId id="370" r:id="rId15"/>
    <p:sldId id="372" r:id="rId16"/>
    <p:sldId id="373" r:id="rId17"/>
    <p:sldId id="374" r:id="rId18"/>
    <p:sldId id="377" r:id="rId19"/>
    <p:sldId id="378" r:id="rId20"/>
    <p:sldId id="323"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8" autoAdjust="0"/>
    <p:restoredTop sz="73429" autoAdjust="0"/>
  </p:normalViewPr>
  <p:slideViewPr>
    <p:cSldViewPr>
      <p:cViewPr>
        <p:scale>
          <a:sx n="66" d="100"/>
          <a:sy n="66" d="100"/>
        </p:scale>
        <p:origin x="-2292" y="-11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2208" y="1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6B9EEE-DBD4-4EE8-ADF4-A00D70105AB3}" type="doc">
      <dgm:prSet loTypeId="urn:microsoft.com/office/officeart/2005/8/layout/default#1" loCatId="list" qsTypeId="urn:microsoft.com/office/officeart/2005/8/quickstyle/simple1#20" qsCatId="simple" csTypeId="urn:microsoft.com/office/officeart/2005/8/colors/colorful4" csCatId="colorful" phldr="1"/>
      <dgm:spPr/>
      <dgm:t>
        <a:bodyPr/>
        <a:lstStyle/>
        <a:p>
          <a:endParaRPr lang="en-US"/>
        </a:p>
      </dgm:t>
    </dgm:pt>
    <dgm:pt modelId="{9AD57C9D-BEA6-4594-B296-702E4B52F900}">
      <dgm:prSet phldrT="[Text]"/>
      <dgm:spPr/>
      <dgm:t>
        <a:bodyPr/>
        <a:lstStyle/>
        <a:p>
          <a:r>
            <a:rPr lang="en-US" dirty="0" smtClean="0"/>
            <a:t>Personal income</a:t>
          </a:r>
          <a:endParaRPr lang="en-US" dirty="0"/>
        </a:p>
      </dgm:t>
    </dgm:pt>
    <dgm:pt modelId="{405EDC3A-96FD-4A70-B440-46F193DD6E98}" type="parTrans" cxnId="{3081068C-266F-4BBA-98E8-7E2EBEDEE74A}">
      <dgm:prSet/>
      <dgm:spPr/>
      <dgm:t>
        <a:bodyPr/>
        <a:lstStyle/>
        <a:p>
          <a:endParaRPr lang="en-US"/>
        </a:p>
      </dgm:t>
    </dgm:pt>
    <dgm:pt modelId="{FAA3E365-DD7F-45A5-9650-58B4A516307C}" type="sibTrans" cxnId="{3081068C-266F-4BBA-98E8-7E2EBEDEE74A}">
      <dgm:prSet/>
      <dgm:spPr/>
      <dgm:t>
        <a:bodyPr/>
        <a:lstStyle/>
        <a:p>
          <a:endParaRPr lang="en-US"/>
        </a:p>
      </dgm:t>
    </dgm:pt>
    <dgm:pt modelId="{1CC35565-A630-4E5C-A0D7-F54A05CB058E}">
      <dgm:prSet/>
      <dgm:spPr/>
      <dgm:t>
        <a:bodyPr/>
        <a:lstStyle/>
        <a:p>
          <a:r>
            <a:rPr lang="en-US" dirty="0" smtClean="0"/>
            <a:t>Savings</a:t>
          </a:r>
        </a:p>
      </dgm:t>
    </dgm:pt>
    <dgm:pt modelId="{116B88AB-C2C8-48C7-B90C-CCD097D7DB49}" type="parTrans" cxnId="{1FB1E634-1DDA-4CC5-8F79-BC6706CD357C}">
      <dgm:prSet/>
      <dgm:spPr/>
      <dgm:t>
        <a:bodyPr/>
        <a:lstStyle/>
        <a:p>
          <a:endParaRPr lang="en-US"/>
        </a:p>
      </dgm:t>
    </dgm:pt>
    <dgm:pt modelId="{83A1D34E-F7D3-4C52-BC25-55C54BB8BD05}" type="sibTrans" cxnId="{1FB1E634-1DDA-4CC5-8F79-BC6706CD357C}">
      <dgm:prSet/>
      <dgm:spPr/>
      <dgm:t>
        <a:bodyPr/>
        <a:lstStyle/>
        <a:p>
          <a:endParaRPr lang="en-US"/>
        </a:p>
      </dgm:t>
    </dgm:pt>
    <dgm:pt modelId="{B53DC152-E46D-4588-A431-050A2BDC5524}">
      <dgm:prSet/>
      <dgm:spPr/>
      <dgm:t>
        <a:bodyPr/>
        <a:lstStyle/>
        <a:p>
          <a:r>
            <a:rPr lang="en-US" dirty="0" smtClean="0"/>
            <a:t>Interest rates</a:t>
          </a:r>
        </a:p>
      </dgm:t>
    </dgm:pt>
    <dgm:pt modelId="{737ABBB9-2F18-4B04-9EDB-0ECE0F957987}" type="parTrans" cxnId="{0CAB2BA5-8E12-43E2-8558-3C6FA6D3248F}">
      <dgm:prSet/>
      <dgm:spPr/>
      <dgm:t>
        <a:bodyPr/>
        <a:lstStyle/>
        <a:p>
          <a:endParaRPr lang="en-US"/>
        </a:p>
      </dgm:t>
    </dgm:pt>
    <dgm:pt modelId="{C4103390-D1FD-400C-A2B6-2B265D85FF34}" type="sibTrans" cxnId="{0CAB2BA5-8E12-43E2-8558-3C6FA6D3248F}">
      <dgm:prSet/>
      <dgm:spPr/>
      <dgm:t>
        <a:bodyPr/>
        <a:lstStyle/>
        <a:p>
          <a:endParaRPr lang="en-US"/>
        </a:p>
      </dgm:t>
    </dgm:pt>
    <dgm:pt modelId="{18357B89-4D05-47D2-B4E7-A3CF42D5ACE1}" type="pres">
      <dgm:prSet presAssocID="{526B9EEE-DBD4-4EE8-ADF4-A00D70105AB3}" presName="diagram" presStyleCnt="0">
        <dgm:presLayoutVars>
          <dgm:dir/>
          <dgm:resizeHandles val="exact"/>
        </dgm:presLayoutVars>
      </dgm:prSet>
      <dgm:spPr/>
      <dgm:t>
        <a:bodyPr/>
        <a:lstStyle/>
        <a:p>
          <a:endParaRPr lang="en-US"/>
        </a:p>
      </dgm:t>
    </dgm:pt>
    <dgm:pt modelId="{9304F38D-3790-4900-B123-3F3DA016D38B}" type="pres">
      <dgm:prSet presAssocID="{9AD57C9D-BEA6-4594-B296-702E4B52F900}" presName="node" presStyleLbl="node1" presStyleIdx="0" presStyleCnt="3">
        <dgm:presLayoutVars>
          <dgm:bulletEnabled val="1"/>
        </dgm:presLayoutVars>
      </dgm:prSet>
      <dgm:spPr/>
      <dgm:t>
        <a:bodyPr/>
        <a:lstStyle/>
        <a:p>
          <a:endParaRPr lang="en-US"/>
        </a:p>
      </dgm:t>
    </dgm:pt>
    <dgm:pt modelId="{A8681249-1344-44C2-B4CF-8A0E7B7987CD}" type="pres">
      <dgm:prSet presAssocID="{FAA3E365-DD7F-45A5-9650-58B4A516307C}" presName="sibTrans" presStyleCnt="0"/>
      <dgm:spPr/>
    </dgm:pt>
    <dgm:pt modelId="{FF154D3D-A225-4A93-A817-1341775D04EC}" type="pres">
      <dgm:prSet presAssocID="{1CC35565-A630-4E5C-A0D7-F54A05CB058E}" presName="node" presStyleLbl="node1" presStyleIdx="1" presStyleCnt="3">
        <dgm:presLayoutVars>
          <dgm:bulletEnabled val="1"/>
        </dgm:presLayoutVars>
      </dgm:prSet>
      <dgm:spPr/>
      <dgm:t>
        <a:bodyPr/>
        <a:lstStyle/>
        <a:p>
          <a:endParaRPr lang="en-US"/>
        </a:p>
      </dgm:t>
    </dgm:pt>
    <dgm:pt modelId="{ADE31F4A-1008-49A9-A4D6-27B044533BF4}" type="pres">
      <dgm:prSet presAssocID="{83A1D34E-F7D3-4C52-BC25-55C54BB8BD05}" presName="sibTrans" presStyleCnt="0"/>
      <dgm:spPr/>
    </dgm:pt>
    <dgm:pt modelId="{B5FC5A2D-CDAC-406E-A046-8CF31B89B6BD}" type="pres">
      <dgm:prSet presAssocID="{B53DC152-E46D-4588-A431-050A2BDC5524}" presName="node" presStyleLbl="node1" presStyleIdx="2" presStyleCnt="3">
        <dgm:presLayoutVars>
          <dgm:bulletEnabled val="1"/>
        </dgm:presLayoutVars>
      </dgm:prSet>
      <dgm:spPr/>
      <dgm:t>
        <a:bodyPr/>
        <a:lstStyle/>
        <a:p>
          <a:endParaRPr lang="en-US"/>
        </a:p>
      </dgm:t>
    </dgm:pt>
  </dgm:ptLst>
  <dgm:cxnLst>
    <dgm:cxn modelId="{3081068C-266F-4BBA-98E8-7E2EBEDEE74A}" srcId="{526B9EEE-DBD4-4EE8-ADF4-A00D70105AB3}" destId="{9AD57C9D-BEA6-4594-B296-702E4B52F900}" srcOrd="0" destOrd="0" parTransId="{405EDC3A-96FD-4A70-B440-46F193DD6E98}" sibTransId="{FAA3E365-DD7F-45A5-9650-58B4A516307C}"/>
    <dgm:cxn modelId="{1FB1E634-1DDA-4CC5-8F79-BC6706CD357C}" srcId="{526B9EEE-DBD4-4EE8-ADF4-A00D70105AB3}" destId="{1CC35565-A630-4E5C-A0D7-F54A05CB058E}" srcOrd="1" destOrd="0" parTransId="{116B88AB-C2C8-48C7-B90C-CCD097D7DB49}" sibTransId="{83A1D34E-F7D3-4C52-BC25-55C54BB8BD05}"/>
    <dgm:cxn modelId="{E3318990-39D8-DF4E-81E8-5058A4D85C70}" type="presOf" srcId="{9AD57C9D-BEA6-4594-B296-702E4B52F900}" destId="{9304F38D-3790-4900-B123-3F3DA016D38B}" srcOrd="0" destOrd="0" presId="urn:microsoft.com/office/officeart/2005/8/layout/default#1"/>
    <dgm:cxn modelId="{1B718E78-BB1B-1A45-B948-342C06CF297E}" type="presOf" srcId="{1CC35565-A630-4E5C-A0D7-F54A05CB058E}" destId="{FF154D3D-A225-4A93-A817-1341775D04EC}" srcOrd="0" destOrd="0" presId="urn:microsoft.com/office/officeart/2005/8/layout/default#1"/>
    <dgm:cxn modelId="{DF605DB7-6717-C247-841B-1E494E4037EC}" type="presOf" srcId="{526B9EEE-DBD4-4EE8-ADF4-A00D70105AB3}" destId="{18357B89-4D05-47D2-B4E7-A3CF42D5ACE1}" srcOrd="0" destOrd="0" presId="urn:microsoft.com/office/officeart/2005/8/layout/default#1"/>
    <dgm:cxn modelId="{46934348-CA5B-074C-A876-BA8CB9586CCF}" type="presOf" srcId="{B53DC152-E46D-4588-A431-050A2BDC5524}" destId="{B5FC5A2D-CDAC-406E-A046-8CF31B89B6BD}" srcOrd="0" destOrd="0" presId="urn:microsoft.com/office/officeart/2005/8/layout/default#1"/>
    <dgm:cxn modelId="{0CAB2BA5-8E12-43E2-8558-3C6FA6D3248F}" srcId="{526B9EEE-DBD4-4EE8-ADF4-A00D70105AB3}" destId="{B53DC152-E46D-4588-A431-050A2BDC5524}" srcOrd="2" destOrd="0" parTransId="{737ABBB9-2F18-4B04-9EDB-0ECE0F957987}" sibTransId="{C4103390-D1FD-400C-A2B6-2B265D85FF34}"/>
    <dgm:cxn modelId="{CD59452D-6FBF-6E46-9E98-195749DED410}" type="presParOf" srcId="{18357B89-4D05-47D2-B4E7-A3CF42D5ACE1}" destId="{9304F38D-3790-4900-B123-3F3DA016D38B}" srcOrd="0" destOrd="0" presId="urn:microsoft.com/office/officeart/2005/8/layout/default#1"/>
    <dgm:cxn modelId="{71071451-3859-7B4C-AB9E-14B82B5C6C42}" type="presParOf" srcId="{18357B89-4D05-47D2-B4E7-A3CF42D5ACE1}" destId="{A8681249-1344-44C2-B4CF-8A0E7B7987CD}" srcOrd="1" destOrd="0" presId="urn:microsoft.com/office/officeart/2005/8/layout/default#1"/>
    <dgm:cxn modelId="{BA976E36-6187-8A44-A8FC-9C71EA2573FF}" type="presParOf" srcId="{18357B89-4D05-47D2-B4E7-A3CF42D5ACE1}" destId="{FF154D3D-A225-4A93-A817-1341775D04EC}" srcOrd="2" destOrd="0" presId="urn:microsoft.com/office/officeart/2005/8/layout/default#1"/>
    <dgm:cxn modelId="{B553350C-B123-034E-AB81-F399BA9F0B48}" type="presParOf" srcId="{18357B89-4D05-47D2-B4E7-A3CF42D5ACE1}" destId="{ADE31F4A-1008-49A9-A4D6-27B044533BF4}" srcOrd="3" destOrd="0" presId="urn:microsoft.com/office/officeart/2005/8/layout/default#1"/>
    <dgm:cxn modelId="{BEFDD2F5-31BF-8141-AE21-185838216478}" type="presParOf" srcId="{18357B89-4D05-47D2-B4E7-A3CF42D5ACE1}" destId="{B5FC5A2D-CDAC-406E-A046-8CF31B89B6BD}" srcOrd="4"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2D26E4-B110-4E2A-B87D-E291BBA564F4}" type="doc">
      <dgm:prSet loTypeId="urn:microsoft.com/office/officeart/2005/8/layout/vList2" loCatId="list" qsTypeId="urn:microsoft.com/office/officeart/2005/8/quickstyle/simple1#22" qsCatId="simple" csTypeId="urn:microsoft.com/office/officeart/2005/8/colors/colorful5" csCatId="colorful" phldr="1"/>
      <dgm:spPr/>
      <dgm:t>
        <a:bodyPr/>
        <a:lstStyle/>
        <a:p>
          <a:endParaRPr lang="en-US"/>
        </a:p>
      </dgm:t>
    </dgm:pt>
    <dgm:pt modelId="{D9166C53-1851-4933-A3A4-F43521E341D8}">
      <dgm:prSet/>
      <dgm:spPr/>
      <dgm:t>
        <a:bodyPr/>
        <a:lstStyle/>
        <a:p>
          <a:pPr rtl="0"/>
          <a:r>
            <a:rPr lang="en-US" dirty="0" smtClean="0"/>
            <a:t>Motivation</a:t>
          </a:r>
          <a:endParaRPr lang="en-US" dirty="0"/>
        </a:p>
      </dgm:t>
    </dgm:pt>
    <dgm:pt modelId="{CDFC6038-38AE-461B-9EBA-77DE622C5C7A}" type="parTrans" cxnId="{BB99F095-4168-45F3-A418-0452D0F3CF76}">
      <dgm:prSet/>
      <dgm:spPr/>
      <dgm:t>
        <a:bodyPr/>
        <a:lstStyle/>
        <a:p>
          <a:endParaRPr lang="en-US"/>
        </a:p>
      </dgm:t>
    </dgm:pt>
    <dgm:pt modelId="{B6C100EC-AE57-4264-970B-DFE1771BFDFA}" type="sibTrans" cxnId="{BB99F095-4168-45F3-A418-0452D0F3CF76}">
      <dgm:prSet/>
      <dgm:spPr/>
      <dgm:t>
        <a:bodyPr/>
        <a:lstStyle/>
        <a:p>
          <a:endParaRPr lang="en-US"/>
        </a:p>
      </dgm:t>
    </dgm:pt>
    <dgm:pt modelId="{AB87ABB5-26E4-4029-9A3B-20F366476DC4}">
      <dgm:prSet/>
      <dgm:spPr/>
      <dgm:t>
        <a:bodyPr/>
        <a:lstStyle/>
        <a:p>
          <a:pPr rtl="0"/>
          <a:r>
            <a:rPr lang="en-US" dirty="0" smtClean="0"/>
            <a:t>Perception</a:t>
          </a:r>
          <a:endParaRPr lang="en-US" dirty="0"/>
        </a:p>
      </dgm:t>
    </dgm:pt>
    <dgm:pt modelId="{C0540CA7-13A3-4894-84A7-4DB2C2272521}" type="parTrans" cxnId="{DFD6D6D4-E71A-47D8-B1CD-54540851A8B4}">
      <dgm:prSet/>
      <dgm:spPr/>
      <dgm:t>
        <a:bodyPr/>
        <a:lstStyle/>
        <a:p>
          <a:endParaRPr lang="en-US"/>
        </a:p>
      </dgm:t>
    </dgm:pt>
    <dgm:pt modelId="{E7185F43-BE7A-46B4-8C68-1B5C01B13567}" type="sibTrans" cxnId="{DFD6D6D4-E71A-47D8-B1CD-54540851A8B4}">
      <dgm:prSet/>
      <dgm:spPr/>
      <dgm:t>
        <a:bodyPr/>
        <a:lstStyle/>
        <a:p>
          <a:endParaRPr lang="en-US"/>
        </a:p>
      </dgm:t>
    </dgm:pt>
    <dgm:pt modelId="{0B509B10-D5A5-4A69-AB19-30DD7BEB2826}">
      <dgm:prSet/>
      <dgm:spPr/>
      <dgm:t>
        <a:bodyPr/>
        <a:lstStyle/>
        <a:p>
          <a:pPr rtl="0"/>
          <a:r>
            <a:rPr lang="en-US" dirty="0" smtClean="0"/>
            <a:t>Learning</a:t>
          </a:r>
          <a:endParaRPr lang="en-US" dirty="0"/>
        </a:p>
      </dgm:t>
    </dgm:pt>
    <dgm:pt modelId="{EFA4914B-AF12-4168-886F-5F90A9EF711B}" type="parTrans" cxnId="{26E3FEE5-F315-4F6F-B24C-BA5C4DF81595}">
      <dgm:prSet/>
      <dgm:spPr/>
      <dgm:t>
        <a:bodyPr/>
        <a:lstStyle/>
        <a:p>
          <a:endParaRPr lang="en-US"/>
        </a:p>
      </dgm:t>
    </dgm:pt>
    <dgm:pt modelId="{9F418D31-3724-47FA-93E0-9780E78C8B7D}" type="sibTrans" cxnId="{26E3FEE5-F315-4F6F-B24C-BA5C4DF81595}">
      <dgm:prSet/>
      <dgm:spPr/>
      <dgm:t>
        <a:bodyPr/>
        <a:lstStyle/>
        <a:p>
          <a:endParaRPr lang="en-US"/>
        </a:p>
      </dgm:t>
    </dgm:pt>
    <dgm:pt modelId="{3FFB3B33-1DF0-4DCB-B47D-C50553754874}">
      <dgm:prSet/>
      <dgm:spPr/>
      <dgm:t>
        <a:bodyPr/>
        <a:lstStyle/>
        <a:p>
          <a:pPr rtl="0"/>
          <a:r>
            <a:rPr lang="en-US" dirty="0" smtClean="0"/>
            <a:t>Beliefs and attitudes</a:t>
          </a:r>
          <a:endParaRPr lang="en-US" dirty="0"/>
        </a:p>
      </dgm:t>
    </dgm:pt>
    <dgm:pt modelId="{D603945F-94E0-4D46-9BF2-3777F9598EA1}" type="parTrans" cxnId="{EA231B33-60C2-4C95-B481-222C064DD2E6}">
      <dgm:prSet/>
      <dgm:spPr/>
      <dgm:t>
        <a:bodyPr/>
        <a:lstStyle/>
        <a:p>
          <a:endParaRPr lang="en-US"/>
        </a:p>
      </dgm:t>
    </dgm:pt>
    <dgm:pt modelId="{1B7D374D-F2B6-41A7-9668-1BD1E308CEBA}" type="sibTrans" cxnId="{EA231B33-60C2-4C95-B481-222C064DD2E6}">
      <dgm:prSet/>
      <dgm:spPr/>
      <dgm:t>
        <a:bodyPr/>
        <a:lstStyle/>
        <a:p>
          <a:endParaRPr lang="en-US"/>
        </a:p>
      </dgm:t>
    </dgm:pt>
    <dgm:pt modelId="{E71416ED-0651-4188-94C0-D1C67DE0F18A}" type="pres">
      <dgm:prSet presAssocID="{E42D26E4-B110-4E2A-B87D-E291BBA564F4}" presName="linear" presStyleCnt="0">
        <dgm:presLayoutVars>
          <dgm:animLvl val="lvl"/>
          <dgm:resizeHandles val="exact"/>
        </dgm:presLayoutVars>
      </dgm:prSet>
      <dgm:spPr/>
      <dgm:t>
        <a:bodyPr/>
        <a:lstStyle/>
        <a:p>
          <a:endParaRPr lang="en-US"/>
        </a:p>
      </dgm:t>
    </dgm:pt>
    <dgm:pt modelId="{C5D4AC03-48D6-4A99-8DD3-916455986B25}" type="pres">
      <dgm:prSet presAssocID="{D9166C53-1851-4933-A3A4-F43521E341D8}" presName="parentText" presStyleLbl="node1" presStyleIdx="0" presStyleCnt="4">
        <dgm:presLayoutVars>
          <dgm:chMax val="0"/>
          <dgm:bulletEnabled val="1"/>
        </dgm:presLayoutVars>
      </dgm:prSet>
      <dgm:spPr/>
      <dgm:t>
        <a:bodyPr/>
        <a:lstStyle/>
        <a:p>
          <a:endParaRPr lang="en-US"/>
        </a:p>
      </dgm:t>
    </dgm:pt>
    <dgm:pt modelId="{733A3FFF-4041-4180-94D6-3E584ED2639B}" type="pres">
      <dgm:prSet presAssocID="{B6C100EC-AE57-4264-970B-DFE1771BFDFA}" presName="spacer" presStyleCnt="0"/>
      <dgm:spPr/>
    </dgm:pt>
    <dgm:pt modelId="{9746DCFA-E61B-465F-ADB8-D0A69B9611C5}" type="pres">
      <dgm:prSet presAssocID="{AB87ABB5-26E4-4029-9A3B-20F366476DC4}" presName="parentText" presStyleLbl="node1" presStyleIdx="1" presStyleCnt="4">
        <dgm:presLayoutVars>
          <dgm:chMax val="0"/>
          <dgm:bulletEnabled val="1"/>
        </dgm:presLayoutVars>
      </dgm:prSet>
      <dgm:spPr/>
      <dgm:t>
        <a:bodyPr/>
        <a:lstStyle/>
        <a:p>
          <a:endParaRPr lang="en-US"/>
        </a:p>
      </dgm:t>
    </dgm:pt>
    <dgm:pt modelId="{755184B0-189D-42A5-B847-A37EB61C542B}" type="pres">
      <dgm:prSet presAssocID="{E7185F43-BE7A-46B4-8C68-1B5C01B13567}" presName="spacer" presStyleCnt="0"/>
      <dgm:spPr/>
    </dgm:pt>
    <dgm:pt modelId="{10B4D608-A894-4ACB-8F45-9E35927F945A}" type="pres">
      <dgm:prSet presAssocID="{0B509B10-D5A5-4A69-AB19-30DD7BEB2826}" presName="parentText" presStyleLbl="node1" presStyleIdx="2" presStyleCnt="4">
        <dgm:presLayoutVars>
          <dgm:chMax val="0"/>
          <dgm:bulletEnabled val="1"/>
        </dgm:presLayoutVars>
      </dgm:prSet>
      <dgm:spPr/>
      <dgm:t>
        <a:bodyPr/>
        <a:lstStyle/>
        <a:p>
          <a:endParaRPr lang="en-US"/>
        </a:p>
      </dgm:t>
    </dgm:pt>
    <dgm:pt modelId="{A4D9C949-EB19-4110-9AA0-4A3F9FD441A2}" type="pres">
      <dgm:prSet presAssocID="{9F418D31-3724-47FA-93E0-9780E78C8B7D}" presName="spacer" presStyleCnt="0"/>
      <dgm:spPr/>
    </dgm:pt>
    <dgm:pt modelId="{5FBEFD17-88D3-429B-903D-782779D24E2F}" type="pres">
      <dgm:prSet presAssocID="{3FFB3B33-1DF0-4DCB-B47D-C50553754874}" presName="parentText" presStyleLbl="node1" presStyleIdx="3" presStyleCnt="4">
        <dgm:presLayoutVars>
          <dgm:chMax val="0"/>
          <dgm:bulletEnabled val="1"/>
        </dgm:presLayoutVars>
      </dgm:prSet>
      <dgm:spPr/>
      <dgm:t>
        <a:bodyPr/>
        <a:lstStyle/>
        <a:p>
          <a:endParaRPr lang="en-US"/>
        </a:p>
      </dgm:t>
    </dgm:pt>
  </dgm:ptLst>
  <dgm:cxnLst>
    <dgm:cxn modelId="{26E3FEE5-F315-4F6F-B24C-BA5C4DF81595}" srcId="{E42D26E4-B110-4E2A-B87D-E291BBA564F4}" destId="{0B509B10-D5A5-4A69-AB19-30DD7BEB2826}" srcOrd="2" destOrd="0" parTransId="{EFA4914B-AF12-4168-886F-5F90A9EF711B}" sibTransId="{9F418D31-3724-47FA-93E0-9780E78C8B7D}"/>
    <dgm:cxn modelId="{D1A0FDA4-7AF4-A347-834D-649E62501E88}" type="presOf" srcId="{E42D26E4-B110-4E2A-B87D-E291BBA564F4}" destId="{E71416ED-0651-4188-94C0-D1C67DE0F18A}" srcOrd="0" destOrd="0" presId="urn:microsoft.com/office/officeart/2005/8/layout/vList2"/>
    <dgm:cxn modelId="{B550E24D-57F5-1547-AF11-E9E0B4DB0FB7}" type="presOf" srcId="{0B509B10-D5A5-4A69-AB19-30DD7BEB2826}" destId="{10B4D608-A894-4ACB-8F45-9E35927F945A}" srcOrd="0" destOrd="0" presId="urn:microsoft.com/office/officeart/2005/8/layout/vList2"/>
    <dgm:cxn modelId="{BB99F095-4168-45F3-A418-0452D0F3CF76}" srcId="{E42D26E4-B110-4E2A-B87D-E291BBA564F4}" destId="{D9166C53-1851-4933-A3A4-F43521E341D8}" srcOrd="0" destOrd="0" parTransId="{CDFC6038-38AE-461B-9EBA-77DE622C5C7A}" sibTransId="{B6C100EC-AE57-4264-970B-DFE1771BFDFA}"/>
    <dgm:cxn modelId="{EA231B33-60C2-4C95-B481-222C064DD2E6}" srcId="{E42D26E4-B110-4E2A-B87D-E291BBA564F4}" destId="{3FFB3B33-1DF0-4DCB-B47D-C50553754874}" srcOrd="3" destOrd="0" parTransId="{D603945F-94E0-4D46-9BF2-3777F9598EA1}" sibTransId="{1B7D374D-F2B6-41A7-9668-1BD1E308CEBA}"/>
    <dgm:cxn modelId="{DFD6D6D4-E71A-47D8-B1CD-54540851A8B4}" srcId="{E42D26E4-B110-4E2A-B87D-E291BBA564F4}" destId="{AB87ABB5-26E4-4029-9A3B-20F366476DC4}" srcOrd="1" destOrd="0" parTransId="{C0540CA7-13A3-4894-84A7-4DB2C2272521}" sibTransId="{E7185F43-BE7A-46B4-8C68-1B5C01B13567}"/>
    <dgm:cxn modelId="{271A07DD-45F1-1F49-A8C0-A9ED59846099}" type="presOf" srcId="{D9166C53-1851-4933-A3A4-F43521E341D8}" destId="{C5D4AC03-48D6-4A99-8DD3-916455986B25}" srcOrd="0" destOrd="0" presId="urn:microsoft.com/office/officeart/2005/8/layout/vList2"/>
    <dgm:cxn modelId="{290361C3-0820-BA4B-9371-6874EA8772BE}" type="presOf" srcId="{AB87ABB5-26E4-4029-9A3B-20F366476DC4}" destId="{9746DCFA-E61B-465F-ADB8-D0A69B9611C5}" srcOrd="0" destOrd="0" presId="urn:microsoft.com/office/officeart/2005/8/layout/vList2"/>
    <dgm:cxn modelId="{EB8FBB35-E478-FA44-860E-35CF890DAFB1}" type="presOf" srcId="{3FFB3B33-1DF0-4DCB-B47D-C50553754874}" destId="{5FBEFD17-88D3-429B-903D-782779D24E2F}" srcOrd="0" destOrd="0" presId="urn:microsoft.com/office/officeart/2005/8/layout/vList2"/>
    <dgm:cxn modelId="{8FCD41E1-D479-B54F-9F66-EA271E868D49}" type="presParOf" srcId="{E71416ED-0651-4188-94C0-D1C67DE0F18A}" destId="{C5D4AC03-48D6-4A99-8DD3-916455986B25}" srcOrd="0" destOrd="0" presId="urn:microsoft.com/office/officeart/2005/8/layout/vList2"/>
    <dgm:cxn modelId="{E06BE317-B792-C848-BB09-9F1A51D20E73}" type="presParOf" srcId="{E71416ED-0651-4188-94C0-D1C67DE0F18A}" destId="{733A3FFF-4041-4180-94D6-3E584ED2639B}" srcOrd="1" destOrd="0" presId="urn:microsoft.com/office/officeart/2005/8/layout/vList2"/>
    <dgm:cxn modelId="{E85DE2B2-AEC2-8348-9A4B-456733FECA35}" type="presParOf" srcId="{E71416ED-0651-4188-94C0-D1C67DE0F18A}" destId="{9746DCFA-E61B-465F-ADB8-D0A69B9611C5}" srcOrd="2" destOrd="0" presId="urn:microsoft.com/office/officeart/2005/8/layout/vList2"/>
    <dgm:cxn modelId="{E4B584CA-AA5B-FE47-8C40-427A9934F4AB}" type="presParOf" srcId="{E71416ED-0651-4188-94C0-D1C67DE0F18A}" destId="{755184B0-189D-42A5-B847-A37EB61C542B}" srcOrd="3" destOrd="0" presId="urn:microsoft.com/office/officeart/2005/8/layout/vList2"/>
    <dgm:cxn modelId="{4F9DB6A7-B8AC-E54D-8C68-711E6B0E518A}" type="presParOf" srcId="{E71416ED-0651-4188-94C0-D1C67DE0F18A}" destId="{10B4D608-A894-4ACB-8F45-9E35927F945A}" srcOrd="4" destOrd="0" presId="urn:microsoft.com/office/officeart/2005/8/layout/vList2"/>
    <dgm:cxn modelId="{5E7BF32D-5A65-6545-866E-76AE9B0C4F19}" type="presParOf" srcId="{E71416ED-0651-4188-94C0-D1C67DE0F18A}" destId="{A4D9C949-EB19-4110-9AA0-4A3F9FD441A2}" srcOrd="5" destOrd="0" presId="urn:microsoft.com/office/officeart/2005/8/layout/vList2"/>
    <dgm:cxn modelId="{B9E26FA2-0FC7-D14D-A89D-1D87529DBBA7}" type="presParOf" srcId="{E71416ED-0651-4188-94C0-D1C67DE0F18A}" destId="{5FBEFD17-88D3-429B-903D-782779D24E2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D6FCAA-7625-4BFF-838C-947BFFC7A671}" type="doc">
      <dgm:prSet loTypeId="urn:microsoft.com/office/officeart/2005/8/layout/vList2" loCatId="list" qsTypeId="urn:microsoft.com/office/officeart/2005/8/quickstyle/simple1#24" qsCatId="simple" csTypeId="urn:microsoft.com/office/officeart/2005/8/colors/colorful4" csCatId="colorful"/>
      <dgm:spPr/>
      <dgm:t>
        <a:bodyPr/>
        <a:lstStyle/>
        <a:p>
          <a:endParaRPr lang="en-US"/>
        </a:p>
      </dgm:t>
    </dgm:pt>
    <dgm:pt modelId="{C0271923-29E4-416C-8B62-8E5CAAA8BEF6}">
      <dgm:prSet/>
      <dgm:spPr/>
      <dgm:t>
        <a:bodyPr/>
        <a:lstStyle/>
        <a:p>
          <a:pPr algn="ctr" rtl="0"/>
          <a:r>
            <a:rPr lang="en-US" dirty="0" smtClean="0"/>
            <a:t>Complex buying behavior</a:t>
          </a:r>
          <a:endParaRPr lang="en-US" dirty="0"/>
        </a:p>
      </dgm:t>
    </dgm:pt>
    <dgm:pt modelId="{A41C8403-A274-4AD4-86E8-768D10A49EE4}" type="parTrans" cxnId="{7CC5564D-AE89-45A2-AE10-544A42141DA5}">
      <dgm:prSet/>
      <dgm:spPr/>
      <dgm:t>
        <a:bodyPr/>
        <a:lstStyle/>
        <a:p>
          <a:pPr algn="ctr"/>
          <a:endParaRPr lang="en-US"/>
        </a:p>
      </dgm:t>
    </dgm:pt>
    <dgm:pt modelId="{85127804-A673-4351-A289-A8D41D92BFF7}" type="sibTrans" cxnId="{7CC5564D-AE89-45A2-AE10-544A42141DA5}">
      <dgm:prSet/>
      <dgm:spPr/>
      <dgm:t>
        <a:bodyPr/>
        <a:lstStyle/>
        <a:p>
          <a:pPr algn="ctr"/>
          <a:endParaRPr lang="en-US"/>
        </a:p>
      </dgm:t>
    </dgm:pt>
    <dgm:pt modelId="{91C75786-FCFA-4955-8616-96C62DB81328}">
      <dgm:prSet/>
      <dgm:spPr/>
      <dgm:t>
        <a:bodyPr/>
        <a:lstStyle/>
        <a:p>
          <a:pPr algn="ctr" rtl="0"/>
          <a:r>
            <a:rPr lang="en-US" dirty="0" smtClean="0"/>
            <a:t>Dissonance-reducing buying behavior</a:t>
          </a:r>
          <a:endParaRPr lang="en-US" dirty="0"/>
        </a:p>
      </dgm:t>
    </dgm:pt>
    <dgm:pt modelId="{07315B0E-7C20-4F83-83C1-725421D519B4}" type="parTrans" cxnId="{B6E35F99-DFE8-4A84-8528-5EE2693A774F}">
      <dgm:prSet/>
      <dgm:spPr/>
      <dgm:t>
        <a:bodyPr/>
        <a:lstStyle/>
        <a:p>
          <a:pPr algn="ctr"/>
          <a:endParaRPr lang="en-US"/>
        </a:p>
      </dgm:t>
    </dgm:pt>
    <dgm:pt modelId="{ECE08A68-B651-4790-8B90-285D312ECE8C}" type="sibTrans" cxnId="{B6E35F99-DFE8-4A84-8528-5EE2693A774F}">
      <dgm:prSet/>
      <dgm:spPr/>
      <dgm:t>
        <a:bodyPr/>
        <a:lstStyle/>
        <a:p>
          <a:pPr algn="ctr"/>
          <a:endParaRPr lang="en-US"/>
        </a:p>
      </dgm:t>
    </dgm:pt>
    <dgm:pt modelId="{68F1E131-B923-4DDF-816C-73A924F13D2A}">
      <dgm:prSet/>
      <dgm:spPr/>
      <dgm:t>
        <a:bodyPr/>
        <a:lstStyle/>
        <a:p>
          <a:pPr algn="ctr" rtl="0"/>
          <a:r>
            <a:rPr lang="en-US" dirty="0" smtClean="0"/>
            <a:t>Habitual buying behavior</a:t>
          </a:r>
          <a:endParaRPr lang="en-US" dirty="0"/>
        </a:p>
      </dgm:t>
    </dgm:pt>
    <dgm:pt modelId="{FDEDCA28-9B85-4E5C-A50C-B5E767661BD0}" type="parTrans" cxnId="{57F1DADF-77DE-4968-90AB-161BBBEAFF67}">
      <dgm:prSet/>
      <dgm:spPr/>
      <dgm:t>
        <a:bodyPr/>
        <a:lstStyle/>
        <a:p>
          <a:pPr algn="ctr"/>
          <a:endParaRPr lang="en-US"/>
        </a:p>
      </dgm:t>
    </dgm:pt>
    <dgm:pt modelId="{F2688D9F-2775-43CB-AED8-EF6C8264A0D5}" type="sibTrans" cxnId="{57F1DADF-77DE-4968-90AB-161BBBEAFF67}">
      <dgm:prSet/>
      <dgm:spPr/>
      <dgm:t>
        <a:bodyPr/>
        <a:lstStyle/>
        <a:p>
          <a:pPr algn="ctr"/>
          <a:endParaRPr lang="en-US"/>
        </a:p>
      </dgm:t>
    </dgm:pt>
    <dgm:pt modelId="{5218F78E-1F1D-4E80-B52E-18810C3E5059}">
      <dgm:prSet/>
      <dgm:spPr/>
      <dgm:t>
        <a:bodyPr/>
        <a:lstStyle/>
        <a:p>
          <a:pPr algn="ctr" rtl="0"/>
          <a:r>
            <a:rPr lang="en-US" dirty="0" smtClean="0"/>
            <a:t>Variety-seeking buying behavior</a:t>
          </a:r>
          <a:endParaRPr lang="en-US" dirty="0"/>
        </a:p>
      </dgm:t>
    </dgm:pt>
    <dgm:pt modelId="{2D16C0A6-6A24-49AA-BC59-F6B782F3CD08}" type="parTrans" cxnId="{DB235C56-53BB-4C61-96C4-E6329A056B57}">
      <dgm:prSet/>
      <dgm:spPr/>
      <dgm:t>
        <a:bodyPr/>
        <a:lstStyle/>
        <a:p>
          <a:pPr algn="ctr"/>
          <a:endParaRPr lang="en-US"/>
        </a:p>
      </dgm:t>
    </dgm:pt>
    <dgm:pt modelId="{2ADF7AF1-B719-46F4-B36D-5BC008ED900C}" type="sibTrans" cxnId="{DB235C56-53BB-4C61-96C4-E6329A056B57}">
      <dgm:prSet/>
      <dgm:spPr/>
      <dgm:t>
        <a:bodyPr/>
        <a:lstStyle/>
        <a:p>
          <a:pPr algn="ctr"/>
          <a:endParaRPr lang="en-US"/>
        </a:p>
      </dgm:t>
    </dgm:pt>
    <dgm:pt modelId="{0D2C8AE0-E7A6-4B6F-9259-007B921CA3A8}" type="pres">
      <dgm:prSet presAssocID="{B1D6FCAA-7625-4BFF-838C-947BFFC7A671}" presName="linear" presStyleCnt="0">
        <dgm:presLayoutVars>
          <dgm:animLvl val="lvl"/>
          <dgm:resizeHandles val="exact"/>
        </dgm:presLayoutVars>
      </dgm:prSet>
      <dgm:spPr/>
      <dgm:t>
        <a:bodyPr/>
        <a:lstStyle/>
        <a:p>
          <a:endParaRPr lang="en-US"/>
        </a:p>
      </dgm:t>
    </dgm:pt>
    <dgm:pt modelId="{3D19A122-826E-4E0F-BD5C-BE56947F6C76}" type="pres">
      <dgm:prSet presAssocID="{C0271923-29E4-416C-8B62-8E5CAAA8BEF6}" presName="parentText" presStyleLbl="node1" presStyleIdx="0" presStyleCnt="4">
        <dgm:presLayoutVars>
          <dgm:chMax val="0"/>
          <dgm:bulletEnabled val="1"/>
        </dgm:presLayoutVars>
      </dgm:prSet>
      <dgm:spPr/>
      <dgm:t>
        <a:bodyPr/>
        <a:lstStyle/>
        <a:p>
          <a:endParaRPr lang="en-US"/>
        </a:p>
      </dgm:t>
    </dgm:pt>
    <dgm:pt modelId="{4A27624A-1CA8-4728-924F-F06ACCEFFDFF}" type="pres">
      <dgm:prSet presAssocID="{85127804-A673-4351-A289-A8D41D92BFF7}" presName="spacer" presStyleCnt="0"/>
      <dgm:spPr/>
      <dgm:t>
        <a:bodyPr/>
        <a:lstStyle/>
        <a:p>
          <a:endParaRPr lang="en-US"/>
        </a:p>
      </dgm:t>
    </dgm:pt>
    <dgm:pt modelId="{784BC4F4-AE23-4FC4-9FA8-772D6BBFA290}" type="pres">
      <dgm:prSet presAssocID="{91C75786-FCFA-4955-8616-96C62DB81328}" presName="parentText" presStyleLbl="node1" presStyleIdx="1" presStyleCnt="4">
        <dgm:presLayoutVars>
          <dgm:chMax val="0"/>
          <dgm:bulletEnabled val="1"/>
        </dgm:presLayoutVars>
      </dgm:prSet>
      <dgm:spPr/>
      <dgm:t>
        <a:bodyPr/>
        <a:lstStyle/>
        <a:p>
          <a:endParaRPr lang="en-US"/>
        </a:p>
      </dgm:t>
    </dgm:pt>
    <dgm:pt modelId="{B538D187-CD83-4015-8735-0679711A723E}" type="pres">
      <dgm:prSet presAssocID="{ECE08A68-B651-4790-8B90-285D312ECE8C}" presName="spacer" presStyleCnt="0"/>
      <dgm:spPr/>
      <dgm:t>
        <a:bodyPr/>
        <a:lstStyle/>
        <a:p>
          <a:endParaRPr lang="en-US"/>
        </a:p>
      </dgm:t>
    </dgm:pt>
    <dgm:pt modelId="{52F2FEBE-EA07-4E06-AA92-4DFC4745A1AC}" type="pres">
      <dgm:prSet presAssocID="{68F1E131-B923-4DDF-816C-73A924F13D2A}" presName="parentText" presStyleLbl="node1" presStyleIdx="2" presStyleCnt="4">
        <dgm:presLayoutVars>
          <dgm:chMax val="0"/>
          <dgm:bulletEnabled val="1"/>
        </dgm:presLayoutVars>
      </dgm:prSet>
      <dgm:spPr/>
      <dgm:t>
        <a:bodyPr/>
        <a:lstStyle/>
        <a:p>
          <a:endParaRPr lang="en-US"/>
        </a:p>
      </dgm:t>
    </dgm:pt>
    <dgm:pt modelId="{33BBD7D3-6474-493B-AF08-46CAA2C62B15}" type="pres">
      <dgm:prSet presAssocID="{F2688D9F-2775-43CB-AED8-EF6C8264A0D5}" presName="spacer" presStyleCnt="0"/>
      <dgm:spPr/>
      <dgm:t>
        <a:bodyPr/>
        <a:lstStyle/>
        <a:p>
          <a:endParaRPr lang="en-US"/>
        </a:p>
      </dgm:t>
    </dgm:pt>
    <dgm:pt modelId="{00F8E4BF-B9F1-486D-AD19-1C1412A8FEB2}" type="pres">
      <dgm:prSet presAssocID="{5218F78E-1F1D-4E80-B52E-18810C3E5059}" presName="parentText" presStyleLbl="node1" presStyleIdx="3" presStyleCnt="4">
        <dgm:presLayoutVars>
          <dgm:chMax val="0"/>
          <dgm:bulletEnabled val="1"/>
        </dgm:presLayoutVars>
      </dgm:prSet>
      <dgm:spPr/>
      <dgm:t>
        <a:bodyPr/>
        <a:lstStyle/>
        <a:p>
          <a:endParaRPr lang="en-US"/>
        </a:p>
      </dgm:t>
    </dgm:pt>
  </dgm:ptLst>
  <dgm:cxnLst>
    <dgm:cxn modelId="{7CC5564D-AE89-45A2-AE10-544A42141DA5}" srcId="{B1D6FCAA-7625-4BFF-838C-947BFFC7A671}" destId="{C0271923-29E4-416C-8B62-8E5CAAA8BEF6}" srcOrd="0" destOrd="0" parTransId="{A41C8403-A274-4AD4-86E8-768D10A49EE4}" sibTransId="{85127804-A673-4351-A289-A8D41D92BFF7}"/>
    <dgm:cxn modelId="{0A986C50-1F2B-F147-B370-416EC1A7C579}" type="presOf" srcId="{B1D6FCAA-7625-4BFF-838C-947BFFC7A671}" destId="{0D2C8AE0-E7A6-4B6F-9259-007B921CA3A8}" srcOrd="0" destOrd="0" presId="urn:microsoft.com/office/officeart/2005/8/layout/vList2"/>
    <dgm:cxn modelId="{87CD267F-A203-4D40-9072-8DA5C496C6D5}" type="presOf" srcId="{5218F78E-1F1D-4E80-B52E-18810C3E5059}" destId="{00F8E4BF-B9F1-486D-AD19-1C1412A8FEB2}" srcOrd="0" destOrd="0" presId="urn:microsoft.com/office/officeart/2005/8/layout/vList2"/>
    <dgm:cxn modelId="{0F2C3CC7-2F55-2949-8885-DD6E2AB1A59B}" type="presOf" srcId="{C0271923-29E4-416C-8B62-8E5CAAA8BEF6}" destId="{3D19A122-826E-4E0F-BD5C-BE56947F6C76}" srcOrd="0" destOrd="0" presId="urn:microsoft.com/office/officeart/2005/8/layout/vList2"/>
    <dgm:cxn modelId="{DB235C56-53BB-4C61-96C4-E6329A056B57}" srcId="{B1D6FCAA-7625-4BFF-838C-947BFFC7A671}" destId="{5218F78E-1F1D-4E80-B52E-18810C3E5059}" srcOrd="3" destOrd="0" parTransId="{2D16C0A6-6A24-49AA-BC59-F6B782F3CD08}" sibTransId="{2ADF7AF1-B719-46F4-B36D-5BC008ED900C}"/>
    <dgm:cxn modelId="{57F1DADF-77DE-4968-90AB-161BBBEAFF67}" srcId="{B1D6FCAA-7625-4BFF-838C-947BFFC7A671}" destId="{68F1E131-B923-4DDF-816C-73A924F13D2A}" srcOrd="2" destOrd="0" parTransId="{FDEDCA28-9B85-4E5C-A50C-B5E767661BD0}" sibTransId="{F2688D9F-2775-43CB-AED8-EF6C8264A0D5}"/>
    <dgm:cxn modelId="{B6E35F99-DFE8-4A84-8528-5EE2693A774F}" srcId="{B1D6FCAA-7625-4BFF-838C-947BFFC7A671}" destId="{91C75786-FCFA-4955-8616-96C62DB81328}" srcOrd="1" destOrd="0" parTransId="{07315B0E-7C20-4F83-83C1-725421D519B4}" sibTransId="{ECE08A68-B651-4790-8B90-285D312ECE8C}"/>
    <dgm:cxn modelId="{9806F3C5-B3B2-5346-B7F3-91018BE2EB5C}" type="presOf" srcId="{91C75786-FCFA-4955-8616-96C62DB81328}" destId="{784BC4F4-AE23-4FC4-9FA8-772D6BBFA290}" srcOrd="0" destOrd="0" presId="urn:microsoft.com/office/officeart/2005/8/layout/vList2"/>
    <dgm:cxn modelId="{40BD896D-AE79-D94D-82C1-0536D5CB049A}" type="presOf" srcId="{68F1E131-B923-4DDF-816C-73A924F13D2A}" destId="{52F2FEBE-EA07-4E06-AA92-4DFC4745A1AC}" srcOrd="0" destOrd="0" presId="urn:microsoft.com/office/officeart/2005/8/layout/vList2"/>
    <dgm:cxn modelId="{FD0CA051-4D12-334C-9B41-C20286230165}" type="presParOf" srcId="{0D2C8AE0-E7A6-4B6F-9259-007B921CA3A8}" destId="{3D19A122-826E-4E0F-BD5C-BE56947F6C76}" srcOrd="0" destOrd="0" presId="urn:microsoft.com/office/officeart/2005/8/layout/vList2"/>
    <dgm:cxn modelId="{0C5B1F92-9C0D-D340-82D4-850FA09A7B55}" type="presParOf" srcId="{0D2C8AE0-E7A6-4B6F-9259-007B921CA3A8}" destId="{4A27624A-1CA8-4728-924F-F06ACCEFFDFF}" srcOrd="1" destOrd="0" presId="urn:microsoft.com/office/officeart/2005/8/layout/vList2"/>
    <dgm:cxn modelId="{93FC0BF1-505C-2847-B6F8-239340FF775B}" type="presParOf" srcId="{0D2C8AE0-E7A6-4B6F-9259-007B921CA3A8}" destId="{784BC4F4-AE23-4FC4-9FA8-772D6BBFA290}" srcOrd="2" destOrd="0" presId="urn:microsoft.com/office/officeart/2005/8/layout/vList2"/>
    <dgm:cxn modelId="{A128BEFB-7438-9149-BF25-76979BBB33F3}" type="presParOf" srcId="{0D2C8AE0-E7A6-4B6F-9259-007B921CA3A8}" destId="{B538D187-CD83-4015-8735-0679711A723E}" srcOrd="3" destOrd="0" presId="urn:microsoft.com/office/officeart/2005/8/layout/vList2"/>
    <dgm:cxn modelId="{D9B11BDC-7F9F-F34C-8366-BA1089E2A468}" type="presParOf" srcId="{0D2C8AE0-E7A6-4B6F-9259-007B921CA3A8}" destId="{52F2FEBE-EA07-4E06-AA92-4DFC4745A1AC}" srcOrd="4" destOrd="0" presId="urn:microsoft.com/office/officeart/2005/8/layout/vList2"/>
    <dgm:cxn modelId="{C0080B25-28EF-2240-937F-B5B3412FDA42}" type="presParOf" srcId="{0D2C8AE0-E7A6-4B6F-9259-007B921CA3A8}" destId="{33BBD7D3-6474-493B-AF08-46CAA2C62B15}" srcOrd="5" destOrd="0" presId="urn:microsoft.com/office/officeart/2005/8/layout/vList2"/>
    <dgm:cxn modelId="{A635B6B6-0DCD-5343-B8C6-7CED931D191A}" type="presParOf" srcId="{0D2C8AE0-E7A6-4B6F-9259-007B921CA3A8}" destId="{00F8E4BF-B9F1-486D-AD19-1C1412A8FE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F29FC3-47B5-4AFC-AE93-A51998B3FFC6}" type="doc">
      <dgm:prSet loTypeId="urn:microsoft.com/office/officeart/2005/8/layout/process1" loCatId="process" qsTypeId="urn:microsoft.com/office/officeart/2005/8/quickstyle/simple1#25" qsCatId="simple" csTypeId="urn:microsoft.com/office/officeart/2005/8/colors/colorful5" csCatId="colorful" phldr="1"/>
      <dgm:spPr/>
    </dgm:pt>
    <dgm:pt modelId="{FEED0771-E7E0-4B2D-AE9B-6B326DBEF429}">
      <dgm:prSet phldrT="[Text]" custT="1"/>
      <dgm:spPr/>
      <dgm:t>
        <a:bodyPr/>
        <a:lstStyle/>
        <a:p>
          <a:r>
            <a:rPr lang="en-US" sz="2000" b="1" dirty="0" smtClean="0">
              <a:solidFill>
                <a:schemeClr val="tx1"/>
              </a:solidFill>
            </a:rPr>
            <a:t>Awareness </a:t>
          </a:r>
          <a:endParaRPr lang="en-US" sz="2000" b="1" dirty="0">
            <a:solidFill>
              <a:schemeClr val="tx1"/>
            </a:solidFill>
          </a:endParaRPr>
        </a:p>
      </dgm:t>
    </dgm:pt>
    <dgm:pt modelId="{155FC9A0-7809-45E7-A9FD-345AEBD08503}" type="parTrans" cxnId="{02F6300B-02F9-4D8C-9EFD-37D1180949FE}">
      <dgm:prSet/>
      <dgm:spPr/>
      <dgm:t>
        <a:bodyPr/>
        <a:lstStyle/>
        <a:p>
          <a:endParaRPr lang="en-US" sz="2800" b="1">
            <a:solidFill>
              <a:schemeClr val="tx1"/>
            </a:solidFill>
          </a:endParaRPr>
        </a:p>
      </dgm:t>
    </dgm:pt>
    <dgm:pt modelId="{A8CB1857-81E4-4F3B-8241-282BE24433D0}" type="sibTrans" cxnId="{02F6300B-02F9-4D8C-9EFD-37D1180949FE}">
      <dgm:prSet custT="1"/>
      <dgm:spPr/>
      <dgm:t>
        <a:bodyPr/>
        <a:lstStyle/>
        <a:p>
          <a:endParaRPr lang="en-US" sz="1800" b="1" dirty="0">
            <a:solidFill>
              <a:schemeClr val="tx1"/>
            </a:solidFill>
          </a:endParaRPr>
        </a:p>
      </dgm:t>
    </dgm:pt>
    <dgm:pt modelId="{03195555-46BD-4A54-A4DF-CF83681EC12D}">
      <dgm:prSet custT="1"/>
      <dgm:spPr/>
      <dgm:t>
        <a:bodyPr/>
        <a:lstStyle/>
        <a:p>
          <a:r>
            <a:rPr lang="en-US" sz="2000" b="1" dirty="0" smtClean="0">
              <a:solidFill>
                <a:schemeClr val="tx1"/>
              </a:solidFill>
            </a:rPr>
            <a:t>Interest</a:t>
          </a:r>
        </a:p>
      </dgm:t>
    </dgm:pt>
    <dgm:pt modelId="{C728D58F-59B5-4E38-ABC6-9A8A1E6733EB}" type="parTrans" cxnId="{7195B078-CB23-4D52-9564-4F716A002B52}">
      <dgm:prSet/>
      <dgm:spPr/>
      <dgm:t>
        <a:bodyPr/>
        <a:lstStyle/>
        <a:p>
          <a:endParaRPr lang="en-US" sz="2800" b="1">
            <a:solidFill>
              <a:schemeClr val="tx1"/>
            </a:solidFill>
          </a:endParaRPr>
        </a:p>
      </dgm:t>
    </dgm:pt>
    <dgm:pt modelId="{55AD4BA5-E649-4BC1-8C1D-5A15F2FB2E01}" type="sibTrans" cxnId="{7195B078-CB23-4D52-9564-4F716A002B52}">
      <dgm:prSet custT="1"/>
      <dgm:spPr/>
      <dgm:t>
        <a:bodyPr/>
        <a:lstStyle/>
        <a:p>
          <a:endParaRPr lang="en-US" sz="1800" b="1" dirty="0">
            <a:solidFill>
              <a:schemeClr val="tx1"/>
            </a:solidFill>
          </a:endParaRPr>
        </a:p>
      </dgm:t>
    </dgm:pt>
    <dgm:pt modelId="{7CC97A35-F124-4271-A4F9-EB1920FAAB1B}">
      <dgm:prSet custT="1"/>
      <dgm:spPr/>
      <dgm:t>
        <a:bodyPr/>
        <a:lstStyle/>
        <a:p>
          <a:r>
            <a:rPr lang="en-US" sz="2000" b="1" dirty="0" smtClean="0">
              <a:solidFill>
                <a:schemeClr val="tx1"/>
              </a:solidFill>
            </a:rPr>
            <a:t>Evaluation</a:t>
          </a:r>
        </a:p>
      </dgm:t>
    </dgm:pt>
    <dgm:pt modelId="{00B7793A-A265-4CF7-B561-4F706DE24006}" type="parTrans" cxnId="{3A79B949-9F04-4528-91D5-1B45A9C2707F}">
      <dgm:prSet/>
      <dgm:spPr/>
      <dgm:t>
        <a:bodyPr/>
        <a:lstStyle/>
        <a:p>
          <a:endParaRPr lang="en-US" sz="2800" b="1">
            <a:solidFill>
              <a:schemeClr val="tx1"/>
            </a:solidFill>
          </a:endParaRPr>
        </a:p>
      </dgm:t>
    </dgm:pt>
    <dgm:pt modelId="{D0865ADD-6495-46B9-A8D3-AD104F46B8C5}" type="sibTrans" cxnId="{3A79B949-9F04-4528-91D5-1B45A9C2707F}">
      <dgm:prSet custT="1"/>
      <dgm:spPr/>
      <dgm:t>
        <a:bodyPr/>
        <a:lstStyle/>
        <a:p>
          <a:endParaRPr lang="en-US" sz="1800" b="1" dirty="0">
            <a:solidFill>
              <a:schemeClr val="tx1"/>
            </a:solidFill>
          </a:endParaRPr>
        </a:p>
      </dgm:t>
    </dgm:pt>
    <dgm:pt modelId="{A1060467-59A7-4D94-A9FD-AC86DD8989FD}">
      <dgm:prSet custT="1"/>
      <dgm:spPr/>
      <dgm:t>
        <a:bodyPr/>
        <a:lstStyle/>
        <a:p>
          <a:r>
            <a:rPr lang="en-US" sz="2000" b="1" dirty="0" smtClean="0">
              <a:solidFill>
                <a:schemeClr val="tx1"/>
              </a:solidFill>
            </a:rPr>
            <a:t>Trial</a:t>
          </a:r>
        </a:p>
      </dgm:t>
    </dgm:pt>
    <dgm:pt modelId="{8AE0138A-F525-4F2B-A392-CCDB4943BF00}" type="parTrans" cxnId="{9D1D1026-28A1-4312-914F-FB074E880AF3}">
      <dgm:prSet/>
      <dgm:spPr/>
      <dgm:t>
        <a:bodyPr/>
        <a:lstStyle/>
        <a:p>
          <a:endParaRPr lang="en-US" sz="2800" b="1">
            <a:solidFill>
              <a:schemeClr val="tx1"/>
            </a:solidFill>
          </a:endParaRPr>
        </a:p>
      </dgm:t>
    </dgm:pt>
    <dgm:pt modelId="{65A22D79-5180-4FD9-A2D3-1E6EC6A46A8D}" type="sibTrans" cxnId="{9D1D1026-28A1-4312-914F-FB074E880AF3}">
      <dgm:prSet custT="1"/>
      <dgm:spPr/>
      <dgm:t>
        <a:bodyPr/>
        <a:lstStyle/>
        <a:p>
          <a:endParaRPr lang="en-US" sz="1800" b="1" dirty="0">
            <a:solidFill>
              <a:schemeClr val="tx1"/>
            </a:solidFill>
          </a:endParaRPr>
        </a:p>
      </dgm:t>
    </dgm:pt>
    <dgm:pt modelId="{CC2C90FB-B80D-40A1-9053-98CA348D2A1B}">
      <dgm:prSet custT="1"/>
      <dgm:spPr/>
      <dgm:t>
        <a:bodyPr/>
        <a:lstStyle/>
        <a:p>
          <a:r>
            <a:rPr lang="en-US" sz="2000" b="1" dirty="0" smtClean="0">
              <a:solidFill>
                <a:schemeClr val="tx1"/>
              </a:solidFill>
            </a:rPr>
            <a:t>Adoption</a:t>
          </a:r>
        </a:p>
      </dgm:t>
    </dgm:pt>
    <dgm:pt modelId="{DEE52866-3ACF-4122-92B5-D97EF5B138A8}" type="parTrans" cxnId="{EB19F13E-9D65-4FD8-AEF0-257F34F10F5D}">
      <dgm:prSet/>
      <dgm:spPr/>
      <dgm:t>
        <a:bodyPr/>
        <a:lstStyle/>
        <a:p>
          <a:endParaRPr lang="en-US" sz="2800" b="1">
            <a:solidFill>
              <a:schemeClr val="tx1"/>
            </a:solidFill>
          </a:endParaRPr>
        </a:p>
      </dgm:t>
    </dgm:pt>
    <dgm:pt modelId="{4E1931C2-847C-44D2-AFDD-A6A27E5E03C7}" type="sibTrans" cxnId="{EB19F13E-9D65-4FD8-AEF0-257F34F10F5D}">
      <dgm:prSet/>
      <dgm:spPr/>
      <dgm:t>
        <a:bodyPr/>
        <a:lstStyle/>
        <a:p>
          <a:endParaRPr lang="en-US" sz="2800" b="1">
            <a:solidFill>
              <a:schemeClr val="tx1"/>
            </a:solidFill>
          </a:endParaRPr>
        </a:p>
      </dgm:t>
    </dgm:pt>
    <dgm:pt modelId="{BE88F0DB-B381-47C3-B507-4715086E8ABC}" type="pres">
      <dgm:prSet presAssocID="{DBF29FC3-47B5-4AFC-AE93-A51998B3FFC6}" presName="Name0" presStyleCnt="0">
        <dgm:presLayoutVars>
          <dgm:dir/>
          <dgm:resizeHandles val="exact"/>
        </dgm:presLayoutVars>
      </dgm:prSet>
      <dgm:spPr/>
    </dgm:pt>
    <dgm:pt modelId="{3A5FA3E6-0C12-48B3-8A03-E7CC2055218E}" type="pres">
      <dgm:prSet presAssocID="{FEED0771-E7E0-4B2D-AE9B-6B326DBEF429}" presName="node" presStyleLbl="node1" presStyleIdx="0" presStyleCnt="5" custScaleX="157153" custScaleY="109077">
        <dgm:presLayoutVars>
          <dgm:bulletEnabled val="1"/>
        </dgm:presLayoutVars>
      </dgm:prSet>
      <dgm:spPr/>
      <dgm:t>
        <a:bodyPr/>
        <a:lstStyle/>
        <a:p>
          <a:endParaRPr lang="en-US"/>
        </a:p>
      </dgm:t>
    </dgm:pt>
    <dgm:pt modelId="{909F5FD2-F476-45E3-A772-D21A58383A76}" type="pres">
      <dgm:prSet presAssocID="{A8CB1857-81E4-4F3B-8241-282BE24433D0}" presName="sibTrans" presStyleLbl="sibTrans2D1" presStyleIdx="0" presStyleCnt="4"/>
      <dgm:spPr/>
      <dgm:t>
        <a:bodyPr/>
        <a:lstStyle/>
        <a:p>
          <a:endParaRPr lang="en-US"/>
        </a:p>
      </dgm:t>
    </dgm:pt>
    <dgm:pt modelId="{0A5907B9-B809-4026-B9FD-91F58C7C07B6}" type="pres">
      <dgm:prSet presAssocID="{A8CB1857-81E4-4F3B-8241-282BE24433D0}" presName="connectorText" presStyleLbl="sibTrans2D1" presStyleIdx="0" presStyleCnt="4"/>
      <dgm:spPr/>
      <dgm:t>
        <a:bodyPr/>
        <a:lstStyle/>
        <a:p>
          <a:endParaRPr lang="en-US"/>
        </a:p>
      </dgm:t>
    </dgm:pt>
    <dgm:pt modelId="{A884C394-D2A0-4F48-9969-6B2F5E76CEDE}" type="pres">
      <dgm:prSet presAssocID="{03195555-46BD-4A54-A4DF-CF83681EC12D}" presName="node" presStyleLbl="node1" presStyleIdx="1" presStyleCnt="5" custScaleX="122584" custScaleY="104567">
        <dgm:presLayoutVars>
          <dgm:bulletEnabled val="1"/>
        </dgm:presLayoutVars>
      </dgm:prSet>
      <dgm:spPr/>
      <dgm:t>
        <a:bodyPr/>
        <a:lstStyle/>
        <a:p>
          <a:endParaRPr lang="en-US"/>
        </a:p>
      </dgm:t>
    </dgm:pt>
    <dgm:pt modelId="{E381A78E-867E-43E1-BD92-30C6DB2AF4D5}" type="pres">
      <dgm:prSet presAssocID="{55AD4BA5-E649-4BC1-8C1D-5A15F2FB2E01}" presName="sibTrans" presStyleLbl="sibTrans2D1" presStyleIdx="1" presStyleCnt="4"/>
      <dgm:spPr/>
      <dgm:t>
        <a:bodyPr/>
        <a:lstStyle/>
        <a:p>
          <a:endParaRPr lang="en-US"/>
        </a:p>
      </dgm:t>
    </dgm:pt>
    <dgm:pt modelId="{35146EC8-6F80-4170-B704-6385AA59972A}" type="pres">
      <dgm:prSet presAssocID="{55AD4BA5-E649-4BC1-8C1D-5A15F2FB2E01}" presName="connectorText" presStyleLbl="sibTrans2D1" presStyleIdx="1" presStyleCnt="4"/>
      <dgm:spPr/>
      <dgm:t>
        <a:bodyPr/>
        <a:lstStyle/>
        <a:p>
          <a:endParaRPr lang="en-US"/>
        </a:p>
      </dgm:t>
    </dgm:pt>
    <dgm:pt modelId="{8E9B6257-8C68-477C-AC98-A60E5BBE9FED}" type="pres">
      <dgm:prSet presAssocID="{7CC97A35-F124-4271-A4F9-EB1920FAAB1B}" presName="node" presStyleLbl="node1" presStyleIdx="2" presStyleCnt="5" custScaleX="155927" custScaleY="109072">
        <dgm:presLayoutVars>
          <dgm:bulletEnabled val="1"/>
        </dgm:presLayoutVars>
      </dgm:prSet>
      <dgm:spPr/>
      <dgm:t>
        <a:bodyPr/>
        <a:lstStyle/>
        <a:p>
          <a:endParaRPr lang="en-US"/>
        </a:p>
      </dgm:t>
    </dgm:pt>
    <dgm:pt modelId="{3027865A-F5B8-423B-B3AB-8C856C8C6C93}" type="pres">
      <dgm:prSet presAssocID="{D0865ADD-6495-46B9-A8D3-AD104F46B8C5}" presName="sibTrans" presStyleLbl="sibTrans2D1" presStyleIdx="2" presStyleCnt="4"/>
      <dgm:spPr/>
      <dgm:t>
        <a:bodyPr/>
        <a:lstStyle/>
        <a:p>
          <a:endParaRPr lang="en-US"/>
        </a:p>
      </dgm:t>
    </dgm:pt>
    <dgm:pt modelId="{45CB9EA7-216F-44FB-AAC1-217E07AACE3B}" type="pres">
      <dgm:prSet presAssocID="{D0865ADD-6495-46B9-A8D3-AD104F46B8C5}" presName="connectorText" presStyleLbl="sibTrans2D1" presStyleIdx="2" presStyleCnt="4"/>
      <dgm:spPr/>
      <dgm:t>
        <a:bodyPr/>
        <a:lstStyle/>
        <a:p>
          <a:endParaRPr lang="en-US"/>
        </a:p>
      </dgm:t>
    </dgm:pt>
    <dgm:pt modelId="{D4E1AF49-FE61-437B-8797-E23E0967D8EB}" type="pres">
      <dgm:prSet presAssocID="{A1060467-59A7-4D94-A9FD-AC86DD8989FD}" presName="node" presStyleLbl="node1" presStyleIdx="3" presStyleCnt="5">
        <dgm:presLayoutVars>
          <dgm:bulletEnabled val="1"/>
        </dgm:presLayoutVars>
      </dgm:prSet>
      <dgm:spPr/>
      <dgm:t>
        <a:bodyPr/>
        <a:lstStyle/>
        <a:p>
          <a:endParaRPr lang="en-US"/>
        </a:p>
      </dgm:t>
    </dgm:pt>
    <dgm:pt modelId="{BCC64161-1623-4D29-949D-5C1CD873D4B3}" type="pres">
      <dgm:prSet presAssocID="{65A22D79-5180-4FD9-A2D3-1E6EC6A46A8D}" presName="sibTrans" presStyleLbl="sibTrans2D1" presStyleIdx="3" presStyleCnt="4"/>
      <dgm:spPr/>
      <dgm:t>
        <a:bodyPr/>
        <a:lstStyle/>
        <a:p>
          <a:endParaRPr lang="en-US"/>
        </a:p>
      </dgm:t>
    </dgm:pt>
    <dgm:pt modelId="{AA4062D1-8B24-44A4-90E2-061A613D413F}" type="pres">
      <dgm:prSet presAssocID="{65A22D79-5180-4FD9-A2D3-1E6EC6A46A8D}" presName="connectorText" presStyleLbl="sibTrans2D1" presStyleIdx="3" presStyleCnt="4"/>
      <dgm:spPr/>
      <dgm:t>
        <a:bodyPr/>
        <a:lstStyle/>
        <a:p>
          <a:endParaRPr lang="en-US"/>
        </a:p>
      </dgm:t>
    </dgm:pt>
    <dgm:pt modelId="{A4851837-6FAE-4F8F-8C17-5C01A533F828}" type="pres">
      <dgm:prSet presAssocID="{CC2C90FB-B80D-40A1-9053-98CA348D2A1B}" presName="node" presStyleLbl="node1" presStyleIdx="4" presStyleCnt="5" custScaleX="153283" custScaleY="110430">
        <dgm:presLayoutVars>
          <dgm:bulletEnabled val="1"/>
        </dgm:presLayoutVars>
      </dgm:prSet>
      <dgm:spPr/>
      <dgm:t>
        <a:bodyPr/>
        <a:lstStyle/>
        <a:p>
          <a:endParaRPr lang="en-US"/>
        </a:p>
      </dgm:t>
    </dgm:pt>
  </dgm:ptLst>
  <dgm:cxnLst>
    <dgm:cxn modelId="{7E021361-7703-FD43-A09C-D424C61F1662}" type="presOf" srcId="{A1060467-59A7-4D94-A9FD-AC86DD8989FD}" destId="{D4E1AF49-FE61-437B-8797-E23E0967D8EB}" srcOrd="0" destOrd="0" presId="urn:microsoft.com/office/officeart/2005/8/layout/process1"/>
    <dgm:cxn modelId="{EF25980A-C7F1-BF4B-9057-15DE3524B6C8}" type="presOf" srcId="{55AD4BA5-E649-4BC1-8C1D-5A15F2FB2E01}" destId="{E381A78E-867E-43E1-BD92-30C6DB2AF4D5}" srcOrd="0" destOrd="0" presId="urn:microsoft.com/office/officeart/2005/8/layout/process1"/>
    <dgm:cxn modelId="{5D24ABB0-A22F-D443-97BF-CD3C0BB62865}" type="presOf" srcId="{7CC97A35-F124-4271-A4F9-EB1920FAAB1B}" destId="{8E9B6257-8C68-477C-AC98-A60E5BBE9FED}" srcOrd="0" destOrd="0" presId="urn:microsoft.com/office/officeart/2005/8/layout/process1"/>
    <dgm:cxn modelId="{E927842E-1C5B-FA49-B09A-4F1AC561C942}" type="presOf" srcId="{03195555-46BD-4A54-A4DF-CF83681EC12D}" destId="{A884C394-D2A0-4F48-9969-6B2F5E76CEDE}" srcOrd="0" destOrd="0" presId="urn:microsoft.com/office/officeart/2005/8/layout/process1"/>
    <dgm:cxn modelId="{3F3ECDF8-9FC6-3F4C-B506-9A6858518E85}" type="presOf" srcId="{65A22D79-5180-4FD9-A2D3-1E6EC6A46A8D}" destId="{AA4062D1-8B24-44A4-90E2-061A613D413F}" srcOrd="1" destOrd="0" presId="urn:microsoft.com/office/officeart/2005/8/layout/process1"/>
    <dgm:cxn modelId="{BBFB0E6A-D55E-9344-B409-5854A8B3FCFF}" type="presOf" srcId="{55AD4BA5-E649-4BC1-8C1D-5A15F2FB2E01}" destId="{35146EC8-6F80-4170-B704-6385AA59972A}" srcOrd="1" destOrd="0" presId="urn:microsoft.com/office/officeart/2005/8/layout/process1"/>
    <dgm:cxn modelId="{0CF32679-9815-0B4B-843A-2256C638222B}" type="presOf" srcId="{FEED0771-E7E0-4B2D-AE9B-6B326DBEF429}" destId="{3A5FA3E6-0C12-48B3-8A03-E7CC2055218E}" srcOrd="0" destOrd="0" presId="urn:microsoft.com/office/officeart/2005/8/layout/process1"/>
    <dgm:cxn modelId="{8A1F5DC3-B94E-0C4F-8AD3-086AE6D6FA8E}" type="presOf" srcId="{D0865ADD-6495-46B9-A8D3-AD104F46B8C5}" destId="{45CB9EA7-216F-44FB-AAC1-217E07AACE3B}" srcOrd="1" destOrd="0" presId="urn:microsoft.com/office/officeart/2005/8/layout/process1"/>
    <dgm:cxn modelId="{7195B078-CB23-4D52-9564-4F716A002B52}" srcId="{DBF29FC3-47B5-4AFC-AE93-A51998B3FFC6}" destId="{03195555-46BD-4A54-A4DF-CF83681EC12D}" srcOrd="1" destOrd="0" parTransId="{C728D58F-59B5-4E38-ABC6-9A8A1E6733EB}" sibTransId="{55AD4BA5-E649-4BC1-8C1D-5A15F2FB2E01}"/>
    <dgm:cxn modelId="{763713B5-447A-3545-B80A-8192073FDD43}" type="presOf" srcId="{D0865ADD-6495-46B9-A8D3-AD104F46B8C5}" destId="{3027865A-F5B8-423B-B3AB-8C856C8C6C93}" srcOrd="0" destOrd="0" presId="urn:microsoft.com/office/officeart/2005/8/layout/process1"/>
    <dgm:cxn modelId="{02F6300B-02F9-4D8C-9EFD-37D1180949FE}" srcId="{DBF29FC3-47B5-4AFC-AE93-A51998B3FFC6}" destId="{FEED0771-E7E0-4B2D-AE9B-6B326DBEF429}" srcOrd="0" destOrd="0" parTransId="{155FC9A0-7809-45E7-A9FD-345AEBD08503}" sibTransId="{A8CB1857-81E4-4F3B-8241-282BE24433D0}"/>
    <dgm:cxn modelId="{3A79B949-9F04-4528-91D5-1B45A9C2707F}" srcId="{DBF29FC3-47B5-4AFC-AE93-A51998B3FFC6}" destId="{7CC97A35-F124-4271-A4F9-EB1920FAAB1B}" srcOrd="2" destOrd="0" parTransId="{00B7793A-A265-4CF7-B561-4F706DE24006}" sibTransId="{D0865ADD-6495-46B9-A8D3-AD104F46B8C5}"/>
    <dgm:cxn modelId="{67894D1B-FD66-814B-98A7-BF51CCA001D1}" type="presOf" srcId="{A8CB1857-81E4-4F3B-8241-282BE24433D0}" destId="{909F5FD2-F476-45E3-A772-D21A58383A76}" srcOrd="0" destOrd="0" presId="urn:microsoft.com/office/officeart/2005/8/layout/process1"/>
    <dgm:cxn modelId="{9D1D1026-28A1-4312-914F-FB074E880AF3}" srcId="{DBF29FC3-47B5-4AFC-AE93-A51998B3FFC6}" destId="{A1060467-59A7-4D94-A9FD-AC86DD8989FD}" srcOrd="3" destOrd="0" parTransId="{8AE0138A-F525-4F2B-A392-CCDB4943BF00}" sibTransId="{65A22D79-5180-4FD9-A2D3-1E6EC6A46A8D}"/>
    <dgm:cxn modelId="{64468EBD-F2A4-2A47-BDAB-91DE36FF43CF}" type="presOf" srcId="{65A22D79-5180-4FD9-A2D3-1E6EC6A46A8D}" destId="{BCC64161-1623-4D29-949D-5C1CD873D4B3}" srcOrd="0" destOrd="0" presId="urn:microsoft.com/office/officeart/2005/8/layout/process1"/>
    <dgm:cxn modelId="{4AF25D0E-EBB3-5B4C-940F-68133FE95546}" type="presOf" srcId="{CC2C90FB-B80D-40A1-9053-98CA348D2A1B}" destId="{A4851837-6FAE-4F8F-8C17-5C01A533F828}" srcOrd="0" destOrd="0" presId="urn:microsoft.com/office/officeart/2005/8/layout/process1"/>
    <dgm:cxn modelId="{79291CA2-A644-0F40-A2F3-212CF411CAD4}" type="presOf" srcId="{DBF29FC3-47B5-4AFC-AE93-A51998B3FFC6}" destId="{BE88F0DB-B381-47C3-B507-4715086E8ABC}" srcOrd="0" destOrd="0" presId="urn:microsoft.com/office/officeart/2005/8/layout/process1"/>
    <dgm:cxn modelId="{EB19F13E-9D65-4FD8-AEF0-257F34F10F5D}" srcId="{DBF29FC3-47B5-4AFC-AE93-A51998B3FFC6}" destId="{CC2C90FB-B80D-40A1-9053-98CA348D2A1B}" srcOrd="4" destOrd="0" parTransId="{DEE52866-3ACF-4122-92B5-D97EF5B138A8}" sibTransId="{4E1931C2-847C-44D2-AFDD-A6A27E5E03C7}"/>
    <dgm:cxn modelId="{DA213650-5EFA-C34A-B89C-5BDAC3941B2F}" type="presOf" srcId="{A8CB1857-81E4-4F3B-8241-282BE24433D0}" destId="{0A5907B9-B809-4026-B9FD-91F58C7C07B6}" srcOrd="1" destOrd="0" presId="urn:microsoft.com/office/officeart/2005/8/layout/process1"/>
    <dgm:cxn modelId="{76D5BB17-56B9-F14B-AABF-66DE460B78C2}" type="presParOf" srcId="{BE88F0DB-B381-47C3-B507-4715086E8ABC}" destId="{3A5FA3E6-0C12-48B3-8A03-E7CC2055218E}" srcOrd="0" destOrd="0" presId="urn:microsoft.com/office/officeart/2005/8/layout/process1"/>
    <dgm:cxn modelId="{6588855E-767A-9144-A3D7-B71B6D729388}" type="presParOf" srcId="{BE88F0DB-B381-47C3-B507-4715086E8ABC}" destId="{909F5FD2-F476-45E3-A772-D21A58383A76}" srcOrd="1" destOrd="0" presId="urn:microsoft.com/office/officeart/2005/8/layout/process1"/>
    <dgm:cxn modelId="{EB944090-2014-A543-B21B-55A8B70C6083}" type="presParOf" srcId="{909F5FD2-F476-45E3-A772-D21A58383A76}" destId="{0A5907B9-B809-4026-B9FD-91F58C7C07B6}" srcOrd="0" destOrd="0" presId="urn:microsoft.com/office/officeart/2005/8/layout/process1"/>
    <dgm:cxn modelId="{F5976A19-3E7C-A946-9595-9606299AA951}" type="presParOf" srcId="{BE88F0DB-B381-47C3-B507-4715086E8ABC}" destId="{A884C394-D2A0-4F48-9969-6B2F5E76CEDE}" srcOrd="2" destOrd="0" presId="urn:microsoft.com/office/officeart/2005/8/layout/process1"/>
    <dgm:cxn modelId="{98F67728-A366-BA45-A8CB-16BFDD7F0912}" type="presParOf" srcId="{BE88F0DB-B381-47C3-B507-4715086E8ABC}" destId="{E381A78E-867E-43E1-BD92-30C6DB2AF4D5}" srcOrd="3" destOrd="0" presId="urn:microsoft.com/office/officeart/2005/8/layout/process1"/>
    <dgm:cxn modelId="{88923B36-A859-2042-817A-5328C259CA78}" type="presParOf" srcId="{E381A78E-867E-43E1-BD92-30C6DB2AF4D5}" destId="{35146EC8-6F80-4170-B704-6385AA59972A}" srcOrd="0" destOrd="0" presId="urn:microsoft.com/office/officeart/2005/8/layout/process1"/>
    <dgm:cxn modelId="{C840A78C-12FE-2D4E-BCA8-5EF44F72C11E}" type="presParOf" srcId="{BE88F0DB-B381-47C3-B507-4715086E8ABC}" destId="{8E9B6257-8C68-477C-AC98-A60E5BBE9FED}" srcOrd="4" destOrd="0" presId="urn:microsoft.com/office/officeart/2005/8/layout/process1"/>
    <dgm:cxn modelId="{BA18AE7E-6E3C-1243-AFCE-D4F1E99A0F22}" type="presParOf" srcId="{BE88F0DB-B381-47C3-B507-4715086E8ABC}" destId="{3027865A-F5B8-423B-B3AB-8C856C8C6C93}" srcOrd="5" destOrd="0" presId="urn:microsoft.com/office/officeart/2005/8/layout/process1"/>
    <dgm:cxn modelId="{74C45488-BBCF-274B-8456-AA073DD1EB80}" type="presParOf" srcId="{3027865A-F5B8-423B-B3AB-8C856C8C6C93}" destId="{45CB9EA7-216F-44FB-AAC1-217E07AACE3B}" srcOrd="0" destOrd="0" presId="urn:microsoft.com/office/officeart/2005/8/layout/process1"/>
    <dgm:cxn modelId="{A814FAD4-7CD7-B54C-8388-64169B708566}" type="presParOf" srcId="{BE88F0DB-B381-47C3-B507-4715086E8ABC}" destId="{D4E1AF49-FE61-437B-8797-E23E0967D8EB}" srcOrd="6" destOrd="0" presId="urn:microsoft.com/office/officeart/2005/8/layout/process1"/>
    <dgm:cxn modelId="{8BEB830E-9421-DD4C-B55C-06610292280E}" type="presParOf" srcId="{BE88F0DB-B381-47C3-B507-4715086E8ABC}" destId="{BCC64161-1623-4D29-949D-5C1CD873D4B3}" srcOrd="7" destOrd="0" presId="urn:microsoft.com/office/officeart/2005/8/layout/process1"/>
    <dgm:cxn modelId="{B906CB1D-D857-DC49-B698-11DDD5467EDB}" type="presParOf" srcId="{BCC64161-1623-4D29-949D-5C1CD873D4B3}" destId="{AA4062D1-8B24-44A4-90E2-061A613D413F}" srcOrd="0" destOrd="0" presId="urn:microsoft.com/office/officeart/2005/8/layout/process1"/>
    <dgm:cxn modelId="{D2FA52E6-907F-A345-AC4C-52FA2B3ECAF2}" type="presParOf" srcId="{BE88F0DB-B381-47C3-B507-4715086E8ABC}" destId="{A4851837-6FAE-4F8F-8C17-5C01A533F828}"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4F38D-3790-4900-B123-3F3DA016D38B}">
      <dsp:nvSpPr>
        <dsp:cNvPr id="0" name=""/>
        <dsp:cNvSpPr/>
      </dsp:nvSpPr>
      <dsp:spPr>
        <a:xfrm>
          <a:off x="0" y="540543"/>
          <a:ext cx="1881187" cy="11287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Personal income</a:t>
          </a:r>
          <a:endParaRPr lang="en-US" sz="3200" kern="1200" dirty="0"/>
        </a:p>
      </dsp:txBody>
      <dsp:txXfrm>
        <a:off x="0" y="540543"/>
        <a:ext cx="1881187" cy="1128712"/>
      </dsp:txXfrm>
    </dsp:sp>
    <dsp:sp modelId="{FF154D3D-A225-4A93-A817-1341775D04EC}">
      <dsp:nvSpPr>
        <dsp:cNvPr id="0" name=""/>
        <dsp:cNvSpPr/>
      </dsp:nvSpPr>
      <dsp:spPr>
        <a:xfrm>
          <a:off x="2069306" y="540543"/>
          <a:ext cx="1881187" cy="1128712"/>
        </a:xfrm>
        <a:prstGeom prst="rect">
          <a:avLst/>
        </a:prstGeom>
        <a:solidFill>
          <a:schemeClr val="accent4">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Savings</a:t>
          </a:r>
        </a:p>
      </dsp:txBody>
      <dsp:txXfrm>
        <a:off x="2069306" y="540543"/>
        <a:ext cx="1881187" cy="1128712"/>
      </dsp:txXfrm>
    </dsp:sp>
    <dsp:sp modelId="{B5FC5A2D-CDAC-406E-A046-8CF31B89B6BD}">
      <dsp:nvSpPr>
        <dsp:cNvPr id="0" name=""/>
        <dsp:cNvSpPr/>
      </dsp:nvSpPr>
      <dsp:spPr>
        <a:xfrm>
          <a:off x="4138612" y="540543"/>
          <a:ext cx="1881187" cy="1128712"/>
        </a:xfrm>
        <a:prstGeom prst="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smtClean="0"/>
            <a:t>Interest rates</a:t>
          </a:r>
        </a:p>
      </dsp:txBody>
      <dsp:txXfrm>
        <a:off x="4138612" y="540543"/>
        <a:ext cx="1881187" cy="11287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4AC03-48D6-4A99-8DD3-916455986B25}">
      <dsp:nvSpPr>
        <dsp:cNvPr id="0" name=""/>
        <dsp:cNvSpPr/>
      </dsp:nvSpPr>
      <dsp:spPr>
        <a:xfrm>
          <a:off x="0" y="29459"/>
          <a:ext cx="5334000" cy="6318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Motivation</a:t>
          </a:r>
          <a:endParaRPr lang="en-US" sz="2700" kern="1200" dirty="0"/>
        </a:p>
      </dsp:txBody>
      <dsp:txXfrm>
        <a:off x="30842" y="60301"/>
        <a:ext cx="5272316" cy="570116"/>
      </dsp:txXfrm>
    </dsp:sp>
    <dsp:sp modelId="{9746DCFA-E61B-465F-ADB8-D0A69B9611C5}">
      <dsp:nvSpPr>
        <dsp:cNvPr id="0" name=""/>
        <dsp:cNvSpPr/>
      </dsp:nvSpPr>
      <dsp:spPr>
        <a:xfrm>
          <a:off x="0" y="739019"/>
          <a:ext cx="5334000" cy="631800"/>
        </a:xfrm>
        <a:prstGeom prst="roundRect">
          <a:avLst/>
        </a:prstGeom>
        <a:solidFill>
          <a:schemeClr val="accent5">
            <a:hueOff val="2684520"/>
            <a:satOff val="-4466"/>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Perception</a:t>
          </a:r>
          <a:endParaRPr lang="en-US" sz="2700" kern="1200" dirty="0"/>
        </a:p>
      </dsp:txBody>
      <dsp:txXfrm>
        <a:off x="30842" y="769861"/>
        <a:ext cx="5272316" cy="570116"/>
      </dsp:txXfrm>
    </dsp:sp>
    <dsp:sp modelId="{10B4D608-A894-4ACB-8F45-9E35927F945A}">
      <dsp:nvSpPr>
        <dsp:cNvPr id="0" name=""/>
        <dsp:cNvSpPr/>
      </dsp:nvSpPr>
      <dsp:spPr>
        <a:xfrm>
          <a:off x="0" y="1448579"/>
          <a:ext cx="5334000" cy="631800"/>
        </a:xfrm>
        <a:prstGeom prst="roundRect">
          <a:avLst/>
        </a:prstGeom>
        <a:solidFill>
          <a:schemeClr val="accent5">
            <a:hueOff val="5369040"/>
            <a:satOff val="-8933"/>
            <a:lumOff val="-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Learning</a:t>
          </a:r>
          <a:endParaRPr lang="en-US" sz="2700" kern="1200" dirty="0"/>
        </a:p>
      </dsp:txBody>
      <dsp:txXfrm>
        <a:off x="30842" y="1479421"/>
        <a:ext cx="5272316" cy="570116"/>
      </dsp:txXfrm>
    </dsp:sp>
    <dsp:sp modelId="{5FBEFD17-88D3-429B-903D-782779D24E2F}">
      <dsp:nvSpPr>
        <dsp:cNvPr id="0" name=""/>
        <dsp:cNvSpPr/>
      </dsp:nvSpPr>
      <dsp:spPr>
        <a:xfrm>
          <a:off x="0" y="2158140"/>
          <a:ext cx="5334000" cy="631800"/>
        </a:xfrm>
        <a:prstGeom prst="roundRect">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n-US" sz="2700" kern="1200" dirty="0" smtClean="0"/>
            <a:t>Beliefs and attitudes</a:t>
          </a:r>
          <a:endParaRPr lang="en-US" sz="2700" kern="1200" dirty="0"/>
        </a:p>
      </dsp:txBody>
      <dsp:txXfrm>
        <a:off x="30842" y="2188982"/>
        <a:ext cx="5272316" cy="5701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19A122-826E-4E0F-BD5C-BE56947F6C76}">
      <dsp:nvSpPr>
        <dsp:cNvPr id="0" name=""/>
        <dsp:cNvSpPr/>
      </dsp:nvSpPr>
      <dsp:spPr>
        <a:xfrm>
          <a:off x="0" y="765419"/>
          <a:ext cx="6629400" cy="678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Complex buying behavior</a:t>
          </a:r>
          <a:endParaRPr lang="en-US" sz="2900" kern="1200" dirty="0"/>
        </a:p>
      </dsp:txBody>
      <dsp:txXfrm>
        <a:off x="33127" y="798546"/>
        <a:ext cx="6563146" cy="612346"/>
      </dsp:txXfrm>
    </dsp:sp>
    <dsp:sp modelId="{784BC4F4-AE23-4FC4-9FA8-772D6BBFA290}">
      <dsp:nvSpPr>
        <dsp:cNvPr id="0" name=""/>
        <dsp:cNvSpPr/>
      </dsp:nvSpPr>
      <dsp:spPr>
        <a:xfrm>
          <a:off x="0" y="1527540"/>
          <a:ext cx="6629400" cy="678600"/>
        </a:xfrm>
        <a:prstGeom prst="roundRect">
          <a:avLst/>
        </a:prstGeom>
        <a:solidFill>
          <a:schemeClr val="accent4">
            <a:hueOff val="-2684520"/>
            <a:satOff val="4466"/>
            <a:lumOff val="202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Dissonance-reducing buying behavior</a:t>
          </a:r>
          <a:endParaRPr lang="en-US" sz="2900" kern="1200" dirty="0"/>
        </a:p>
      </dsp:txBody>
      <dsp:txXfrm>
        <a:off x="33127" y="1560667"/>
        <a:ext cx="6563146" cy="612346"/>
      </dsp:txXfrm>
    </dsp:sp>
    <dsp:sp modelId="{52F2FEBE-EA07-4E06-AA92-4DFC4745A1AC}">
      <dsp:nvSpPr>
        <dsp:cNvPr id="0" name=""/>
        <dsp:cNvSpPr/>
      </dsp:nvSpPr>
      <dsp:spPr>
        <a:xfrm>
          <a:off x="0" y="2289660"/>
          <a:ext cx="6629400" cy="678600"/>
        </a:xfrm>
        <a:prstGeom prst="roundRect">
          <a:avLst/>
        </a:prstGeom>
        <a:solidFill>
          <a:schemeClr val="accent4">
            <a:hueOff val="-5369040"/>
            <a:satOff val="8933"/>
            <a:lumOff val="40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Habitual buying behavior</a:t>
          </a:r>
          <a:endParaRPr lang="en-US" sz="2900" kern="1200" dirty="0"/>
        </a:p>
      </dsp:txBody>
      <dsp:txXfrm>
        <a:off x="33127" y="2322787"/>
        <a:ext cx="6563146" cy="612346"/>
      </dsp:txXfrm>
    </dsp:sp>
    <dsp:sp modelId="{00F8E4BF-B9F1-486D-AD19-1C1412A8FEB2}">
      <dsp:nvSpPr>
        <dsp:cNvPr id="0" name=""/>
        <dsp:cNvSpPr/>
      </dsp:nvSpPr>
      <dsp:spPr>
        <a:xfrm>
          <a:off x="0" y="3051780"/>
          <a:ext cx="6629400" cy="678600"/>
        </a:xfrm>
        <a:prstGeom prst="roundRect">
          <a:avLst/>
        </a:prstGeom>
        <a:solidFill>
          <a:schemeClr val="accent4">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t>Variety-seeking buying behavior</a:t>
          </a:r>
          <a:endParaRPr lang="en-US" sz="2900" kern="1200" dirty="0"/>
        </a:p>
      </dsp:txBody>
      <dsp:txXfrm>
        <a:off x="33127" y="3084907"/>
        <a:ext cx="6563146" cy="6123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FA3E6-0C12-48B3-8A03-E7CC2055218E}">
      <dsp:nvSpPr>
        <dsp:cNvPr id="0" name=""/>
        <dsp:cNvSpPr/>
      </dsp:nvSpPr>
      <dsp:spPr>
        <a:xfrm>
          <a:off x="8333" y="1820598"/>
          <a:ext cx="1562655" cy="651402"/>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Awareness </a:t>
          </a:r>
          <a:endParaRPr lang="en-US" sz="2000" b="1" kern="1200" dirty="0">
            <a:solidFill>
              <a:schemeClr val="tx1"/>
            </a:solidFill>
          </a:endParaRPr>
        </a:p>
      </dsp:txBody>
      <dsp:txXfrm>
        <a:off x="27412" y="1839677"/>
        <a:ext cx="1524497" cy="613244"/>
      </dsp:txXfrm>
    </dsp:sp>
    <dsp:sp modelId="{909F5FD2-F476-45E3-A772-D21A58383A76}">
      <dsp:nvSpPr>
        <dsp:cNvPr id="0" name=""/>
        <dsp:cNvSpPr/>
      </dsp:nvSpPr>
      <dsp:spPr>
        <a:xfrm>
          <a:off x="1670424" y="2023000"/>
          <a:ext cx="210802" cy="246599"/>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1670424" y="2072320"/>
        <a:ext cx="147561" cy="147959"/>
      </dsp:txXfrm>
    </dsp:sp>
    <dsp:sp modelId="{A884C394-D2A0-4F48-9969-6B2F5E76CEDE}">
      <dsp:nvSpPr>
        <dsp:cNvPr id="0" name=""/>
        <dsp:cNvSpPr/>
      </dsp:nvSpPr>
      <dsp:spPr>
        <a:xfrm>
          <a:off x="1968730" y="1834065"/>
          <a:ext cx="1218917" cy="624469"/>
        </a:xfrm>
        <a:prstGeom prst="roundRect">
          <a:avLst>
            <a:gd name="adj" fmla="val 10000"/>
          </a:avLst>
        </a:prstGeom>
        <a:solidFill>
          <a:schemeClr val="accent5">
            <a:hueOff val="2013390"/>
            <a:satOff val="-3350"/>
            <a:lumOff val="-15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Interest</a:t>
          </a:r>
        </a:p>
      </dsp:txBody>
      <dsp:txXfrm>
        <a:off x="1987020" y="1852355"/>
        <a:ext cx="1182337" cy="587889"/>
      </dsp:txXfrm>
    </dsp:sp>
    <dsp:sp modelId="{E381A78E-867E-43E1-BD92-30C6DB2AF4D5}">
      <dsp:nvSpPr>
        <dsp:cNvPr id="0" name=""/>
        <dsp:cNvSpPr/>
      </dsp:nvSpPr>
      <dsp:spPr>
        <a:xfrm>
          <a:off x="3287084" y="2023000"/>
          <a:ext cx="210802" cy="246599"/>
        </a:xfrm>
        <a:prstGeom prst="rightArrow">
          <a:avLst>
            <a:gd name="adj1" fmla="val 60000"/>
            <a:gd name="adj2" fmla="val 50000"/>
          </a:avLst>
        </a:prstGeom>
        <a:solidFill>
          <a:schemeClr val="accent5">
            <a:hueOff val="2684520"/>
            <a:satOff val="-4466"/>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3287084" y="2072320"/>
        <a:ext cx="147561" cy="147959"/>
      </dsp:txXfrm>
    </dsp:sp>
    <dsp:sp modelId="{8E9B6257-8C68-477C-AC98-A60E5BBE9FED}">
      <dsp:nvSpPr>
        <dsp:cNvPr id="0" name=""/>
        <dsp:cNvSpPr/>
      </dsp:nvSpPr>
      <dsp:spPr>
        <a:xfrm>
          <a:off x="3585390" y="1820613"/>
          <a:ext cx="1550465" cy="651372"/>
        </a:xfrm>
        <a:prstGeom prst="roundRect">
          <a:avLst>
            <a:gd name="adj" fmla="val 10000"/>
          </a:avLst>
        </a:prstGeom>
        <a:solidFill>
          <a:schemeClr val="accent5">
            <a:hueOff val="4026779"/>
            <a:satOff val="-6699"/>
            <a:lumOff val="-3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Evaluation</a:t>
          </a:r>
        </a:p>
      </dsp:txBody>
      <dsp:txXfrm>
        <a:off x="3604468" y="1839691"/>
        <a:ext cx="1512309" cy="613216"/>
      </dsp:txXfrm>
    </dsp:sp>
    <dsp:sp modelId="{3027865A-F5B8-423B-B3AB-8C856C8C6C93}">
      <dsp:nvSpPr>
        <dsp:cNvPr id="0" name=""/>
        <dsp:cNvSpPr/>
      </dsp:nvSpPr>
      <dsp:spPr>
        <a:xfrm>
          <a:off x="5235290" y="2023000"/>
          <a:ext cx="210802" cy="246599"/>
        </a:xfrm>
        <a:prstGeom prst="rightArrow">
          <a:avLst>
            <a:gd name="adj1" fmla="val 60000"/>
            <a:gd name="adj2" fmla="val 50000"/>
          </a:avLst>
        </a:prstGeom>
        <a:solidFill>
          <a:schemeClr val="accent5">
            <a:hueOff val="5369040"/>
            <a:satOff val="-8933"/>
            <a:lumOff val="-405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5235290" y="2072320"/>
        <a:ext cx="147561" cy="147959"/>
      </dsp:txXfrm>
    </dsp:sp>
    <dsp:sp modelId="{D4E1AF49-FE61-437B-8797-E23E0967D8EB}">
      <dsp:nvSpPr>
        <dsp:cNvPr id="0" name=""/>
        <dsp:cNvSpPr/>
      </dsp:nvSpPr>
      <dsp:spPr>
        <a:xfrm>
          <a:off x="5533596" y="1847702"/>
          <a:ext cx="994353" cy="597195"/>
        </a:xfrm>
        <a:prstGeom prst="roundRect">
          <a:avLst>
            <a:gd name="adj" fmla="val 10000"/>
          </a:avLst>
        </a:prstGeom>
        <a:solidFill>
          <a:schemeClr val="accent5">
            <a:hueOff val="6040169"/>
            <a:satOff val="-10049"/>
            <a:lumOff val="-45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Trial</a:t>
          </a:r>
        </a:p>
      </dsp:txBody>
      <dsp:txXfrm>
        <a:off x="5551087" y="1865193"/>
        <a:ext cx="959371" cy="562213"/>
      </dsp:txXfrm>
    </dsp:sp>
    <dsp:sp modelId="{BCC64161-1623-4D29-949D-5C1CD873D4B3}">
      <dsp:nvSpPr>
        <dsp:cNvPr id="0" name=""/>
        <dsp:cNvSpPr/>
      </dsp:nvSpPr>
      <dsp:spPr>
        <a:xfrm>
          <a:off x="6627384" y="2023000"/>
          <a:ext cx="210802" cy="246599"/>
        </a:xfrm>
        <a:prstGeom prst="rightArrow">
          <a:avLst>
            <a:gd name="adj1" fmla="val 60000"/>
            <a:gd name="adj2" fmla="val 50000"/>
          </a:avLst>
        </a:prstGeom>
        <a:solidFill>
          <a:schemeClr val="accent5">
            <a:hueOff val="8053559"/>
            <a:satOff val="-13399"/>
            <a:lumOff val="-60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b="1" kern="1200" dirty="0">
            <a:solidFill>
              <a:schemeClr val="tx1"/>
            </a:solidFill>
          </a:endParaRPr>
        </a:p>
      </dsp:txBody>
      <dsp:txXfrm>
        <a:off x="6627384" y="2072320"/>
        <a:ext cx="147561" cy="147959"/>
      </dsp:txXfrm>
    </dsp:sp>
    <dsp:sp modelId="{A4851837-6FAE-4F8F-8C17-5C01A533F828}">
      <dsp:nvSpPr>
        <dsp:cNvPr id="0" name=""/>
        <dsp:cNvSpPr/>
      </dsp:nvSpPr>
      <dsp:spPr>
        <a:xfrm>
          <a:off x="6925690" y="1816558"/>
          <a:ext cx="1524174" cy="659482"/>
        </a:xfrm>
        <a:prstGeom prst="roundRect">
          <a:avLst>
            <a:gd name="adj" fmla="val 10000"/>
          </a:avLst>
        </a:prstGeom>
        <a:solidFill>
          <a:schemeClr val="accent5">
            <a:hueOff val="8053559"/>
            <a:satOff val="-13399"/>
            <a:lumOff val="-60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Adoption</a:t>
          </a:r>
        </a:p>
      </dsp:txBody>
      <dsp:txXfrm>
        <a:off x="6945006" y="1835874"/>
        <a:ext cx="1485542" cy="6208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0">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ヒラギノ角ゴ Pro W3"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ヒラギノ角ゴ Pro W3" charset="-128"/>
                <a:cs typeface="+mn-cs"/>
              </a:defRPr>
            </a:lvl1pPr>
          </a:lstStyle>
          <a:p>
            <a:pPr>
              <a:defRPr/>
            </a:pPr>
            <a:fld id="{ED67E97D-7507-4ED1-956A-BB83D8296DA6}" type="datetimeFigureOut">
              <a:rPr lang="en-US"/>
              <a:pPr>
                <a:defRPr/>
              </a:pPr>
              <a:t>1/28/2015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ヒラギノ角ゴ Pro W3"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ヒラギノ角ゴ Pro W3" charset="-128"/>
                <a:cs typeface="+mn-cs"/>
              </a:defRPr>
            </a:lvl1pPr>
          </a:lstStyle>
          <a:p>
            <a:pPr>
              <a:defRPr/>
            </a:pPr>
            <a:fld id="{4718BEFE-6F44-4986-A089-13415C161F49}" type="slidenum">
              <a:rPr lang="en-US"/>
              <a:pPr>
                <a:defRPr/>
              </a:pPr>
              <a:t>‹#›</a:t>
            </a:fld>
            <a:endParaRPr lang="en-US"/>
          </a:p>
        </p:txBody>
      </p:sp>
    </p:spTree>
    <p:extLst>
      <p:ext uri="{BB962C8B-B14F-4D97-AF65-F5344CB8AC3E}">
        <p14:creationId xmlns:p14="http://schemas.microsoft.com/office/powerpoint/2010/main" val="23805376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AC1CB8A0-3762-4C85-89B8-08E1030ABB32}" type="datetime1">
              <a:rPr lang="en-US"/>
              <a:pPr>
                <a:defRPr/>
              </a:pPr>
              <a:t>1/28/2015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dirty="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300CA723-561A-4489-8689-A00281607E88}" type="slidenum">
              <a:rPr lang="en-US"/>
              <a:pPr>
                <a:defRPr/>
              </a:pPr>
              <a:t>‹#›</a:t>
            </a:fld>
            <a:endParaRPr lang="en-US" dirty="0"/>
          </a:p>
        </p:txBody>
      </p:sp>
    </p:spTree>
    <p:extLst>
      <p:ext uri="{BB962C8B-B14F-4D97-AF65-F5344CB8AC3E}">
        <p14:creationId xmlns:p14="http://schemas.microsoft.com/office/powerpoint/2010/main" val="304558418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S PGothic" pitchFamily="34" charset="-128"/>
        <a:cs typeface="+mn-cs"/>
      </a:defRPr>
    </a:lvl1pPr>
    <a:lvl2pPr marL="693738" indent="-236538" algn="l" rtl="0" eaLnBrk="0" fontAlgn="base" hangingPunct="0">
      <a:spcBef>
        <a:spcPct val="0"/>
      </a:spcBef>
      <a:spcAft>
        <a:spcPct val="0"/>
      </a:spcAft>
      <a:buFont typeface="Arial" charset="0"/>
      <a:buChar char="•"/>
      <a:defRPr sz="1200" kern="1200">
        <a:solidFill>
          <a:schemeClr val="tx1"/>
        </a:solidFill>
        <a:latin typeface="+mn-lt"/>
        <a:ea typeface="MS PGothic" pitchFamily="34"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a:lstStyle/>
          <a:p>
            <a:endParaRPr lang="en-US" smtClean="0"/>
          </a:p>
        </p:txBody>
      </p:sp>
      <p:sp>
        <p:nvSpPr>
          <p:cNvPr id="13315" name="Slide Number Placeholder 3"/>
          <p:cNvSpPr>
            <a:spLocks noGrp="1"/>
          </p:cNvSpPr>
          <p:nvPr>
            <p:ph type="sldNum" sz="quarter" idx="5"/>
          </p:nvPr>
        </p:nvSpPr>
        <p:spPr bwMode="auto">
          <a:noFill/>
          <a:ln>
            <a:miter lim="800000"/>
            <a:headEnd/>
            <a:tailEnd/>
          </a:ln>
        </p:spPr>
        <p:txBody>
          <a:bodyPr/>
          <a:lstStyle/>
          <a:p>
            <a:fld id="{8D262DAB-78EB-491E-BD73-E05B59B293CB}"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a:lstStyle/>
          <a:p>
            <a:endParaRPr lang="en-US" smtClean="0"/>
          </a:p>
        </p:txBody>
      </p:sp>
      <p:sp>
        <p:nvSpPr>
          <p:cNvPr id="62467" name="Slide Number Placeholder 3"/>
          <p:cNvSpPr>
            <a:spLocks noGrp="1"/>
          </p:cNvSpPr>
          <p:nvPr>
            <p:ph type="sldNum" sz="quarter" idx="5"/>
          </p:nvPr>
        </p:nvSpPr>
        <p:spPr bwMode="auto">
          <a:noFill/>
          <a:ln>
            <a:miter lim="800000"/>
            <a:headEnd/>
            <a:tailEnd/>
          </a:ln>
        </p:spPr>
        <p:txBody>
          <a:bodyPr/>
          <a:lstStyle/>
          <a:p>
            <a:fld id="{539B58DF-4A7D-4B63-BB60-4D3AAD531F68}"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a:lstStyle/>
          <a:p>
            <a:r>
              <a:rPr lang="en-US" smtClean="0"/>
              <a:t>Some purchases are</a:t>
            </a:r>
          </a:p>
          <a:p>
            <a:r>
              <a:rPr lang="en-US" smtClean="0"/>
              <a:t>simple and routine, even</a:t>
            </a:r>
          </a:p>
          <a:p>
            <a:r>
              <a:rPr lang="en-US" smtClean="0"/>
              <a:t>habitual. Others are far more</a:t>
            </a:r>
          </a:p>
          <a:p>
            <a:r>
              <a:rPr lang="en-US" smtClean="0"/>
              <a:t>complex—involving extensive</a:t>
            </a:r>
          </a:p>
          <a:p>
            <a:r>
              <a:rPr lang="en-US" smtClean="0"/>
              <a:t>information gathering and</a:t>
            </a:r>
          </a:p>
          <a:p>
            <a:r>
              <a:rPr lang="en-US" smtClean="0"/>
              <a:t>evaluation—and are subject to</a:t>
            </a:r>
          </a:p>
          <a:p>
            <a:r>
              <a:rPr lang="en-US" smtClean="0"/>
              <a:t>sometimes subtle influences. For</a:t>
            </a:r>
          </a:p>
          <a:p>
            <a:r>
              <a:rPr lang="en-US" smtClean="0"/>
              <a:t>example, think of all that goes into a</a:t>
            </a:r>
          </a:p>
          <a:p>
            <a:r>
              <a:rPr lang="en-US" smtClean="0"/>
              <a:t>new car buying decision.</a:t>
            </a:r>
          </a:p>
        </p:txBody>
      </p:sp>
      <p:sp>
        <p:nvSpPr>
          <p:cNvPr id="66563" name="Slide Number Placeholder 3"/>
          <p:cNvSpPr>
            <a:spLocks noGrp="1"/>
          </p:cNvSpPr>
          <p:nvPr>
            <p:ph type="sldNum" sz="quarter" idx="5"/>
          </p:nvPr>
        </p:nvSpPr>
        <p:spPr bwMode="auto">
          <a:noFill/>
          <a:ln>
            <a:miter lim="800000"/>
            <a:headEnd/>
            <a:tailEnd/>
          </a:ln>
        </p:spPr>
        <p:txBody>
          <a:bodyPr/>
          <a:lstStyle/>
          <a:p>
            <a:fld id="{D724E5FC-0228-4FDB-8C5F-D5468FF5B7E5}"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a:lstStyle/>
          <a:p>
            <a:r>
              <a:rPr lang="en-US" smtClean="0"/>
              <a:t>Buying behavior varies greatly for</a:t>
            </a:r>
          </a:p>
          <a:p>
            <a:r>
              <a:rPr lang="en-US" smtClean="0"/>
              <a:t>different types of products. For example,</a:t>
            </a:r>
          </a:p>
          <a:p>
            <a:r>
              <a:rPr lang="en-US" smtClean="0"/>
              <a:t>someone buying an expensive new PC</a:t>
            </a:r>
          </a:p>
          <a:p>
            <a:r>
              <a:rPr lang="en-US" smtClean="0"/>
              <a:t>might undertake a full information gathering</a:t>
            </a:r>
          </a:p>
          <a:p>
            <a:r>
              <a:rPr lang="en-US" smtClean="0"/>
              <a:t>and brand evaluation process.</a:t>
            </a:r>
          </a:p>
        </p:txBody>
      </p:sp>
      <p:sp>
        <p:nvSpPr>
          <p:cNvPr id="68611" name="Slide Number Placeholder 3"/>
          <p:cNvSpPr>
            <a:spLocks noGrp="1"/>
          </p:cNvSpPr>
          <p:nvPr>
            <p:ph type="sldNum" sz="quarter" idx="5"/>
          </p:nvPr>
        </p:nvSpPr>
        <p:spPr bwMode="auto">
          <a:noFill/>
          <a:ln>
            <a:miter lim="800000"/>
            <a:headEnd/>
            <a:tailEnd/>
          </a:ln>
        </p:spPr>
        <p:txBody>
          <a:bodyPr/>
          <a:lstStyle/>
          <a:p>
            <a:fld id="{7BC2C35B-3C54-48EB-B318-D7F0729E3DF8}"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a:lstStyle/>
          <a:p>
            <a:r>
              <a:rPr lang="en-US" smtClean="0"/>
              <a:t>The actual purchase</a:t>
            </a:r>
          </a:p>
          <a:p>
            <a:r>
              <a:rPr lang="en-US" smtClean="0"/>
              <a:t>decision is part of a much</a:t>
            </a:r>
          </a:p>
          <a:p>
            <a:r>
              <a:rPr lang="en-US" smtClean="0"/>
              <a:t>larger buying process—starting with</a:t>
            </a:r>
          </a:p>
          <a:p>
            <a:r>
              <a:rPr lang="en-US" smtClean="0"/>
              <a:t>need recognition through how you feel</a:t>
            </a:r>
          </a:p>
          <a:p>
            <a:r>
              <a:rPr lang="en-US" smtClean="0"/>
              <a:t>after making the purchase. Marketers</a:t>
            </a:r>
          </a:p>
          <a:p>
            <a:r>
              <a:rPr lang="en-US" smtClean="0"/>
              <a:t>want to be involved throughout the</a:t>
            </a:r>
          </a:p>
          <a:p>
            <a:r>
              <a:rPr lang="en-US" smtClean="0"/>
              <a:t>entire buyer decision process.</a:t>
            </a:r>
          </a:p>
        </p:txBody>
      </p:sp>
      <p:sp>
        <p:nvSpPr>
          <p:cNvPr id="70659" name="Slide Number Placeholder 3"/>
          <p:cNvSpPr>
            <a:spLocks noGrp="1"/>
          </p:cNvSpPr>
          <p:nvPr>
            <p:ph type="sldNum" sz="quarter" idx="5"/>
          </p:nvPr>
        </p:nvSpPr>
        <p:spPr bwMode="auto">
          <a:noFill/>
          <a:ln>
            <a:miter lim="800000"/>
            <a:headEnd/>
            <a:tailEnd/>
          </a:ln>
        </p:spPr>
        <p:txBody>
          <a:bodyPr/>
          <a:lstStyle/>
          <a:p>
            <a:fld id="{10A8699E-4353-4BCC-ACD1-10271DCFED4B}"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a:lstStyle/>
          <a:p>
            <a:r>
              <a:rPr lang="en-US" smtClean="0"/>
              <a:t>The buying process starts long</a:t>
            </a:r>
          </a:p>
          <a:p>
            <a:r>
              <a:rPr lang="en-US" smtClean="0"/>
              <a:t>before the actual purchase and</a:t>
            </a:r>
          </a:p>
          <a:p>
            <a:r>
              <a:rPr lang="en-US" smtClean="0"/>
              <a:t>continues long after. In fact, it</a:t>
            </a:r>
          </a:p>
          <a:p>
            <a:r>
              <a:rPr lang="en-US" smtClean="0"/>
              <a:t>might result in a decision </a:t>
            </a:r>
            <a:r>
              <a:rPr lang="en-US" i="1" smtClean="0"/>
              <a:t>not to</a:t>
            </a:r>
          </a:p>
          <a:p>
            <a:r>
              <a:rPr lang="en-US" smtClean="0"/>
              <a:t>buy. Therefore, marketers must</a:t>
            </a:r>
          </a:p>
          <a:p>
            <a:r>
              <a:rPr lang="en-US" smtClean="0"/>
              <a:t>focus on the entire buying process,</a:t>
            </a:r>
          </a:p>
          <a:p>
            <a:r>
              <a:rPr lang="en-US" smtClean="0"/>
              <a:t>not just the purchase decision.</a:t>
            </a:r>
          </a:p>
          <a:p>
            <a:endParaRPr lang="en-US" smtClean="0"/>
          </a:p>
          <a:p>
            <a:r>
              <a:rPr lang="en-US" smtClean="0"/>
              <a:t>Internal stimuli when one of the person’s normal needs—for example,</a:t>
            </a:r>
          </a:p>
          <a:p>
            <a:r>
              <a:rPr lang="en-US" smtClean="0"/>
              <a:t>hunger or thirst—rises to a level high enough to become a drive</a:t>
            </a:r>
          </a:p>
          <a:p>
            <a:r>
              <a:rPr lang="en-US" smtClean="0"/>
              <a:t>External stimuli. For example, an advertisement or a discussion with a friend</a:t>
            </a:r>
          </a:p>
          <a:p>
            <a:r>
              <a:rPr lang="en-US" smtClean="0"/>
              <a:t>might get you thinking about buying a new car.</a:t>
            </a:r>
          </a:p>
        </p:txBody>
      </p:sp>
      <p:sp>
        <p:nvSpPr>
          <p:cNvPr id="72707" name="Slide Number Placeholder 3"/>
          <p:cNvSpPr>
            <a:spLocks noGrp="1"/>
          </p:cNvSpPr>
          <p:nvPr>
            <p:ph type="sldNum" sz="quarter" idx="5"/>
          </p:nvPr>
        </p:nvSpPr>
        <p:spPr bwMode="auto">
          <a:noFill/>
          <a:ln>
            <a:miter lim="800000"/>
            <a:headEnd/>
            <a:tailEnd/>
          </a:ln>
        </p:spPr>
        <p:txBody>
          <a:bodyPr/>
          <a:lstStyle/>
          <a:p>
            <a:fld id="{BFD8E5F8-1812-4BF7-B1F6-EDF5F17C6D33}"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a:lstStyle/>
          <a:p>
            <a:endParaRPr lang="en-US" smtClean="0"/>
          </a:p>
        </p:txBody>
      </p:sp>
      <p:sp>
        <p:nvSpPr>
          <p:cNvPr id="74755" name="Slide Number Placeholder 3"/>
          <p:cNvSpPr>
            <a:spLocks noGrp="1"/>
          </p:cNvSpPr>
          <p:nvPr>
            <p:ph type="sldNum" sz="quarter" idx="5"/>
          </p:nvPr>
        </p:nvSpPr>
        <p:spPr bwMode="auto">
          <a:noFill/>
          <a:ln>
            <a:miter lim="800000"/>
            <a:headEnd/>
            <a:tailEnd/>
          </a:ln>
        </p:spPr>
        <p:txBody>
          <a:bodyPr/>
          <a:lstStyle/>
          <a:p>
            <a:fld id="{8ABF1690-118A-4A9B-898A-9516FD1DDE3A}"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smtClean="0"/>
              <a:t>Note to Instructor</a:t>
            </a:r>
          </a:p>
          <a:p>
            <a:r>
              <a:rPr lang="en-US" smtClean="0"/>
              <a:t>This Web link brings you to PriceGrabber—an online comparison shopping site. What is interesting on this site is on the left hand side, you can search by features. These features help a consumer know how to evaluate a product. For instance, this example is laptop computers and one can search by processing speed, processor type, screen size, etc.</a:t>
            </a:r>
          </a:p>
        </p:txBody>
      </p:sp>
      <p:sp>
        <p:nvSpPr>
          <p:cNvPr id="76803" name="Slide Number Placeholder 3"/>
          <p:cNvSpPr>
            <a:spLocks noGrp="1"/>
          </p:cNvSpPr>
          <p:nvPr>
            <p:ph type="sldNum" sz="quarter" idx="5"/>
          </p:nvPr>
        </p:nvSpPr>
        <p:spPr bwMode="auto">
          <a:noFill/>
          <a:ln>
            <a:miter lim="800000"/>
            <a:headEnd/>
            <a:tailEnd/>
          </a:ln>
        </p:spPr>
        <p:txBody>
          <a:bodyPr/>
          <a:lstStyle/>
          <a:p>
            <a:fld id="{D3BA4037-35A9-4803-A331-E40B8C46299F}"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a:lstStyle/>
          <a:p>
            <a:endParaRPr lang="en-US" smtClean="0"/>
          </a:p>
        </p:txBody>
      </p:sp>
      <p:sp>
        <p:nvSpPr>
          <p:cNvPr id="78851" name="Slide Number Placeholder 3"/>
          <p:cNvSpPr>
            <a:spLocks noGrp="1"/>
          </p:cNvSpPr>
          <p:nvPr>
            <p:ph type="sldNum" sz="quarter" idx="5"/>
          </p:nvPr>
        </p:nvSpPr>
        <p:spPr bwMode="auto">
          <a:noFill/>
          <a:ln>
            <a:miter lim="800000"/>
            <a:headEnd/>
            <a:tailEnd/>
          </a:ln>
        </p:spPr>
        <p:txBody>
          <a:bodyPr/>
          <a:lstStyle/>
          <a:p>
            <a:fld id="{0B4392DD-7ECB-473A-9338-042B91BF8A3F}"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a:lstStyle/>
          <a:p>
            <a:endParaRPr lang="en-US" smtClean="0"/>
          </a:p>
        </p:txBody>
      </p:sp>
      <p:sp>
        <p:nvSpPr>
          <p:cNvPr id="82947" name="Slide Number Placeholder 3"/>
          <p:cNvSpPr>
            <a:spLocks noGrp="1"/>
          </p:cNvSpPr>
          <p:nvPr>
            <p:ph type="sldNum" sz="quarter" idx="5"/>
          </p:nvPr>
        </p:nvSpPr>
        <p:spPr bwMode="auto">
          <a:noFill/>
          <a:ln>
            <a:miter lim="800000"/>
            <a:headEnd/>
            <a:tailEnd/>
          </a:ln>
        </p:spPr>
        <p:txBody>
          <a:bodyPr/>
          <a:lstStyle/>
          <a:p>
            <a:fld id="{06785D5C-C64A-4F36-9471-B1D006D6342D}"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a:lstStyle/>
          <a:p>
            <a:endParaRPr lang="en-US" smtClean="0"/>
          </a:p>
        </p:txBody>
      </p:sp>
      <p:sp>
        <p:nvSpPr>
          <p:cNvPr id="84995" name="Slide Number Placeholder 3"/>
          <p:cNvSpPr>
            <a:spLocks noGrp="1"/>
          </p:cNvSpPr>
          <p:nvPr>
            <p:ph type="sldNum" sz="quarter" idx="5"/>
          </p:nvPr>
        </p:nvSpPr>
        <p:spPr bwMode="auto">
          <a:noFill/>
          <a:ln>
            <a:miter lim="800000"/>
            <a:headEnd/>
            <a:tailEnd/>
          </a:ln>
        </p:spPr>
        <p:txBody>
          <a:bodyPr/>
          <a:lstStyle/>
          <a:p>
            <a:fld id="{9E017445-3DAC-4B54-83E2-973288DC8B45}"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a:lstStyle/>
          <a:p>
            <a:endParaRPr lang="en-US" smtClean="0"/>
          </a:p>
        </p:txBody>
      </p:sp>
      <p:sp>
        <p:nvSpPr>
          <p:cNvPr id="15363" name="Slide Number Placeholder 3"/>
          <p:cNvSpPr>
            <a:spLocks noGrp="1"/>
          </p:cNvSpPr>
          <p:nvPr>
            <p:ph type="sldNum" sz="quarter" idx="5"/>
          </p:nvPr>
        </p:nvSpPr>
        <p:spPr bwMode="auto">
          <a:noFill/>
          <a:ln>
            <a:miter lim="800000"/>
            <a:headEnd/>
            <a:tailEnd/>
          </a:ln>
        </p:spPr>
        <p:txBody>
          <a:bodyPr/>
          <a:lstStyle/>
          <a:p>
            <a:fld id="{834255AA-8F94-4B44-94ED-915987A3A795}"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89090"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have you recently purchased that cost over $100? Write down all the reasons you purchased this particular item.</a:t>
            </a:r>
          </a:p>
          <a:p>
            <a:endParaRPr lang="en-US" i="1" smtClean="0"/>
          </a:p>
          <a:p>
            <a:r>
              <a:rPr lang="en-US" smtClean="0"/>
              <a:t>Because students are all consumers—it is interesting to start the class with a discussion of products they have recently purchased. When you ask them why they purchased a particular item or product, you can bring them through many topics in this chapter including the characteristics that affect consumer behavior (cultural, social, personal, and psychological). You can also try to determine the process they went through including how and where they searched for information and how they evaluated their alternatives. Finally, ask them how they feel about their purchase (postpurchase behavior). This discussion will lead nicely to the next slide which is the Model of Buyer Behavior.</a:t>
            </a:r>
          </a:p>
        </p:txBody>
      </p:sp>
      <p:sp>
        <p:nvSpPr>
          <p:cNvPr id="17411" name="Slide Number Placeholder 3"/>
          <p:cNvSpPr>
            <a:spLocks noGrp="1"/>
          </p:cNvSpPr>
          <p:nvPr>
            <p:ph type="sldNum" sz="quarter" idx="5"/>
          </p:nvPr>
        </p:nvSpPr>
        <p:spPr bwMode="auto">
          <a:noFill/>
          <a:ln>
            <a:miter lim="800000"/>
            <a:headEnd/>
            <a:tailEnd/>
          </a:ln>
        </p:spPr>
        <p:txBody>
          <a:bodyPr/>
          <a:lstStyle/>
          <a:p>
            <a:fld id="{787B760B-A39D-4BE1-9B14-4BE3B22789F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a:lstStyle/>
          <a:p>
            <a:r>
              <a:rPr lang="en-US" b="1" smtClean="0"/>
              <a:t>Note to Instructor</a:t>
            </a:r>
          </a:p>
          <a:p>
            <a:r>
              <a:rPr lang="en-US" smtClean="0"/>
              <a:t>Figure 5.1   Understanding the </a:t>
            </a:r>
            <a:r>
              <a:rPr lang="en-US" i="1" smtClean="0"/>
              <a:t>whys of buying </a:t>
            </a:r>
            <a:r>
              <a:rPr lang="en-US" smtClean="0"/>
              <a:t>behavior is very difficult. Says one expert, “The mind is a whirling, swirling, jumbled mass of neurons</a:t>
            </a:r>
          </a:p>
          <a:p>
            <a:r>
              <a:rPr lang="en-US" smtClean="0"/>
              <a:t>bouncing around…”</a:t>
            </a:r>
          </a:p>
          <a:p>
            <a:endParaRPr lang="en-US" smtClean="0"/>
          </a:p>
          <a:p>
            <a:endParaRPr lang="en-US" smtClean="0"/>
          </a:p>
          <a:p>
            <a:r>
              <a:rPr lang="en-US" smtClean="0"/>
              <a:t>It is interesting to talk about the buyer’s black box and one of the largest challenges in marketing is to understand what happens in this black box. Students will enjoy this video by Derren Brown. It is unclear how he obtains his results and how scientific this is, but it will certainly have students realize the mystery of the consumer’s brain.</a:t>
            </a:r>
          </a:p>
        </p:txBody>
      </p:sp>
      <p:sp>
        <p:nvSpPr>
          <p:cNvPr id="19459" name="Slide Number Placeholder 3"/>
          <p:cNvSpPr>
            <a:spLocks noGrp="1"/>
          </p:cNvSpPr>
          <p:nvPr>
            <p:ph type="sldNum" sz="quarter" idx="5"/>
          </p:nvPr>
        </p:nvSpPr>
        <p:spPr bwMode="auto">
          <a:noFill/>
          <a:ln>
            <a:miter lim="800000"/>
            <a:headEnd/>
            <a:tailEnd/>
          </a:ln>
        </p:spPr>
        <p:txBody>
          <a:bodyPr/>
          <a:lstStyle/>
          <a:p>
            <a:fld id="{44FBDE31-0FB2-470E-B44A-F01EF3E9FA39}"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r>
              <a:rPr lang="en-US" smtClean="0"/>
              <a:t>Many levels of factors</a:t>
            </a:r>
          </a:p>
          <a:p>
            <a:r>
              <a:rPr lang="en-US" smtClean="0"/>
              <a:t>affect our buying</a:t>
            </a:r>
          </a:p>
          <a:p>
            <a:r>
              <a:rPr lang="en-US" smtClean="0"/>
              <a:t>behavior—from broad cultural and</a:t>
            </a:r>
          </a:p>
          <a:p>
            <a:r>
              <a:rPr lang="en-US" smtClean="0"/>
              <a:t>social influences to motivations, beliefs,</a:t>
            </a:r>
          </a:p>
          <a:p>
            <a:r>
              <a:rPr lang="en-US" smtClean="0"/>
              <a:t>and attitudes lying deep within us. For</a:t>
            </a:r>
          </a:p>
          <a:p>
            <a:r>
              <a:rPr lang="en-US" smtClean="0"/>
              <a:t>example, why </a:t>
            </a:r>
            <a:r>
              <a:rPr lang="en-US" i="1" smtClean="0"/>
              <a:t>did you buy that specific</a:t>
            </a:r>
          </a:p>
          <a:p>
            <a:r>
              <a:rPr lang="en-US" smtClean="0"/>
              <a:t>cell phone?</a:t>
            </a:r>
          </a:p>
        </p:txBody>
      </p:sp>
      <p:sp>
        <p:nvSpPr>
          <p:cNvPr id="21507" name="Slide Number Placeholder 3"/>
          <p:cNvSpPr>
            <a:spLocks noGrp="1"/>
          </p:cNvSpPr>
          <p:nvPr>
            <p:ph type="sldNum" sz="quarter" idx="5"/>
          </p:nvPr>
        </p:nvSpPr>
        <p:spPr bwMode="auto">
          <a:noFill/>
          <a:ln>
            <a:miter lim="800000"/>
            <a:headEnd/>
            <a:tailEnd/>
          </a:ln>
        </p:spPr>
        <p:txBody>
          <a:bodyPr/>
          <a:lstStyle/>
          <a:p>
            <a:fld id="{A7C6DA52-555B-4B4F-943A-D9E3811229DD}"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r>
              <a:rPr lang="en-US" smtClean="0"/>
              <a:t>Look for cultural shifts to discover new product opportunities. For instance, the shift toward a greater concern for fitness results in new foods, fitness centers, equipment, clothing.</a:t>
            </a:r>
          </a:p>
        </p:txBody>
      </p:sp>
      <p:sp>
        <p:nvSpPr>
          <p:cNvPr id="23555" name="Slide Number Placeholder 3"/>
          <p:cNvSpPr>
            <a:spLocks noGrp="1"/>
          </p:cNvSpPr>
          <p:nvPr>
            <p:ph type="sldNum" sz="quarter" idx="5"/>
          </p:nvPr>
        </p:nvSpPr>
        <p:spPr bwMode="auto">
          <a:noFill/>
          <a:ln>
            <a:miter lim="800000"/>
            <a:headEnd/>
            <a:tailEnd/>
          </a:ln>
        </p:spPr>
        <p:txBody>
          <a:bodyPr/>
          <a:lstStyle/>
          <a:p>
            <a:fld id="{C0BBAA43-4857-4BA8-9151-0F3A54533F4E}"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a:lstStyle/>
          <a:p>
            <a:r>
              <a:rPr lang="en-US" b="1" smtClean="0"/>
              <a:t>Note to Instructor</a:t>
            </a:r>
          </a:p>
          <a:p>
            <a:endParaRPr lang="en-US" b="1" smtClean="0"/>
          </a:p>
          <a:p>
            <a:r>
              <a:rPr lang="en-US" b="1" smtClean="0"/>
              <a:t>Discussion Question</a:t>
            </a:r>
          </a:p>
          <a:p>
            <a:r>
              <a:rPr lang="en-US" i="1" smtClean="0"/>
              <a:t>What brands do you purchase because it is what their parents used? Why do you think this occurs?</a:t>
            </a:r>
          </a:p>
          <a:p>
            <a:endParaRPr lang="en-US" i="1" smtClean="0"/>
          </a:p>
        </p:txBody>
      </p:sp>
      <p:sp>
        <p:nvSpPr>
          <p:cNvPr id="37891" name="Slide Number Placeholder 3"/>
          <p:cNvSpPr>
            <a:spLocks noGrp="1"/>
          </p:cNvSpPr>
          <p:nvPr>
            <p:ph type="sldNum" sz="quarter" idx="5"/>
          </p:nvPr>
        </p:nvSpPr>
        <p:spPr bwMode="auto">
          <a:noFill/>
          <a:ln>
            <a:miter lim="800000"/>
            <a:headEnd/>
            <a:tailEnd/>
          </a:ln>
        </p:spPr>
        <p:txBody>
          <a:bodyPr/>
          <a:lstStyle/>
          <a:p>
            <a:fld id="{2815C3A7-607B-487C-8CDC-AE18BA6C2BDF}"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a:lstStyle/>
          <a:p>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6A199573-FBDC-45AC-8375-98E07A92ACE0}"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a:lstStyle/>
          <a:p>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07893DFC-2E9C-4C01-9614-89CF2C8EC1A8}"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D576AB14-01CE-402A-B55E-DE6BF23CE76B}"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6"/>
          <p:cNvPicPr>
            <a:picLocks noChangeAspect="1" noChangeArrowheads="1"/>
          </p:cNvPicPr>
          <p:nvPr userDrawn="1"/>
        </p:nvPicPr>
        <p:blipFill>
          <a:blip r:embed="rId2"/>
          <a:srcRect/>
          <a:stretch>
            <a:fillRect/>
          </a:stretch>
        </p:blipFill>
        <p:spPr bwMode="auto">
          <a:xfrm>
            <a:off x="228600" y="609600"/>
            <a:ext cx="2590800" cy="2154238"/>
          </a:xfrm>
          <a:prstGeom prst="rect">
            <a:avLst/>
          </a:prstGeom>
          <a:noFill/>
          <a:ln w="9525">
            <a:noFill/>
            <a:miter lim="800000"/>
            <a:headEnd/>
            <a:tailEnd/>
          </a:ln>
        </p:spPr>
      </p:pic>
      <p:sp>
        <p:nvSpPr>
          <p:cNvPr id="7" name="Rectangle 7"/>
          <p:cNvSpPr/>
          <p:nvPr userDrawn="1"/>
        </p:nvSpPr>
        <p:spPr>
          <a:xfrm>
            <a:off x="2590800" y="1143000"/>
            <a:ext cx="4572000" cy="646113"/>
          </a:xfrm>
          <a:prstGeom prst="rect">
            <a:avLst/>
          </a:prstGeom>
        </p:spPr>
        <p:txBody>
          <a:bodyPr>
            <a:spAutoFit/>
          </a:bodyPr>
          <a:lstStyle/>
          <a:p>
            <a:pPr>
              <a:defRPr/>
            </a:pPr>
            <a:r>
              <a:rPr lang="en-US" i="1" dirty="0">
                <a:solidFill>
                  <a:srgbClr val="EC0000"/>
                </a:solidFill>
                <a:latin typeface="FrutigerLTStd-LightItalic"/>
                <a:ea typeface="ヒラギノ角ゴ Pro W3" charset="-128"/>
                <a:cs typeface="+mn-cs"/>
              </a:rPr>
              <a:t>I t ’s good  and </a:t>
            </a:r>
          </a:p>
          <a:p>
            <a:pPr>
              <a:defRPr/>
            </a:pPr>
            <a:r>
              <a:rPr lang="en-US" i="1" dirty="0">
                <a:solidFill>
                  <a:srgbClr val="EC0000"/>
                </a:solidFill>
                <a:latin typeface="FrutigerLTStd-LightItalic"/>
                <a:ea typeface="ヒラギノ角ゴ Pro W3" charset="-128"/>
                <a:cs typeface="+mn-cs"/>
              </a:rPr>
              <a:t>good for you</a:t>
            </a:r>
            <a:endParaRPr lang="en-US"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spcBef>
                <a:spcPts val="0"/>
              </a:spcBef>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7526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dirty="0">
                <a:ea typeface="ヒラギノ角ゴ Pro W3" charset="-128"/>
                <a:cs typeface="+mn-cs"/>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solidFill>
                  <a:srgbClr val="C00000"/>
                </a:solidFill>
                <a:ea typeface="ヒラギノ角ゴ Pro W3" charset="-128"/>
                <a:cs typeface="Tahoma" charset="0"/>
              </a:rPr>
              <a:t>Chapter 5- slide </a:t>
            </a:r>
            <a:fld id="{C6A12512-F6B2-4255-BAAA-48CEC5B9E212}"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solidFill>
                <a:srgbClr val="C00000"/>
              </a:solidFill>
              <a:ea typeface="ヒラギノ角ゴ Pro W3" charset="-128"/>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1030" name="Picture 7"/>
          <p:cNvPicPr>
            <a:picLocks noChangeAspect="1" noChangeArrowheads="1"/>
          </p:cNvPicPr>
          <p:nvPr userDrawn="1"/>
        </p:nvPicPr>
        <p:blipFill>
          <a:blip r:embed="rId10"/>
          <a:srcRect/>
          <a:stretch>
            <a:fillRect/>
          </a:stretch>
        </p:blipFill>
        <p:spPr bwMode="auto">
          <a:xfrm>
            <a:off x="228600" y="5638800"/>
            <a:ext cx="91598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8" r:id="rId5"/>
    <p:sldLayoutId id="2147483659" r:id="rId6"/>
    <p:sldLayoutId id="2147483660" r:id="rId7"/>
    <p:sldLayoutId id="2147483661" r:id="rId8"/>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computers.pricegrabber.com/laptop/p/13/st=sort/sortby=rating"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befugtgikM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ctrTitle"/>
          </p:nvPr>
        </p:nvSpPr>
        <p:spPr/>
        <p:txBody>
          <a:bodyPr/>
          <a:lstStyle/>
          <a:p>
            <a:pPr eaLnBrk="1" hangingPunct="1"/>
            <a:r>
              <a:rPr lang="en-US" dirty="0" smtClean="0"/>
              <a:t/>
            </a:r>
            <a:br>
              <a:rPr lang="en-US" dirty="0" smtClean="0"/>
            </a:br>
            <a:r>
              <a:rPr lang="en-US" dirty="0" smtClean="0"/>
              <a:t>Chapter 3</a:t>
            </a:r>
          </a:p>
        </p:txBody>
      </p:sp>
      <p:sp>
        <p:nvSpPr>
          <p:cNvPr id="12290" name="Subtitle 2"/>
          <p:cNvSpPr>
            <a:spLocks noGrp="1"/>
          </p:cNvSpPr>
          <p:nvPr>
            <p:ph type="subTitle" idx="1"/>
          </p:nvPr>
        </p:nvSpPr>
        <p:spPr/>
        <p:txBody>
          <a:bodyPr/>
          <a:lstStyle/>
          <a:p>
            <a:pPr eaLnBrk="1" hangingPunct="1"/>
            <a:r>
              <a:rPr lang="en-US" smtClean="0"/>
              <a:t>Consumer Markets and Consumer Buyer Behavior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61442" name="Rectangle 5"/>
          <p:cNvSpPr>
            <a:spLocks noGrp="1" noChangeArrowheads="1"/>
          </p:cNvSpPr>
          <p:nvPr>
            <p:ph idx="1"/>
          </p:nvPr>
        </p:nvSpPr>
        <p:spPr/>
        <p:txBody>
          <a:bodyPr/>
          <a:lstStyle/>
          <a:p>
            <a:endParaRPr lang="en-US" smtClean="0"/>
          </a:p>
          <a:p>
            <a:pPr>
              <a:buFontTx/>
              <a:buNone/>
            </a:pPr>
            <a:r>
              <a:rPr lang="en-US" b="1" smtClean="0"/>
              <a:t>Belief </a:t>
            </a:r>
            <a:r>
              <a:rPr lang="en-US" smtClean="0"/>
              <a:t>is a descriptive thought that a person has about something based on:</a:t>
            </a:r>
          </a:p>
          <a:p>
            <a:r>
              <a:rPr lang="en-US" smtClean="0"/>
              <a:t>Knowledge</a:t>
            </a:r>
          </a:p>
          <a:p>
            <a:r>
              <a:rPr lang="en-US" smtClean="0"/>
              <a:t>Opinion</a:t>
            </a:r>
          </a:p>
          <a:p>
            <a:r>
              <a:rPr lang="en-US" smtClean="0"/>
              <a:t>Faith</a:t>
            </a:r>
          </a:p>
          <a:p>
            <a:pPr lvl="1"/>
            <a:endParaRPr lang="en-US" smtClean="0"/>
          </a:p>
          <a:p>
            <a:endParaRPr lang="en-US" smtClean="0"/>
          </a:p>
        </p:txBody>
      </p:sp>
      <p:sp>
        <p:nvSpPr>
          <p:cNvPr id="61443" name="Text Placeholder 4"/>
          <p:cNvSpPr>
            <a:spLocks noGrp="1"/>
          </p:cNvSpPr>
          <p:nvPr>
            <p:ph type="body" sz="quarter" idx="13"/>
          </p:nvPr>
        </p:nvSpPr>
        <p:spPr/>
        <p:txBody>
          <a:bodyPr/>
          <a:lstStyle/>
          <a:p>
            <a:pPr>
              <a:lnSpc>
                <a:spcPct val="90000"/>
              </a:lnSpc>
              <a:spcBef>
                <a:spcPct val="0"/>
              </a:spcBef>
            </a:pPr>
            <a:r>
              <a:rPr lang="en-US" sz="2400" smtClean="0"/>
              <a:t>Psychological Factors</a:t>
            </a:r>
          </a:p>
          <a:p>
            <a:pPr>
              <a:lnSpc>
                <a:spcPct val="90000"/>
              </a:lnSpc>
              <a:spcBef>
                <a:spcPct val="0"/>
              </a:spcBef>
            </a:pPr>
            <a:r>
              <a:rPr lang="en-US" sz="2400" smtClean="0"/>
              <a:t>Beliefs and Attitudes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r>
              <a:rPr lang="en-US" smtClean="0"/>
              <a:t>Types of Buying Decision Behavior</a:t>
            </a:r>
          </a:p>
        </p:txBody>
      </p:sp>
      <p:graphicFrame>
        <p:nvGraphicFramePr>
          <p:cNvPr id="4" name="Diagram 3"/>
          <p:cNvGraphicFramePr/>
          <p:nvPr/>
        </p:nvGraphicFramePr>
        <p:xfrm>
          <a:off x="1066800" y="1676400"/>
          <a:ext cx="6629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381000"/>
            <a:ext cx="7772400" cy="1143000"/>
          </a:xfrm>
        </p:spPr>
        <p:txBody>
          <a:bodyPr/>
          <a:lstStyle/>
          <a:p>
            <a:r>
              <a:rPr lang="en-US" smtClean="0"/>
              <a:t>Types of Buying Decision Behavior</a:t>
            </a:r>
          </a:p>
        </p:txBody>
      </p:sp>
      <p:sp>
        <p:nvSpPr>
          <p:cNvPr id="67586" name="Content Placeholder 4"/>
          <p:cNvSpPr>
            <a:spLocks noGrp="1"/>
          </p:cNvSpPr>
          <p:nvPr>
            <p:ph type="body" sz="quarter" idx="13"/>
          </p:nvPr>
        </p:nvSpPr>
        <p:spPr>
          <a:xfrm>
            <a:off x="914400" y="1600200"/>
            <a:ext cx="7162800" cy="381000"/>
          </a:xfrm>
        </p:spPr>
        <p:txBody>
          <a:bodyPr/>
          <a:lstStyle/>
          <a:p>
            <a:r>
              <a:rPr lang="en-US" smtClean="0"/>
              <a:t>Four Types of Buying Behavior</a:t>
            </a:r>
          </a:p>
        </p:txBody>
      </p:sp>
      <p:pic>
        <p:nvPicPr>
          <p:cNvPr id="67587" name="Picture 4" descr="fig05_05wo.jpg"/>
          <p:cNvPicPr>
            <a:picLocks noChangeAspect="1"/>
          </p:cNvPicPr>
          <p:nvPr/>
        </p:nvPicPr>
        <p:blipFill>
          <a:blip r:embed="rId3"/>
          <a:srcRect/>
          <a:stretch>
            <a:fillRect/>
          </a:stretch>
        </p:blipFill>
        <p:spPr bwMode="auto">
          <a:xfrm>
            <a:off x="533400" y="2438400"/>
            <a:ext cx="7696200" cy="32305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85800" y="457200"/>
            <a:ext cx="7772400" cy="1143000"/>
          </a:xfrm>
        </p:spPr>
        <p:txBody>
          <a:bodyPr/>
          <a:lstStyle/>
          <a:p>
            <a:r>
              <a:rPr lang="en-US" smtClean="0"/>
              <a:t>The Buyer Decision Process</a:t>
            </a:r>
          </a:p>
        </p:txBody>
      </p:sp>
      <p:sp>
        <p:nvSpPr>
          <p:cNvPr id="69634" name="Content Placeholder 4"/>
          <p:cNvSpPr>
            <a:spLocks noGrp="1"/>
          </p:cNvSpPr>
          <p:nvPr>
            <p:ph type="body" sz="quarter" idx="13"/>
          </p:nvPr>
        </p:nvSpPr>
        <p:spPr/>
        <p:txBody>
          <a:bodyPr/>
          <a:lstStyle/>
          <a:p>
            <a:r>
              <a:rPr lang="en-US" smtClean="0"/>
              <a:t>Buyer Decision Making Process</a:t>
            </a:r>
          </a:p>
        </p:txBody>
      </p:sp>
      <p:pic>
        <p:nvPicPr>
          <p:cNvPr id="69635" name="Picture 6" descr="fig05_06"/>
          <p:cNvPicPr>
            <a:picLocks noChangeAspect="1" noChangeArrowheads="1"/>
          </p:cNvPicPr>
          <p:nvPr/>
        </p:nvPicPr>
        <p:blipFill>
          <a:blip r:embed="rId3"/>
          <a:srcRect l="18520" t="60706"/>
          <a:stretch>
            <a:fillRect/>
          </a:stretch>
        </p:blipFill>
        <p:spPr bwMode="auto">
          <a:xfrm>
            <a:off x="228600" y="2743200"/>
            <a:ext cx="8878888" cy="91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r>
              <a:rPr lang="en-US" smtClean="0"/>
              <a:t>The Buyer Decision Process</a:t>
            </a:r>
          </a:p>
        </p:txBody>
      </p:sp>
      <p:sp>
        <p:nvSpPr>
          <p:cNvPr id="71682" name="Rectangle 5"/>
          <p:cNvSpPr>
            <a:spLocks noGrp="1" noChangeArrowheads="1"/>
          </p:cNvSpPr>
          <p:nvPr>
            <p:ph idx="1"/>
          </p:nvPr>
        </p:nvSpPr>
        <p:spPr>
          <a:xfrm>
            <a:off x="685800" y="2286000"/>
            <a:ext cx="7772400" cy="4114800"/>
          </a:xfrm>
        </p:spPr>
        <p:txBody>
          <a:bodyPr/>
          <a:lstStyle/>
          <a:p>
            <a:r>
              <a:rPr lang="en-US" smtClean="0"/>
              <a:t>Occurs when the buyer recognizes a problem or need triggered by:</a:t>
            </a:r>
          </a:p>
          <a:p>
            <a:pPr lvl="1"/>
            <a:r>
              <a:rPr lang="en-US" smtClean="0"/>
              <a:t>Internal stimuli</a:t>
            </a:r>
          </a:p>
          <a:p>
            <a:pPr lvl="1"/>
            <a:r>
              <a:rPr lang="en-US" smtClean="0"/>
              <a:t>External stimuli</a:t>
            </a:r>
          </a:p>
          <a:p>
            <a:endParaRPr lang="en-US" smtClean="0"/>
          </a:p>
        </p:txBody>
      </p:sp>
      <p:sp>
        <p:nvSpPr>
          <p:cNvPr id="71683" name="Text Placeholder 7"/>
          <p:cNvSpPr>
            <a:spLocks noGrp="1"/>
          </p:cNvSpPr>
          <p:nvPr>
            <p:ph type="body" sz="quarter" idx="13"/>
          </p:nvPr>
        </p:nvSpPr>
        <p:spPr/>
        <p:txBody>
          <a:bodyPr/>
          <a:lstStyle/>
          <a:p>
            <a:pPr>
              <a:spcBef>
                <a:spcPct val="0"/>
              </a:spcBef>
            </a:pPr>
            <a:r>
              <a:rPr lang="en-US" smtClean="0"/>
              <a:t>Need Recognition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The Buyer Decision Process</a:t>
            </a:r>
          </a:p>
        </p:txBody>
      </p:sp>
      <p:sp>
        <p:nvSpPr>
          <p:cNvPr id="73730" name="Rectangle 5"/>
          <p:cNvSpPr>
            <a:spLocks noGrp="1" noChangeArrowheads="1"/>
          </p:cNvSpPr>
          <p:nvPr>
            <p:ph idx="1"/>
          </p:nvPr>
        </p:nvSpPr>
        <p:spPr>
          <a:xfrm>
            <a:off x="304800" y="2286000"/>
            <a:ext cx="8382000" cy="4114800"/>
          </a:xfrm>
        </p:spPr>
        <p:txBody>
          <a:bodyPr/>
          <a:lstStyle/>
          <a:p>
            <a:pPr>
              <a:lnSpc>
                <a:spcPct val="90000"/>
              </a:lnSpc>
            </a:pPr>
            <a:r>
              <a:rPr lang="en-US" sz="2800" smtClean="0"/>
              <a:t>Personal sources—family and friends</a:t>
            </a:r>
          </a:p>
          <a:p>
            <a:pPr>
              <a:lnSpc>
                <a:spcPct val="90000"/>
              </a:lnSpc>
            </a:pPr>
            <a:r>
              <a:rPr lang="en-US" sz="2800" smtClean="0"/>
              <a:t>Commercial sources—advertising, Internet</a:t>
            </a:r>
          </a:p>
          <a:p>
            <a:pPr>
              <a:lnSpc>
                <a:spcPct val="90000"/>
              </a:lnSpc>
            </a:pPr>
            <a:r>
              <a:rPr lang="en-US" sz="2800" smtClean="0"/>
              <a:t>Public sources—mass media, consumer organizations</a:t>
            </a:r>
          </a:p>
          <a:p>
            <a:pPr>
              <a:lnSpc>
                <a:spcPct val="90000"/>
              </a:lnSpc>
            </a:pPr>
            <a:r>
              <a:rPr lang="en-US" sz="2800" smtClean="0"/>
              <a:t>Experiential sources—handling, examining, using the product</a:t>
            </a:r>
          </a:p>
        </p:txBody>
      </p:sp>
      <p:sp>
        <p:nvSpPr>
          <p:cNvPr id="73731" name="Text Placeholder 6"/>
          <p:cNvSpPr>
            <a:spLocks noGrp="1"/>
          </p:cNvSpPr>
          <p:nvPr>
            <p:ph type="body" sz="quarter" idx="13"/>
          </p:nvPr>
        </p:nvSpPr>
        <p:spPr>
          <a:xfrm>
            <a:off x="914400" y="1295400"/>
            <a:ext cx="7162800" cy="381000"/>
          </a:xfrm>
        </p:spPr>
        <p:txBody>
          <a:bodyPr/>
          <a:lstStyle/>
          <a:p>
            <a:pPr>
              <a:spcBef>
                <a:spcPct val="0"/>
              </a:spcBef>
            </a:pPr>
            <a:r>
              <a:rPr lang="en-US" smtClean="0"/>
              <a:t>Information Search</a:t>
            </a:r>
          </a:p>
          <a:p>
            <a:pPr>
              <a:spcBef>
                <a:spcPct val="0"/>
              </a:spcBef>
            </a:pPr>
            <a:r>
              <a:rPr lang="en-US" smtClean="0"/>
              <a:t>Sources of Information</a:t>
            </a:r>
          </a:p>
          <a:p>
            <a:pPr>
              <a:spcBef>
                <a:spcPct val="0"/>
              </a:spcBef>
            </a:pPr>
            <a:endParaRPr lang="en-US" smtClean="0"/>
          </a:p>
        </p:txBody>
      </p:sp>
      <p:pic>
        <p:nvPicPr>
          <p:cNvPr id="73732" name="Picture 2"/>
          <p:cNvPicPr>
            <a:picLocks noChangeAspect="1" noChangeArrowheads="1"/>
          </p:cNvPicPr>
          <p:nvPr/>
        </p:nvPicPr>
        <p:blipFill>
          <a:blip r:embed="rId3"/>
          <a:srcRect/>
          <a:stretch>
            <a:fillRect/>
          </a:stretch>
        </p:blipFill>
        <p:spPr bwMode="auto">
          <a:xfrm>
            <a:off x="2743200" y="4495800"/>
            <a:ext cx="3276600" cy="1695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r>
              <a:rPr lang="en-US" smtClean="0"/>
              <a:t/>
            </a:r>
            <a:br>
              <a:rPr lang="en-US" smtClean="0"/>
            </a:br>
            <a:r>
              <a:rPr lang="en-US" smtClean="0"/>
              <a:t>The Buyer Decision Process</a:t>
            </a:r>
          </a:p>
        </p:txBody>
      </p:sp>
      <p:sp>
        <p:nvSpPr>
          <p:cNvPr id="75778" name="Rectangle 5"/>
          <p:cNvSpPr>
            <a:spLocks noGrp="1" noChangeArrowheads="1"/>
          </p:cNvSpPr>
          <p:nvPr>
            <p:ph idx="1"/>
          </p:nvPr>
        </p:nvSpPr>
        <p:spPr/>
        <p:txBody>
          <a:bodyPr/>
          <a:lstStyle/>
          <a:p>
            <a:endParaRPr lang="en-US" smtClean="0"/>
          </a:p>
          <a:p>
            <a:r>
              <a:rPr lang="en-US" smtClean="0"/>
              <a:t>How the consumer processes information to arrive at brand choices</a:t>
            </a:r>
          </a:p>
        </p:txBody>
      </p:sp>
      <p:sp>
        <p:nvSpPr>
          <p:cNvPr id="75779" name="Text Placeholder 6"/>
          <p:cNvSpPr>
            <a:spLocks noGrp="1"/>
          </p:cNvSpPr>
          <p:nvPr>
            <p:ph type="body" sz="quarter" idx="13"/>
          </p:nvPr>
        </p:nvSpPr>
        <p:spPr/>
        <p:txBody>
          <a:bodyPr/>
          <a:lstStyle/>
          <a:p>
            <a:pPr>
              <a:spcBef>
                <a:spcPct val="0"/>
              </a:spcBef>
            </a:pPr>
            <a:r>
              <a:rPr lang="en-US" smtClean="0"/>
              <a:t>Evaluation of Alternatives</a:t>
            </a:r>
          </a:p>
          <a:p>
            <a:pPr>
              <a:spcBef>
                <a:spcPct val="0"/>
              </a:spcBef>
            </a:pPr>
            <a:endParaRPr lang="en-US" smtClean="0"/>
          </a:p>
        </p:txBody>
      </p:sp>
      <p:pic>
        <p:nvPicPr>
          <p:cNvPr id="75780"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6934200" y="5257800"/>
            <a:ext cx="1082675" cy="1082675"/>
          </a:xfrm>
          <a:prstGeom prst="rect">
            <a:avLst/>
          </a:prstGeom>
          <a:noFill/>
          <a:ln w="9525">
            <a:noFill/>
            <a:miter lim="800000"/>
            <a:headEnd/>
            <a:tailEnd/>
          </a:ln>
        </p:spPr>
      </p:pic>
      <p:pic>
        <p:nvPicPr>
          <p:cNvPr id="75781" name="Picture 2"/>
          <p:cNvPicPr>
            <a:picLocks noChangeAspect="1" noChangeArrowheads="1"/>
          </p:cNvPicPr>
          <p:nvPr/>
        </p:nvPicPr>
        <p:blipFill>
          <a:blip r:embed="rId5"/>
          <a:srcRect/>
          <a:stretch>
            <a:fillRect/>
          </a:stretch>
        </p:blipFill>
        <p:spPr bwMode="auto">
          <a:xfrm>
            <a:off x="1676400" y="3962400"/>
            <a:ext cx="3276600" cy="21828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r>
              <a:rPr lang="en-US" smtClean="0"/>
              <a:t>The Buyer Decision Process</a:t>
            </a:r>
          </a:p>
        </p:txBody>
      </p:sp>
      <p:sp>
        <p:nvSpPr>
          <p:cNvPr id="77826" name="Rectangle 5"/>
          <p:cNvSpPr>
            <a:spLocks noGrp="1" noChangeArrowheads="1"/>
          </p:cNvSpPr>
          <p:nvPr>
            <p:ph idx="1"/>
          </p:nvPr>
        </p:nvSpPr>
        <p:spPr>
          <a:xfrm>
            <a:off x="381000" y="2286000"/>
            <a:ext cx="8077200" cy="4191000"/>
          </a:xfrm>
        </p:spPr>
        <p:txBody>
          <a:bodyPr/>
          <a:lstStyle/>
          <a:p>
            <a:r>
              <a:rPr lang="en-US" smtClean="0"/>
              <a:t>The act by the consumer to buy the most preferred brand</a:t>
            </a:r>
          </a:p>
          <a:p>
            <a:r>
              <a:rPr lang="en-US" smtClean="0"/>
              <a:t>The purchase decision can be affected by: </a:t>
            </a:r>
          </a:p>
          <a:p>
            <a:pPr lvl="1"/>
            <a:r>
              <a:rPr lang="en-US" smtClean="0"/>
              <a:t>Attitudes of others</a:t>
            </a:r>
          </a:p>
          <a:p>
            <a:pPr lvl="1"/>
            <a:r>
              <a:rPr lang="en-US" smtClean="0"/>
              <a:t>Unexpected situational factors</a:t>
            </a:r>
          </a:p>
        </p:txBody>
      </p:sp>
      <p:sp>
        <p:nvSpPr>
          <p:cNvPr id="77827" name="Text Placeholder 4"/>
          <p:cNvSpPr>
            <a:spLocks noGrp="1"/>
          </p:cNvSpPr>
          <p:nvPr>
            <p:ph type="body" sz="quarter" idx="13"/>
          </p:nvPr>
        </p:nvSpPr>
        <p:spPr/>
        <p:txBody>
          <a:bodyPr/>
          <a:lstStyle/>
          <a:p>
            <a:pPr>
              <a:spcBef>
                <a:spcPct val="0"/>
              </a:spcBef>
            </a:pPr>
            <a:r>
              <a:rPr lang="en-US" smtClean="0"/>
              <a: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r>
              <a:rPr lang="en-US" smtClean="0"/>
              <a:t>The Buyer Decision Process</a:t>
            </a:r>
          </a:p>
        </p:txBody>
      </p:sp>
      <p:sp>
        <p:nvSpPr>
          <p:cNvPr id="81922" name="Rectangle 5"/>
          <p:cNvSpPr>
            <a:spLocks noGrp="1" noChangeArrowheads="1"/>
          </p:cNvSpPr>
          <p:nvPr>
            <p:ph idx="1"/>
          </p:nvPr>
        </p:nvSpPr>
        <p:spPr>
          <a:xfrm>
            <a:off x="685800" y="2286000"/>
            <a:ext cx="7772400" cy="4114800"/>
          </a:xfrm>
        </p:spPr>
        <p:txBody>
          <a:bodyPr/>
          <a:lstStyle/>
          <a:p>
            <a:pPr>
              <a:buFontTx/>
              <a:buNone/>
            </a:pPr>
            <a:r>
              <a:rPr lang="en-US" b="1" smtClean="0"/>
              <a:t>Customer satisfaction </a:t>
            </a:r>
            <a:r>
              <a:rPr lang="en-US" smtClean="0"/>
              <a:t>is a key to building profitable relationships with consumers—to keeping and growing consumers and reaping their customer lifetime value</a:t>
            </a:r>
          </a:p>
        </p:txBody>
      </p:sp>
      <p:sp>
        <p:nvSpPr>
          <p:cNvPr id="81923" name="Text Placeholder 8"/>
          <p:cNvSpPr>
            <a:spLocks noGrp="1"/>
          </p:cNvSpPr>
          <p:nvPr>
            <p:ph type="body" sz="quarter" idx="13"/>
          </p:nvPr>
        </p:nvSpPr>
        <p:spPr/>
        <p:txBody>
          <a:bodyPr/>
          <a:lstStyle/>
          <a:p>
            <a:pPr>
              <a:spcBef>
                <a:spcPct val="0"/>
              </a:spcBef>
            </a:pPr>
            <a:r>
              <a:rPr lang="en-US" smtClean="0"/>
              <a:t>Post-Purchase Decision</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p:txBody>
          <a:bodyPr/>
          <a:lstStyle/>
          <a:p>
            <a:r>
              <a:rPr lang="en-US" smtClean="0"/>
              <a:t/>
            </a:r>
            <a:br>
              <a:rPr lang="en-US" smtClean="0"/>
            </a:br>
            <a:r>
              <a:rPr lang="en-US" smtClean="0"/>
              <a:t>The Buyer Decision Process for New Products</a:t>
            </a:r>
          </a:p>
        </p:txBody>
      </p:sp>
      <p:sp>
        <p:nvSpPr>
          <p:cNvPr id="83970" name="Rectangle 5"/>
          <p:cNvSpPr>
            <a:spLocks noGrp="1" noChangeArrowheads="1"/>
          </p:cNvSpPr>
          <p:nvPr>
            <p:ph idx="1"/>
          </p:nvPr>
        </p:nvSpPr>
        <p:spPr/>
        <p:txBody>
          <a:bodyPr/>
          <a:lstStyle/>
          <a:p>
            <a:pPr>
              <a:buFontTx/>
              <a:buNone/>
            </a:pPr>
            <a:r>
              <a:rPr lang="en-US" b="1" smtClean="0"/>
              <a:t>Adoption process </a:t>
            </a:r>
            <a:r>
              <a:rPr lang="en-US" smtClean="0"/>
              <a:t>is the mental process an individual goes through from first learning about an innovation to final regular use.</a:t>
            </a:r>
          </a:p>
          <a:p>
            <a:r>
              <a:rPr lang="en-US" smtClean="0"/>
              <a:t>Stages in the process include:</a:t>
            </a:r>
          </a:p>
          <a:p>
            <a:endParaRPr lang="en-US" smtClean="0"/>
          </a:p>
          <a:p>
            <a:endParaRPr lang="en-US" smtClean="0"/>
          </a:p>
          <a:p>
            <a:endParaRPr lang="en-US" smtClean="0"/>
          </a:p>
        </p:txBody>
      </p:sp>
      <p:graphicFrame>
        <p:nvGraphicFramePr>
          <p:cNvPr id="10" name="Diagram 9"/>
          <p:cNvGraphicFramePr/>
          <p:nvPr/>
        </p:nvGraphicFramePr>
        <p:xfrm>
          <a:off x="66676" y="3051175"/>
          <a:ext cx="8458199"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p:txBody>
          <a:bodyPr/>
          <a:lstStyle/>
          <a:p>
            <a:r>
              <a:rPr lang="en-US" smtClean="0"/>
              <a:t>Consumer Markets and Consumer Buyer Behavior</a:t>
            </a:r>
            <a:br>
              <a:rPr lang="en-US" smtClean="0"/>
            </a:br>
            <a:endParaRPr lang="en-US" smtClean="0"/>
          </a:p>
        </p:txBody>
      </p:sp>
      <p:sp>
        <p:nvSpPr>
          <p:cNvPr id="14338" name="Rectangle 3"/>
          <p:cNvSpPr>
            <a:spLocks noGrp="1" noChangeArrowheads="1"/>
          </p:cNvSpPr>
          <p:nvPr>
            <p:ph idx="1"/>
          </p:nvPr>
        </p:nvSpPr>
        <p:spPr/>
        <p:txBody>
          <a:bodyPr/>
          <a:lstStyle/>
          <a:p>
            <a:r>
              <a:rPr lang="en-US" smtClean="0"/>
              <a:t>Model of Consumer Behavior</a:t>
            </a:r>
          </a:p>
          <a:p>
            <a:r>
              <a:rPr lang="en-US" smtClean="0"/>
              <a:t>Characteristics Affecting Consumer Behavior</a:t>
            </a:r>
          </a:p>
          <a:p>
            <a:r>
              <a:rPr lang="en-US" smtClean="0"/>
              <a:t>Types of Buying Decision Behavior</a:t>
            </a:r>
          </a:p>
          <a:p>
            <a:r>
              <a:rPr lang="en-US" smtClean="0"/>
              <a:t>The Buyer Decision Process</a:t>
            </a:r>
          </a:p>
          <a:p>
            <a:r>
              <a:rPr lang="en-US" smtClean="0"/>
              <a:t>The Buyer Decision Process for New Products</a:t>
            </a:r>
          </a:p>
        </p:txBody>
      </p:sp>
      <p:sp>
        <p:nvSpPr>
          <p:cNvPr id="14339" name="Text Placeholder 3"/>
          <p:cNvSpPr>
            <a:spLocks noGrp="1"/>
          </p:cNvSpPr>
          <p:nvPr>
            <p:ph type="body" sz="quarter" idx="13"/>
          </p:nvPr>
        </p:nvSpPr>
        <p:spPr/>
        <p:txBody>
          <a:bodyPr/>
          <a:lstStyle/>
          <a:p>
            <a:pPr>
              <a:spcBef>
                <a:spcPct val="0"/>
              </a:spcBef>
            </a:pPr>
            <a:r>
              <a:rPr lang="en-US" smtClean="0"/>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cs typeface="ヒラギノ角ゴ Pro W3"/>
            </a:endParaRPr>
          </a:p>
        </p:txBody>
      </p:sp>
      <p:pic>
        <p:nvPicPr>
          <p:cNvPr id="88066" name="Picture 5" descr="cid:3287383400_2177562"/>
          <p:cNvPicPr>
            <a:picLocks noChangeAspect="1" noChangeArrowheads="1"/>
          </p:cNvPicPr>
          <p:nvPr/>
        </p:nvPicPr>
        <p:blipFill>
          <a:blip r:embed="rId3"/>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88067"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pitchFamily="18"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defRPr/>
            </a:pPr>
            <a:r>
              <a:rPr lang="en-US" dirty="0">
                <a:solidFill>
                  <a:srgbClr val="000000"/>
                </a:solidFill>
                <a:effectLst>
                  <a:outerShdw blurRad="38100" dist="38100" dir="2700000" algn="tl">
                    <a:srgbClr val="C0C0C0"/>
                  </a:outerShdw>
                </a:effectLst>
                <a:ea typeface="ヒラギノ角ゴ Pro W3" charset="-128"/>
                <a:cs typeface="+mn-cs"/>
              </a:rPr>
              <a:t>Copyright © 2012 Pearson Education, Inc.  </a:t>
            </a:r>
          </a:p>
          <a:p>
            <a:pPr algn="ctr">
              <a:defRPr/>
            </a:pPr>
            <a:r>
              <a:rPr lang="en-US" dirty="0">
                <a:solidFill>
                  <a:srgbClr val="000000"/>
                </a:solidFill>
                <a:effectLst>
                  <a:outerShdw blurRad="38100" dist="38100" dir="2700000" algn="tl">
                    <a:srgbClr val="C0C0C0"/>
                  </a:outerShdw>
                </a:effectLst>
                <a:ea typeface="ヒラギノ角ゴ Pro W3" charset="-128"/>
                <a:cs typeface="+mn-cs"/>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Grp="1" noChangeArrowheads="1"/>
          </p:cNvSpPr>
          <p:nvPr>
            <p:ph idx="1"/>
          </p:nvPr>
        </p:nvSpPr>
        <p:spPr>
          <a:xfrm>
            <a:off x="685800" y="2057400"/>
            <a:ext cx="7772400" cy="4114800"/>
          </a:xfrm>
        </p:spPr>
        <p:txBody>
          <a:bodyPr/>
          <a:lstStyle/>
          <a:p>
            <a:pPr marL="533400" indent="-533400">
              <a:buFontTx/>
              <a:buNone/>
            </a:pPr>
            <a:r>
              <a:rPr lang="en-US" sz="2800" b="1" smtClean="0"/>
              <a:t>Consumer buyer behavior</a:t>
            </a:r>
            <a:r>
              <a:rPr lang="en-US" sz="2800" smtClean="0"/>
              <a:t> : the buying behavior of final consumers, individuals and households, who buy goods and services for personal consumption</a:t>
            </a:r>
          </a:p>
          <a:p>
            <a:pPr marL="533400" indent="-533400">
              <a:buFontTx/>
              <a:buNone/>
            </a:pPr>
            <a:endParaRPr lang="en-US" sz="2800" smtClean="0"/>
          </a:p>
          <a:p>
            <a:pPr marL="533400" indent="-533400">
              <a:buFontTx/>
              <a:buNone/>
            </a:pPr>
            <a:r>
              <a:rPr lang="en-US" sz="2800" b="1" smtClean="0"/>
              <a:t>Consumer market</a:t>
            </a:r>
            <a:r>
              <a:rPr lang="en-US" sz="2800" smtClean="0"/>
              <a:t> : all of the personal consumption of final consumers</a:t>
            </a:r>
          </a:p>
          <a:p>
            <a:pPr marL="533400" indent="-533400"/>
            <a:endParaRPr lang="en-US" sz="2800" smtClean="0"/>
          </a:p>
        </p:txBody>
      </p:sp>
      <p:sp>
        <p:nvSpPr>
          <p:cNvPr id="16386" name="Rectangle 2"/>
          <p:cNvSpPr>
            <a:spLocks noGrp="1" noChangeArrowheads="1"/>
          </p:cNvSpPr>
          <p:nvPr>
            <p:ph type="title"/>
          </p:nvPr>
        </p:nvSpPr>
        <p:spPr/>
        <p:txBody>
          <a:bodyPr/>
          <a:lstStyle/>
          <a:p>
            <a:r>
              <a:rPr lang="en-US" sz="3200" smtClean="0"/>
              <a:t>Model of Consumer Behavior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z="3200" smtClean="0">
                <a:solidFill>
                  <a:srgbClr val="181967"/>
                </a:solidFill>
              </a:rPr>
              <a:t>Model of Consumer Behavior</a:t>
            </a:r>
          </a:p>
        </p:txBody>
      </p:sp>
      <p:pic>
        <p:nvPicPr>
          <p:cNvPr id="18434" name="Picture 2" descr="http://upload.wikimedia.org/wikipedia/commons/thumb/f/fa/Globe.svg/600px-Globe.svg.png">
            <a:hlinkClick r:id="rId3"/>
          </p:cNvPr>
          <p:cNvPicPr>
            <a:picLocks noChangeAspect="1" noChangeArrowheads="1"/>
          </p:cNvPicPr>
          <p:nvPr/>
        </p:nvPicPr>
        <p:blipFill>
          <a:blip r:embed="rId4"/>
          <a:srcRect/>
          <a:stretch>
            <a:fillRect/>
          </a:stretch>
        </p:blipFill>
        <p:spPr bwMode="auto">
          <a:xfrm>
            <a:off x="7010400" y="5410200"/>
            <a:ext cx="777875" cy="777875"/>
          </a:xfrm>
          <a:prstGeom prst="rect">
            <a:avLst/>
          </a:prstGeom>
          <a:noFill/>
          <a:ln w="9525">
            <a:noFill/>
            <a:miter lim="800000"/>
            <a:headEnd/>
            <a:tailEnd/>
          </a:ln>
        </p:spPr>
      </p:pic>
      <p:pic>
        <p:nvPicPr>
          <p:cNvPr id="18435" name="Picture 4" descr="fig05_01wo.jpg"/>
          <p:cNvPicPr>
            <a:picLocks noChangeAspect="1"/>
          </p:cNvPicPr>
          <p:nvPr/>
        </p:nvPicPr>
        <p:blipFill>
          <a:blip r:embed="rId5"/>
          <a:srcRect/>
          <a:stretch>
            <a:fillRect/>
          </a:stretch>
        </p:blipFill>
        <p:spPr bwMode="auto">
          <a:xfrm>
            <a:off x="0" y="2544763"/>
            <a:ext cx="9144000" cy="1768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mtClean="0"/>
              <a:t>Characteristics Affecting Consumer Behavior</a:t>
            </a:r>
          </a:p>
        </p:txBody>
      </p:sp>
      <p:sp>
        <p:nvSpPr>
          <p:cNvPr id="20482" name="Text Placeholder 4"/>
          <p:cNvSpPr>
            <a:spLocks noGrp="1"/>
          </p:cNvSpPr>
          <p:nvPr>
            <p:ph type="body" sz="quarter" idx="13"/>
          </p:nvPr>
        </p:nvSpPr>
        <p:spPr/>
        <p:txBody>
          <a:bodyPr/>
          <a:lstStyle/>
          <a:p>
            <a:pPr>
              <a:spcBef>
                <a:spcPct val="0"/>
              </a:spcBef>
            </a:pPr>
            <a:r>
              <a:rPr lang="en-US" smtClean="0"/>
              <a:t>Factors Influencing Consumer Behavior</a:t>
            </a:r>
          </a:p>
          <a:p>
            <a:pPr>
              <a:spcBef>
                <a:spcPct val="0"/>
              </a:spcBef>
            </a:pPr>
            <a:endParaRPr lang="en-US" smtClean="0"/>
          </a:p>
        </p:txBody>
      </p:sp>
      <p:pic>
        <p:nvPicPr>
          <p:cNvPr id="20483" name="Picture 4" descr="fig05_02wo.jpg"/>
          <p:cNvPicPr>
            <a:picLocks noChangeAspect="1"/>
          </p:cNvPicPr>
          <p:nvPr/>
        </p:nvPicPr>
        <p:blipFill>
          <a:blip r:embed="rId3"/>
          <a:srcRect/>
          <a:stretch>
            <a:fillRect/>
          </a:stretch>
        </p:blipFill>
        <p:spPr bwMode="auto">
          <a:xfrm>
            <a:off x="457200" y="2286000"/>
            <a:ext cx="8077200" cy="27733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idx="1"/>
          </p:nvPr>
        </p:nvSpPr>
        <p:spPr/>
        <p:txBody>
          <a:bodyPr/>
          <a:lstStyle/>
          <a:p>
            <a:endParaRPr lang="en-US" smtClean="0"/>
          </a:p>
          <a:p>
            <a:pPr>
              <a:buFontTx/>
              <a:buNone/>
            </a:pPr>
            <a:r>
              <a:rPr lang="en-US" b="1" smtClean="0"/>
              <a:t>Culture</a:t>
            </a:r>
            <a:r>
              <a:rPr lang="en-US" smtClean="0"/>
              <a:t> is the learned values, perceptions, wants, and behavior from family and other important institutions</a:t>
            </a:r>
          </a:p>
        </p:txBody>
      </p:sp>
      <p:sp>
        <p:nvSpPr>
          <p:cNvPr id="22530" name="Rectangle 2"/>
          <p:cNvSpPr>
            <a:spLocks noGrp="1" noChangeArrowheads="1"/>
          </p:cNvSpPr>
          <p:nvPr>
            <p:ph type="title"/>
          </p:nvPr>
        </p:nvSpPr>
        <p:spPr/>
        <p:txBody>
          <a:bodyPr/>
          <a:lstStyle/>
          <a:p>
            <a:r>
              <a:rPr lang="en-US" smtClean="0"/>
              <a:t>Characteristics Affecting Consumer Behavior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r>
              <a:rPr lang="en-US" smtClean="0"/>
              <a:t/>
            </a:r>
            <a:br>
              <a:rPr lang="en-US" smtClean="0"/>
            </a:br>
            <a:r>
              <a:rPr lang="en-US" smtClean="0"/>
              <a:t>Characteristics Affecting Consumer Behavior</a:t>
            </a:r>
          </a:p>
        </p:txBody>
      </p:sp>
      <p:sp>
        <p:nvSpPr>
          <p:cNvPr id="36866" name="Rectangle 5"/>
          <p:cNvSpPr>
            <a:spLocks noGrp="1" noChangeArrowheads="1"/>
          </p:cNvSpPr>
          <p:nvPr>
            <p:ph idx="1"/>
          </p:nvPr>
        </p:nvSpPr>
        <p:spPr>
          <a:xfrm>
            <a:off x="2438400" y="1981200"/>
            <a:ext cx="4114800" cy="4419600"/>
          </a:xfrm>
        </p:spPr>
        <p:txBody>
          <a:bodyPr/>
          <a:lstStyle/>
          <a:p>
            <a:pPr>
              <a:lnSpc>
                <a:spcPct val="90000"/>
              </a:lnSpc>
            </a:pPr>
            <a:r>
              <a:rPr lang="en-US" sz="2800" smtClean="0"/>
              <a:t>Family is the most important consumer-buying organization in society</a:t>
            </a:r>
          </a:p>
          <a:p>
            <a:pPr>
              <a:lnSpc>
                <a:spcPct val="90000"/>
              </a:lnSpc>
            </a:pPr>
            <a:r>
              <a:rPr lang="en-US" sz="2800" smtClean="0"/>
              <a:t>Social roles and status are the groups, family, clubs, and organizations that a person belongs to that can define role and social status</a:t>
            </a:r>
          </a:p>
          <a:p>
            <a:pPr>
              <a:lnSpc>
                <a:spcPct val="90000"/>
              </a:lnSpc>
            </a:pPr>
            <a:endParaRPr lang="en-US" sz="2800" smtClean="0"/>
          </a:p>
        </p:txBody>
      </p:sp>
      <p:sp>
        <p:nvSpPr>
          <p:cNvPr id="36867" name="Text Placeholder 5"/>
          <p:cNvSpPr>
            <a:spLocks noGrp="1"/>
          </p:cNvSpPr>
          <p:nvPr>
            <p:ph type="body" sz="quarter" idx="13"/>
          </p:nvPr>
        </p:nvSpPr>
        <p:spPr/>
        <p:txBody>
          <a:bodyPr/>
          <a:lstStyle/>
          <a:p>
            <a:pPr>
              <a:spcBef>
                <a:spcPct val="0"/>
              </a:spcBef>
            </a:pPr>
            <a:r>
              <a:rPr lang="en-US" smtClean="0"/>
              <a:t>Social Factors</a:t>
            </a:r>
          </a:p>
          <a:p>
            <a:pPr>
              <a:spcBef>
                <a:spcPct val="0"/>
              </a:spcBef>
            </a:pPr>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r>
              <a:rPr lang="en-US" smtClean="0"/>
              <a:t>Characteristics Affecting   Consumer Behavior</a:t>
            </a:r>
          </a:p>
        </p:txBody>
      </p:sp>
      <p:sp>
        <p:nvSpPr>
          <p:cNvPr id="40962" name="Rectangle 5"/>
          <p:cNvSpPr>
            <a:spLocks noGrp="1" noChangeArrowheads="1"/>
          </p:cNvSpPr>
          <p:nvPr>
            <p:ph idx="1"/>
          </p:nvPr>
        </p:nvSpPr>
        <p:spPr>
          <a:xfrm>
            <a:off x="685800" y="1981200"/>
            <a:ext cx="7772400" cy="2514600"/>
          </a:xfrm>
        </p:spPr>
        <p:txBody>
          <a:bodyPr/>
          <a:lstStyle/>
          <a:p>
            <a:endParaRPr lang="en-US" smtClean="0"/>
          </a:p>
          <a:p>
            <a:pPr>
              <a:buFontTx/>
              <a:buNone/>
            </a:pPr>
            <a:r>
              <a:rPr lang="en-US" b="1" smtClean="0"/>
              <a:t>Occupation</a:t>
            </a:r>
            <a:r>
              <a:rPr lang="en-US" smtClean="0"/>
              <a:t> affects the goods and services bought by consumers</a:t>
            </a:r>
          </a:p>
          <a:p>
            <a:pPr>
              <a:buFontTx/>
              <a:buNone/>
            </a:pPr>
            <a:r>
              <a:rPr lang="en-US" b="1" smtClean="0"/>
              <a:t>Economic </a:t>
            </a:r>
            <a:r>
              <a:rPr lang="en-US" smtClean="0"/>
              <a:t>situation includes trends in:</a:t>
            </a:r>
          </a:p>
          <a:p>
            <a:endParaRPr lang="en-US" smtClean="0"/>
          </a:p>
        </p:txBody>
      </p:sp>
      <p:sp>
        <p:nvSpPr>
          <p:cNvPr id="40963" name="Text Placeholder 4"/>
          <p:cNvSpPr>
            <a:spLocks noGrp="1"/>
          </p:cNvSpPr>
          <p:nvPr>
            <p:ph type="body" sz="quarter" idx="13"/>
          </p:nvPr>
        </p:nvSpPr>
        <p:spPr/>
        <p:txBody>
          <a:bodyPr/>
          <a:lstStyle/>
          <a:p>
            <a:pPr>
              <a:spcBef>
                <a:spcPct val="0"/>
              </a:spcBef>
            </a:pPr>
            <a:r>
              <a:rPr lang="en-US" smtClean="0"/>
              <a:t>Personal Factors</a:t>
            </a:r>
          </a:p>
          <a:p>
            <a:pPr>
              <a:spcBef>
                <a:spcPct val="0"/>
              </a:spcBef>
            </a:pPr>
            <a:endParaRPr lang="en-US" smtClean="0"/>
          </a:p>
        </p:txBody>
      </p:sp>
      <p:graphicFrame>
        <p:nvGraphicFramePr>
          <p:cNvPr id="14" name="Diagram 13"/>
          <p:cNvGraphicFramePr/>
          <p:nvPr/>
        </p:nvGraphicFramePr>
        <p:xfrm>
          <a:off x="1524000" y="4038600"/>
          <a:ext cx="6019800" cy="220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smtClean="0"/>
              <a:t>Characteristics Affecting Consumer Behavior</a:t>
            </a:r>
          </a:p>
        </p:txBody>
      </p:sp>
      <p:sp>
        <p:nvSpPr>
          <p:cNvPr id="49154" name="Text Placeholder 16"/>
          <p:cNvSpPr>
            <a:spLocks noGrp="1"/>
          </p:cNvSpPr>
          <p:nvPr>
            <p:ph type="body" sz="quarter" idx="13"/>
          </p:nvPr>
        </p:nvSpPr>
        <p:spPr/>
        <p:txBody>
          <a:bodyPr/>
          <a:lstStyle/>
          <a:p>
            <a:pPr>
              <a:spcBef>
                <a:spcPct val="0"/>
              </a:spcBef>
            </a:pPr>
            <a:r>
              <a:rPr lang="en-US" smtClean="0"/>
              <a:t>Psychological Factors</a:t>
            </a:r>
          </a:p>
        </p:txBody>
      </p:sp>
      <p:graphicFrame>
        <p:nvGraphicFramePr>
          <p:cNvPr id="5" name="Diagram 4"/>
          <p:cNvGraphicFramePr/>
          <p:nvPr/>
        </p:nvGraphicFramePr>
        <p:xfrm>
          <a:off x="381000" y="2514600"/>
          <a:ext cx="5334000"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9156" name="Picture 7" descr="ph05_12"/>
          <p:cNvPicPr>
            <a:picLocks noChangeAspect="1" noChangeArrowheads="1"/>
          </p:cNvPicPr>
          <p:nvPr/>
        </p:nvPicPr>
        <p:blipFill>
          <a:blip r:embed="rId8"/>
          <a:srcRect/>
          <a:stretch>
            <a:fillRect/>
          </a:stretch>
        </p:blipFill>
        <p:spPr bwMode="auto">
          <a:xfrm>
            <a:off x="4114800" y="2514600"/>
            <a:ext cx="4191000" cy="2792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2219</TotalTime>
  <Words>1092</Words>
  <Application>Microsoft Office PowerPoint</Application>
  <PresentationFormat>On-screen Show (4:3)</PresentationFormat>
  <Paragraphs>169</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Blank Presentation</vt:lpstr>
      <vt:lpstr> Chapter 3</vt:lpstr>
      <vt:lpstr>Consumer Markets and Consumer Buyer Behavior </vt:lpstr>
      <vt:lpstr>Model of Consumer Behavior</vt:lpstr>
      <vt:lpstr>Model of Consumer Behavior</vt:lpstr>
      <vt:lpstr>Characteristics Affecting Consumer Behavior</vt:lpstr>
      <vt:lpstr>Characteristics Affecting Consumer Behavior</vt:lpstr>
      <vt:lpstr> Characteristics Affecting Consumer Behavior</vt:lpstr>
      <vt:lpstr>Characteristics Affecting   Consumer Behavior</vt:lpstr>
      <vt:lpstr>Characteristics Affecting Consumer Behavior</vt:lpstr>
      <vt:lpstr> Characteristics Affecting       Consumer Behavior</vt:lpstr>
      <vt:lpstr>Types of Buying Decision Behavior</vt:lpstr>
      <vt:lpstr>Types of Buying Decision Behavior</vt:lpstr>
      <vt:lpstr>The Buyer Decision Process</vt:lpstr>
      <vt:lpstr>The Buyer Decision Process</vt:lpstr>
      <vt:lpstr>The Buyer Decision Process</vt:lpstr>
      <vt:lpstr> The Buyer Decision Process</vt:lpstr>
      <vt:lpstr>The Buyer Decision Process</vt:lpstr>
      <vt:lpstr>The Buyer Decision Process</vt:lpstr>
      <vt:lpstr> The Buyer Decision Process for New Products</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94</cp:revision>
  <dcterms:created xsi:type="dcterms:W3CDTF">2011-02-17T22:21:33Z</dcterms:created>
  <dcterms:modified xsi:type="dcterms:W3CDTF">2015-01-28T09:59:31Z</dcterms:modified>
</cp:coreProperties>
</file>