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2" r:id="rId6"/>
    <p:sldId id="263" r:id="rId7"/>
    <p:sldId id="280" r:id="rId8"/>
    <p:sldId id="264" r:id="rId9"/>
    <p:sldId id="274" r:id="rId10"/>
    <p:sldId id="266" r:id="rId11"/>
    <p:sldId id="267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2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843B0-F911-4062-BE33-EB29C8C8D0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70CDC8D-0718-480C-80DD-08230ECCE32C}">
      <dgm:prSet phldrT="[Text]"/>
      <dgm:spPr/>
      <dgm:t>
        <a:bodyPr/>
        <a:lstStyle/>
        <a:p>
          <a:r>
            <a:rPr lang="ar-EG" dirty="0" smtClean="0"/>
            <a:t>سكريات أحادية </a:t>
          </a:r>
          <a:r>
            <a:rPr lang="en-US" dirty="0" err="1" smtClean="0"/>
            <a:t>monosaccharides</a:t>
          </a:r>
          <a:r>
            <a:rPr lang="en-US" dirty="0" smtClean="0"/>
            <a:t> </a:t>
          </a:r>
          <a:endParaRPr lang="en-GB" dirty="0"/>
        </a:p>
      </dgm:t>
    </dgm:pt>
    <dgm:pt modelId="{56E0B8BD-58FC-4E6F-A88F-5BDD36A71C57}">
      <dgm:prSet/>
      <dgm:spPr/>
      <dgm:t>
        <a:bodyPr/>
        <a:lstStyle/>
        <a:p>
          <a:r>
            <a:rPr lang="ar-EG" dirty="0" smtClean="0"/>
            <a:t>سكريات قليلة التسكر </a:t>
          </a:r>
          <a:r>
            <a:rPr lang="en-US" dirty="0" smtClean="0"/>
            <a:t>oligosaccharides</a:t>
          </a:r>
          <a:endParaRPr lang="en-GB" dirty="0"/>
        </a:p>
      </dgm:t>
    </dgm:pt>
    <dgm:pt modelId="{A2DA1A5F-C0A4-48A4-AE3E-ED6EBEC1AD7D}">
      <dgm:prSet/>
      <dgm:spPr/>
      <dgm:t>
        <a:bodyPr/>
        <a:lstStyle/>
        <a:p>
          <a:r>
            <a:rPr lang="ar-EG" dirty="0" smtClean="0"/>
            <a:t>سكريات عديدة </a:t>
          </a:r>
          <a:r>
            <a:rPr lang="en-US" dirty="0" smtClean="0"/>
            <a:t>Polysaccharides</a:t>
          </a:r>
          <a:endParaRPr lang="en-GB" dirty="0"/>
        </a:p>
      </dgm:t>
    </dgm:pt>
    <dgm:pt modelId="{D75C21C5-2E5C-49E4-87E4-4588D5632470}">
      <dgm:prSet phldrT="[Text]"/>
      <dgm:spPr/>
      <dgm:t>
        <a:bodyPr/>
        <a:lstStyle/>
        <a:p>
          <a:r>
            <a:rPr lang="ar-AE" dirty="0" smtClean="0"/>
            <a:t>تصنيف الكربوهيدرات </a:t>
          </a:r>
          <a:endParaRPr lang="en-GB" dirty="0"/>
        </a:p>
      </dgm:t>
    </dgm:pt>
    <dgm:pt modelId="{2AB600F5-3EAB-4103-95DE-0DDDB59E6C81}" type="sibTrans" cxnId="{A14A4CF9-D431-46AF-A1A7-95F1DA386EF6}">
      <dgm:prSet/>
      <dgm:spPr/>
      <dgm:t>
        <a:bodyPr/>
        <a:lstStyle/>
        <a:p>
          <a:endParaRPr lang="en-GB"/>
        </a:p>
      </dgm:t>
    </dgm:pt>
    <dgm:pt modelId="{806036AA-C453-4B84-BB4E-E4D151DC598E}" type="parTrans" cxnId="{A14A4CF9-D431-46AF-A1A7-95F1DA386EF6}">
      <dgm:prSet/>
      <dgm:spPr/>
      <dgm:t>
        <a:bodyPr/>
        <a:lstStyle/>
        <a:p>
          <a:endParaRPr lang="en-GB"/>
        </a:p>
      </dgm:t>
    </dgm:pt>
    <dgm:pt modelId="{5D21528E-124F-454F-B2AC-866AC3883DA6}" type="sibTrans" cxnId="{6039191D-7E1C-41B1-8638-6F7A97822CF5}">
      <dgm:prSet/>
      <dgm:spPr/>
      <dgm:t>
        <a:bodyPr/>
        <a:lstStyle/>
        <a:p>
          <a:endParaRPr lang="en-GB"/>
        </a:p>
      </dgm:t>
    </dgm:pt>
    <dgm:pt modelId="{8FF472AC-F7D5-490E-8F21-C47E49ACE330}" type="parTrans" cxnId="{6039191D-7E1C-41B1-8638-6F7A97822CF5}">
      <dgm:prSet/>
      <dgm:spPr/>
      <dgm:t>
        <a:bodyPr/>
        <a:lstStyle/>
        <a:p>
          <a:endParaRPr lang="en-GB"/>
        </a:p>
      </dgm:t>
    </dgm:pt>
    <dgm:pt modelId="{39D34563-CA5A-45A7-9F4A-DB253205AEB7}" type="sibTrans" cxnId="{D2253B50-83DD-4259-8732-26B8A62AFD51}">
      <dgm:prSet/>
      <dgm:spPr/>
      <dgm:t>
        <a:bodyPr/>
        <a:lstStyle/>
        <a:p>
          <a:endParaRPr lang="en-GB"/>
        </a:p>
      </dgm:t>
    </dgm:pt>
    <dgm:pt modelId="{5F0E66BE-6669-4E30-A344-C17A9ACA7AEA}" type="parTrans" cxnId="{D2253B50-83DD-4259-8732-26B8A62AFD51}">
      <dgm:prSet/>
      <dgm:spPr/>
      <dgm:t>
        <a:bodyPr/>
        <a:lstStyle/>
        <a:p>
          <a:endParaRPr lang="en-GB"/>
        </a:p>
      </dgm:t>
    </dgm:pt>
    <dgm:pt modelId="{71960B85-8A45-45F8-9DEC-9F5BB293F4C1}" type="sibTrans" cxnId="{7F188A92-3F0A-4C35-A06C-96083ED151C1}">
      <dgm:prSet/>
      <dgm:spPr/>
      <dgm:t>
        <a:bodyPr/>
        <a:lstStyle/>
        <a:p>
          <a:endParaRPr lang="en-GB"/>
        </a:p>
      </dgm:t>
    </dgm:pt>
    <dgm:pt modelId="{231843AC-A9AD-4BF9-A037-98ECE892CBC5}" type="parTrans" cxnId="{7F188A92-3F0A-4C35-A06C-96083ED151C1}">
      <dgm:prSet/>
      <dgm:spPr/>
      <dgm:t>
        <a:bodyPr/>
        <a:lstStyle/>
        <a:p>
          <a:endParaRPr lang="en-GB"/>
        </a:p>
      </dgm:t>
    </dgm:pt>
    <dgm:pt modelId="{FF6679A5-0B5C-4ACD-8395-E1336C8F8779}" type="pres">
      <dgm:prSet presAssocID="{C7A843B0-F911-4062-BE33-EB29C8C8D0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D13F4C4-D916-4786-8C8A-8E3C6FB2988D}" type="pres">
      <dgm:prSet presAssocID="{D75C21C5-2E5C-49E4-87E4-4588D5632470}" presName="hierRoot1" presStyleCnt="0"/>
      <dgm:spPr/>
    </dgm:pt>
    <dgm:pt modelId="{37EB45E9-334F-4B19-807C-B2A1BD4D42AD}" type="pres">
      <dgm:prSet presAssocID="{D75C21C5-2E5C-49E4-87E4-4588D5632470}" presName="composite" presStyleCnt="0"/>
      <dgm:spPr/>
    </dgm:pt>
    <dgm:pt modelId="{4CA4B2D0-D2F4-4DF2-98A3-899505154AF8}" type="pres">
      <dgm:prSet presAssocID="{D75C21C5-2E5C-49E4-87E4-4588D5632470}" presName="background" presStyleLbl="node0" presStyleIdx="0" presStyleCnt="1"/>
      <dgm:spPr/>
      <dgm:t>
        <a:bodyPr/>
        <a:lstStyle/>
        <a:p>
          <a:endParaRPr lang="en-GB"/>
        </a:p>
      </dgm:t>
    </dgm:pt>
    <dgm:pt modelId="{EA3026DD-F4DA-4C6A-B725-88B76EAB593A}" type="pres">
      <dgm:prSet presAssocID="{D75C21C5-2E5C-49E4-87E4-4588D56324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64BDAE-3800-429E-9848-FFE5920E4D6B}" type="pres">
      <dgm:prSet presAssocID="{D75C21C5-2E5C-49E4-87E4-4588D5632470}" presName="hierChild2" presStyleCnt="0"/>
      <dgm:spPr/>
    </dgm:pt>
    <dgm:pt modelId="{76BA2DDA-719C-4C34-BE6F-D7AD14EFAA64}" type="pres">
      <dgm:prSet presAssocID="{231843AC-A9AD-4BF9-A037-98ECE892CBC5}" presName="Name10" presStyleLbl="parChTrans1D2" presStyleIdx="0" presStyleCnt="3"/>
      <dgm:spPr/>
      <dgm:t>
        <a:bodyPr/>
        <a:lstStyle/>
        <a:p>
          <a:endParaRPr lang="en-GB"/>
        </a:p>
      </dgm:t>
    </dgm:pt>
    <dgm:pt modelId="{CFAF5C15-1CC6-4044-B92D-584E5639AAD4}" type="pres">
      <dgm:prSet presAssocID="{A2DA1A5F-C0A4-48A4-AE3E-ED6EBEC1AD7D}" presName="hierRoot2" presStyleCnt="0"/>
      <dgm:spPr/>
    </dgm:pt>
    <dgm:pt modelId="{3CB9A693-CFDB-425D-BBB8-795C2E7919E2}" type="pres">
      <dgm:prSet presAssocID="{A2DA1A5F-C0A4-48A4-AE3E-ED6EBEC1AD7D}" presName="composite2" presStyleCnt="0"/>
      <dgm:spPr/>
    </dgm:pt>
    <dgm:pt modelId="{ED7C4800-F0C1-4204-B979-A126CD603B93}" type="pres">
      <dgm:prSet presAssocID="{A2DA1A5F-C0A4-48A4-AE3E-ED6EBEC1AD7D}" presName="background2" presStyleLbl="node2" presStyleIdx="0" presStyleCnt="3"/>
      <dgm:spPr/>
      <dgm:t>
        <a:bodyPr/>
        <a:lstStyle/>
        <a:p>
          <a:endParaRPr lang="en-GB"/>
        </a:p>
      </dgm:t>
    </dgm:pt>
    <dgm:pt modelId="{74C5ED94-F33D-4598-A95B-7AB4D3058F58}" type="pres">
      <dgm:prSet presAssocID="{A2DA1A5F-C0A4-48A4-AE3E-ED6EBEC1AD7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3FA6327-C230-41D9-B122-8662B21BC483}" type="pres">
      <dgm:prSet presAssocID="{A2DA1A5F-C0A4-48A4-AE3E-ED6EBEC1AD7D}" presName="hierChild3" presStyleCnt="0"/>
      <dgm:spPr/>
    </dgm:pt>
    <dgm:pt modelId="{5A42D696-FA85-4ECB-8FF0-EC5358C5DBA7}" type="pres">
      <dgm:prSet presAssocID="{5F0E66BE-6669-4E30-A344-C17A9ACA7AEA}" presName="Name10" presStyleLbl="parChTrans1D2" presStyleIdx="1" presStyleCnt="3"/>
      <dgm:spPr/>
      <dgm:t>
        <a:bodyPr/>
        <a:lstStyle/>
        <a:p>
          <a:endParaRPr lang="en-GB"/>
        </a:p>
      </dgm:t>
    </dgm:pt>
    <dgm:pt modelId="{D38BCDB4-09D9-4A84-928B-7D73FEA40F1D}" type="pres">
      <dgm:prSet presAssocID="{56E0B8BD-58FC-4E6F-A88F-5BDD36A71C57}" presName="hierRoot2" presStyleCnt="0"/>
      <dgm:spPr/>
    </dgm:pt>
    <dgm:pt modelId="{DA246CC3-4F77-4A1D-AF9D-36C422E8E288}" type="pres">
      <dgm:prSet presAssocID="{56E0B8BD-58FC-4E6F-A88F-5BDD36A71C57}" presName="composite2" presStyleCnt="0"/>
      <dgm:spPr/>
    </dgm:pt>
    <dgm:pt modelId="{D225D65D-0DAF-401E-A707-FF2C8734248E}" type="pres">
      <dgm:prSet presAssocID="{56E0B8BD-58FC-4E6F-A88F-5BDD36A71C57}" presName="background2" presStyleLbl="node2" presStyleIdx="1" presStyleCnt="3"/>
      <dgm:spPr/>
      <dgm:t>
        <a:bodyPr/>
        <a:lstStyle/>
        <a:p>
          <a:endParaRPr lang="en-GB"/>
        </a:p>
      </dgm:t>
    </dgm:pt>
    <dgm:pt modelId="{0A356EB9-FD31-4D09-971D-6F86BDDA66B3}" type="pres">
      <dgm:prSet presAssocID="{56E0B8BD-58FC-4E6F-A88F-5BDD36A71C5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D42DE3-3FA7-4C47-8224-493126AB43ED}" type="pres">
      <dgm:prSet presAssocID="{56E0B8BD-58FC-4E6F-A88F-5BDD36A71C57}" presName="hierChild3" presStyleCnt="0"/>
      <dgm:spPr/>
    </dgm:pt>
    <dgm:pt modelId="{D4B28040-0DDC-4962-BF37-244C06C2110B}" type="pres">
      <dgm:prSet presAssocID="{8FF472AC-F7D5-490E-8F21-C47E49ACE330}" presName="Name10" presStyleLbl="parChTrans1D2" presStyleIdx="2" presStyleCnt="3"/>
      <dgm:spPr/>
      <dgm:t>
        <a:bodyPr/>
        <a:lstStyle/>
        <a:p>
          <a:endParaRPr lang="en-GB"/>
        </a:p>
      </dgm:t>
    </dgm:pt>
    <dgm:pt modelId="{AA5327CE-DB24-4635-95FD-193FE4EB5A9A}" type="pres">
      <dgm:prSet presAssocID="{570CDC8D-0718-480C-80DD-08230ECCE32C}" presName="hierRoot2" presStyleCnt="0"/>
      <dgm:spPr/>
    </dgm:pt>
    <dgm:pt modelId="{A02971BD-7C6A-4915-B6E8-3D6CD477A7BB}" type="pres">
      <dgm:prSet presAssocID="{570CDC8D-0718-480C-80DD-08230ECCE32C}" presName="composite2" presStyleCnt="0"/>
      <dgm:spPr/>
    </dgm:pt>
    <dgm:pt modelId="{E614FD18-C059-46B2-AD45-A27874D5149F}" type="pres">
      <dgm:prSet presAssocID="{570CDC8D-0718-480C-80DD-08230ECCE32C}" presName="background2" presStyleLbl="node2" presStyleIdx="2" presStyleCnt="3"/>
      <dgm:spPr/>
      <dgm:t>
        <a:bodyPr/>
        <a:lstStyle/>
        <a:p>
          <a:endParaRPr lang="en-GB"/>
        </a:p>
      </dgm:t>
    </dgm:pt>
    <dgm:pt modelId="{9728280E-3298-488F-81F3-766236D215AA}" type="pres">
      <dgm:prSet presAssocID="{570CDC8D-0718-480C-80DD-08230ECCE32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95DC93-0B22-490A-9991-3E65AA1BDB2B}" type="pres">
      <dgm:prSet presAssocID="{570CDC8D-0718-480C-80DD-08230ECCE32C}" presName="hierChild3" presStyleCnt="0"/>
      <dgm:spPr/>
    </dgm:pt>
  </dgm:ptLst>
  <dgm:cxnLst>
    <dgm:cxn modelId="{47473A02-FCA6-427D-BFA2-AF6535870E2F}" type="presOf" srcId="{C7A843B0-F911-4062-BE33-EB29C8C8D07A}" destId="{FF6679A5-0B5C-4ACD-8395-E1336C8F8779}" srcOrd="0" destOrd="0" presId="urn:microsoft.com/office/officeart/2005/8/layout/hierarchy1"/>
    <dgm:cxn modelId="{9546D8E2-F075-49AB-8732-A50F80BD5D98}" type="presOf" srcId="{A2DA1A5F-C0A4-48A4-AE3E-ED6EBEC1AD7D}" destId="{74C5ED94-F33D-4598-A95B-7AB4D3058F58}" srcOrd="0" destOrd="0" presId="urn:microsoft.com/office/officeart/2005/8/layout/hierarchy1"/>
    <dgm:cxn modelId="{7F188A92-3F0A-4C35-A06C-96083ED151C1}" srcId="{D75C21C5-2E5C-49E4-87E4-4588D5632470}" destId="{A2DA1A5F-C0A4-48A4-AE3E-ED6EBEC1AD7D}" srcOrd="0" destOrd="0" parTransId="{231843AC-A9AD-4BF9-A037-98ECE892CBC5}" sibTransId="{71960B85-8A45-45F8-9DEC-9F5BB293F4C1}"/>
    <dgm:cxn modelId="{FF723AB1-7193-4AD7-BB44-BCD6A6330A93}" type="presOf" srcId="{D75C21C5-2E5C-49E4-87E4-4588D5632470}" destId="{EA3026DD-F4DA-4C6A-B725-88B76EAB593A}" srcOrd="0" destOrd="0" presId="urn:microsoft.com/office/officeart/2005/8/layout/hierarchy1"/>
    <dgm:cxn modelId="{A14A4CF9-D431-46AF-A1A7-95F1DA386EF6}" srcId="{C7A843B0-F911-4062-BE33-EB29C8C8D07A}" destId="{D75C21C5-2E5C-49E4-87E4-4588D5632470}" srcOrd="0" destOrd="0" parTransId="{806036AA-C453-4B84-BB4E-E4D151DC598E}" sibTransId="{2AB600F5-3EAB-4103-95DE-0DDDB59E6C81}"/>
    <dgm:cxn modelId="{E673F002-A2E8-4CEF-87A7-6EB28A4D0517}" type="presOf" srcId="{231843AC-A9AD-4BF9-A037-98ECE892CBC5}" destId="{76BA2DDA-719C-4C34-BE6F-D7AD14EFAA64}" srcOrd="0" destOrd="0" presId="urn:microsoft.com/office/officeart/2005/8/layout/hierarchy1"/>
    <dgm:cxn modelId="{39C73053-4AF2-4A4E-8101-093F2035252A}" type="presOf" srcId="{570CDC8D-0718-480C-80DD-08230ECCE32C}" destId="{9728280E-3298-488F-81F3-766236D215AA}" srcOrd="0" destOrd="0" presId="urn:microsoft.com/office/officeart/2005/8/layout/hierarchy1"/>
    <dgm:cxn modelId="{D2253B50-83DD-4259-8732-26B8A62AFD51}" srcId="{D75C21C5-2E5C-49E4-87E4-4588D5632470}" destId="{56E0B8BD-58FC-4E6F-A88F-5BDD36A71C57}" srcOrd="1" destOrd="0" parTransId="{5F0E66BE-6669-4E30-A344-C17A9ACA7AEA}" sibTransId="{39D34563-CA5A-45A7-9F4A-DB253205AEB7}"/>
    <dgm:cxn modelId="{6350FEB4-8FEB-4A8D-B854-C9D5F0229F5D}" type="presOf" srcId="{8FF472AC-F7D5-490E-8F21-C47E49ACE330}" destId="{D4B28040-0DDC-4962-BF37-244C06C2110B}" srcOrd="0" destOrd="0" presId="urn:microsoft.com/office/officeart/2005/8/layout/hierarchy1"/>
    <dgm:cxn modelId="{3A639944-137A-4AE4-929F-EF9CFBAA3A48}" type="presOf" srcId="{56E0B8BD-58FC-4E6F-A88F-5BDD36A71C57}" destId="{0A356EB9-FD31-4D09-971D-6F86BDDA66B3}" srcOrd="0" destOrd="0" presId="urn:microsoft.com/office/officeart/2005/8/layout/hierarchy1"/>
    <dgm:cxn modelId="{E8C43CC3-7765-4225-AE97-4BB18DA5FD7B}" type="presOf" srcId="{5F0E66BE-6669-4E30-A344-C17A9ACA7AEA}" destId="{5A42D696-FA85-4ECB-8FF0-EC5358C5DBA7}" srcOrd="0" destOrd="0" presId="urn:microsoft.com/office/officeart/2005/8/layout/hierarchy1"/>
    <dgm:cxn modelId="{6039191D-7E1C-41B1-8638-6F7A97822CF5}" srcId="{D75C21C5-2E5C-49E4-87E4-4588D5632470}" destId="{570CDC8D-0718-480C-80DD-08230ECCE32C}" srcOrd="2" destOrd="0" parTransId="{8FF472AC-F7D5-490E-8F21-C47E49ACE330}" sibTransId="{5D21528E-124F-454F-B2AC-866AC3883DA6}"/>
    <dgm:cxn modelId="{2BF6F8CC-6D25-4B12-9C38-885F75D096B6}" type="presParOf" srcId="{FF6679A5-0B5C-4ACD-8395-E1336C8F8779}" destId="{8D13F4C4-D916-4786-8C8A-8E3C6FB2988D}" srcOrd="0" destOrd="0" presId="urn:microsoft.com/office/officeart/2005/8/layout/hierarchy1"/>
    <dgm:cxn modelId="{1BF36571-23ED-46FE-A610-61BA3002D47C}" type="presParOf" srcId="{8D13F4C4-D916-4786-8C8A-8E3C6FB2988D}" destId="{37EB45E9-334F-4B19-807C-B2A1BD4D42AD}" srcOrd="0" destOrd="0" presId="urn:microsoft.com/office/officeart/2005/8/layout/hierarchy1"/>
    <dgm:cxn modelId="{22C1BAF3-FE09-4FAA-B20D-01A815212A32}" type="presParOf" srcId="{37EB45E9-334F-4B19-807C-B2A1BD4D42AD}" destId="{4CA4B2D0-D2F4-4DF2-98A3-899505154AF8}" srcOrd="0" destOrd="0" presId="urn:microsoft.com/office/officeart/2005/8/layout/hierarchy1"/>
    <dgm:cxn modelId="{727DDA6C-A8EE-4DC6-A672-66909F38F206}" type="presParOf" srcId="{37EB45E9-334F-4B19-807C-B2A1BD4D42AD}" destId="{EA3026DD-F4DA-4C6A-B725-88B76EAB593A}" srcOrd="1" destOrd="0" presId="urn:microsoft.com/office/officeart/2005/8/layout/hierarchy1"/>
    <dgm:cxn modelId="{405CEE62-7DBB-46F3-86B7-1BF2B4EB7EB9}" type="presParOf" srcId="{8D13F4C4-D916-4786-8C8A-8E3C6FB2988D}" destId="{8964BDAE-3800-429E-9848-FFE5920E4D6B}" srcOrd="1" destOrd="0" presId="urn:microsoft.com/office/officeart/2005/8/layout/hierarchy1"/>
    <dgm:cxn modelId="{6E6C91AA-B13C-472C-AF32-83BF0DAE65D6}" type="presParOf" srcId="{8964BDAE-3800-429E-9848-FFE5920E4D6B}" destId="{76BA2DDA-719C-4C34-BE6F-D7AD14EFAA64}" srcOrd="0" destOrd="0" presId="urn:microsoft.com/office/officeart/2005/8/layout/hierarchy1"/>
    <dgm:cxn modelId="{1B5A8484-CB7A-4AC2-8C9A-86127C3F7E88}" type="presParOf" srcId="{8964BDAE-3800-429E-9848-FFE5920E4D6B}" destId="{CFAF5C15-1CC6-4044-B92D-584E5639AAD4}" srcOrd="1" destOrd="0" presId="urn:microsoft.com/office/officeart/2005/8/layout/hierarchy1"/>
    <dgm:cxn modelId="{358796EA-4299-4F56-9E18-FA3BB120336E}" type="presParOf" srcId="{CFAF5C15-1CC6-4044-B92D-584E5639AAD4}" destId="{3CB9A693-CFDB-425D-BBB8-795C2E7919E2}" srcOrd="0" destOrd="0" presId="urn:microsoft.com/office/officeart/2005/8/layout/hierarchy1"/>
    <dgm:cxn modelId="{E1987351-23C8-42AD-AD01-182B17850D07}" type="presParOf" srcId="{3CB9A693-CFDB-425D-BBB8-795C2E7919E2}" destId="{ED7C4800-F0C1-4204-B979-A126CD603B93}" srcOrd="0" destOrd="0" presId="urn:microsoft.com/office/officeart/2005/8/layout/hierarchy1"/>
    <dgm:cxn modelId="{05B1971D-2619-4FFF-8F29-A8BFD0961E7F}" type="presParOf" srcId="{3CB9A693-CFDB-425D-BBB8-795C2E7919E2}" destId="{74C5ED94-F33D-4598-A95B-7AB4D3058F58}" srcOrd="1" destOrd="0" presId="urn:microsoft.com/office/officeart/2005/8/layout/hierarchy1"/>
    <dgm:cxn modelId="{F202A7C5-7076-453F-A352-8227F59C8607}" type="presParOf" srcId="{CFAF5C15-1CC6-4044-B92D-584E5639AAD4}" destId="{A3FA6327-C230-41D9-B122-8662B21BC483}" srcOrd="1" destOrd="0" presId="urn:microsoft.com/office/officeart/2005/8/layout/hierarchy1"/>
    <dgm:cxn modelId="{F8E34131-E87C-4FAF-A97B-6BEDE86407B9}" type="presParOf" srcId="{8964BDAE-3800-429E-9848-FFE5920E4D6B}" destId="{5A42D696-FA85-4ECB-8FF0-EC5358C5DBA7}" srcOrd="2" destOrd="0" presId="urn:microsoft.com/office/officeart/2005/8/layout/hierarchy1"/>
    <dgm:cxn modelId="{99D2774B-956C-4BC8-9635-098EDB60F68E}" type="presParOf" srcId="{8964BDAE-3800-429E-9848-FFE5920E4D6B}" destId="{D38BCDB4-09D9-4A84-928B-7D73FEA40F1D}" srcOrd="3" destOrd="0" presId="urn:microsoft.com/office/officeart/2005/8/layout/hierarchy1"/>
    <dgm:cxn modelId="{DBA4E1D7-B9CA-4B55-903B-A45CD790688A}" type="presParOf" srcId="{D38BCDB4-09D9-4A84-928B-7D73FEA40F1D}" destId="{DA246CC3-4F77-4A1D-AF9D-36C422E8E288}" srcOrd="0" destOrd="0" presId="urn:microsoft.com/office/officeart/2005/8/layout/hierarchy1"/>
    <dgm:cxn modelId="{B83058E8-B1DA-4AB6-B52A-6F436A8A9076}" type="presParOf" srcId="{DA246CC3-4F77-4A1D-AF9D-36C422E8E288}" destId="{D225D65D-0DAF-401E-A707-FF2C8734248E}" srcOrd="0" destOrd="0" presId="urn:microsoft.com/office/officeart/2005/8/layout/hierarchy1"/>
    <dgm:cxn modelId="{6849F452-6A60-4F0F-8F7C-53A944ED5EBB}" type="presParOf" srcId="{DA246CC3-4F77-4A1D-AF9D-36C422E8E288}" destId="{0A356EB9-FD31-4D09-971D-6F86BDDA66B3}" srcOrd="1" destOrd="0" presId="urn:microsoft.com/office/officeart/2005/8/layout/hierarchy1"/>
    <dgm:cxn modelId="{E6347673-5A5F-43EF-AA9C-39CF850592A2}" type="presParOf" srcId="{D38BCDB4-09D9-4A84-928B-7D73FEA40F1D}" destId="{EAD42DE3-3FA7-4C47-8224-493126AB43ED}" srcOrd="1" destOrd="0" presId="urn:microsoft.com/office/officeart/2005/8/layout/hierarchy1"/>
    <dgm:cxn modelId="{68359A08-D77F-433F-BB77-A34F06B15CDD}" type="presParOf" srcId="{8964BDAE-3800-429E-9848-FFE5920E4D6B}" destId="{D4B28040-0DDC-4962-BF37-244C06C2110B}" srcOrd="4" destOrd="0" presId="urn:microsoft.com/office/officeart/2005/8/layout/hierarchy1"/>
    <dgm:cxn modelId="{F1745109-BD5A-4623-BA06-35409024F1B1}" type="presParOf" srcId="{8964BDAE-3800-429E-9848-FFE5920E4D6B}" destId="{AA5327CE-DB24-4635-95FD-193FE4EB5A9A}" srcOrd="5" destOrd="0" presId="urn:microsoft.com/office/officeart/2005/8/layout/hierarchy1"/>
    <dgm:cxn modelId="{F1CA7C34-5971-41F5-816C-87105060E28F}" type="presParOf" srcId="{AA5327CE-DB24-4635-95FD-193FE4EB5A9A}" destId="{A02971BD-7C6A-4915-B6E8-3D6CD477A7BB}" srcOrd="0" destOrd="0" presId="urn:microsoft.com/office/officeart/2005/8/layout/hierarchy1"/>
    <dgm:cxn modelId="{ABA611C2-13CA-4955-A502-C748E3596485}" type="presParOf" srcId="{A02971BD-7C6A-4915-B6E8-3D6CD477A7BB}" destId="{E614FD18-C059-46B2-AD45-A27874D5149F}" srcOrd="0" destOrd="0" presId="urn:microsoft.com/office/officeart/2005/8/layout/hierarchy1"/>
    <dgm:cxn modelId="{65201B3C-57A9-4653-A30E-D48351FB856C}" type="presParOf" srcId="{A02971BD-7C6A-4915-B6E8-3D6CD477A7BB}" destId="{9728280E-3298-488F-81F3-766236D215AA}" srcOrd="1" destOrd="0" presId="urn:microsoft.com/office/officeart/2005/8/layout/hierarchy1"/>
    <dgm:cxn modelId="{4E0B2B37-5098-4222-AA2B-5F0BD1D23724}" type="presParOf" srcId="{AA5327CE-DB24-4635-95FD-193FE4EB5A9A}" destId="{5395DC93-0B22-490A-9991-3E65AA1BDB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843B0-F911-4062-BE33-EB29C8C8D07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5C21C5-2E5C-49E4-87E4-4588D5632470}">
      <dgm:prSet phldrT="[Text]"/>
      <dgm:spPr/>
      <dgm:t>
        <a:bodyPr/>
        <a:lstStyle/>
        <a:p>
          <a:r>
            <a:rPr lang="ar-AE" dirty="0" smtClean="0"/>
            <a:t>تدخل السكريات الأحادية في تركيب مركبات حيوية هامة </a:t>
          </a:r>
          <a:endParaRPr lang="en-GB" dirty="0"/>
        </a:p>
      </dgm:t>
    </dgm:pt>
    <dgm:pt modelId="{806036AA-C453-4B84-BB4E-E4D151DC598E}" type="parTrans" cxnId="{A14A4CF9-D431-46AF-A1A7-95F1DA386EF6}">
      <dgm:prSet/>
      <dgm:spPr/>
      <dgm:t>
        <a:bodyPr/>
        <a:lstStyle/>
        <a:p>
          <a:endParaRPr lang="en-GB"/>
        </a:p>
      </dgm:t>
    </dgm:pt>
    <dgm:pt modelId="{2AB600F5-3EAB-4103-95DE-0DDDB59E6C81}" type="sibTrans" cxnId="{A14A4CF9-D431-46AF-A1A7-95F1DA386EF6}">
      <dgm:prSet/>
      <dgm:spPr/>
      <dgm:t>
        <a:bodyPr/>
        <a:lstStyle/>
        <a:p>
          <a:endParaRPr lang="en-GB"/>
        </a:p>
      </dgm:t>
    </dgm:pt>
    <dgm:pt modelId="{A21035F1-F431-436A-9E48-1E25D89C2571}">
      <dgm:prSet phldrT="[Text]"/>
      <dgm:spPr/>
      <dgm:t>
        <a:bodyPr/>
        <a:lstStyle/>
        <a:p>
          <a:r>
            <a:rPr lang="ar-AE" b="1" u="none" dirty="0" smtClean="0"/>
            <a:t>سكريات أحادية مفسفرة تدخل في التمثيل الغذائي  </a:t>
          </a:r>
          <a:endParaRPr lang="en-GB" u="none" dirty="0"/>
        </a:p>
      </dgm:t>
    </dgm:pt>
    <dgm:pt modelId="{3A69CFF7-084D-4C5E-8093-546C8B889496}" type="parTrans" cxnId="{DD054FD1-6792-414E-A6E0-EB248DCEE3C4}">
      <dgm:prSet/>
      <dgm:spPr/>
      <dgm:t>
        <a:bodyPr/>
        <a:lstStyle/>
        <a:p>
          <a:endParaRPr lang="en-GB"/>
        </a:p>
      </dgm:t>
    </dgm:pt>
    <dgm:pt modelId="{350F5440-0EEF-45B1-AFAD-4775F5F12638}" type="sibTrans" cxnId="{DD054FD1-6792-414E-A6E0-EB248DCEE3C4}">
      <dgm:prSet/>
      <dgm:spPr/>
      <dgm:t>
        <a:bodyPr/>
        <a:lstStyle/>
        <a:p>
          <a:endParaRPr lang="en-GB"/>
        </a:p>
      </dgm:t>
    </dgm:pt>
    <dgm:pt modelId="{570CDC8D-0718-480C-80DD-08230ECCE32C}">
      <dgm:prSet phldrT="[Text]"/>
      <dgm:spPr/>
      <dgm:t>
        <a:bodyPr/>
        <a:lstStyle/>
        <a:p>
          <a:pPr rtl="1"/>
          <a:r>
            <a:rPr lang="ar-AE" b="1" dirty="0" smtClean="0"/>
            <a:t>تركيب الأحماض النووية </a:t>
          </a:r>
          <a:endParaRPr lang="en-GB" dirty="0"/>
        </a:p>
      </dgm:t>
    </dgm:pt>
    <dgm:pt modelId="{8FF472AC-F7D5-490E-8F21-C47E49ACE330}" type="parTrans" cxnId="{6039191D-7E1C-41B1-8638-6F7A97822CF5}">
      <dgm:prSet/>
      <dgm:spPr/>
      <dgm:t>
        <a:bodyPr/>
        <a:lstStyle/>
        <a:p>
          <a:endParaRPr lang="en-GB"/>
        </a:p>
      </dgm:t>
    </dgm:pt>
    <dgm:pt modelId="{5D21528E-124F-454F-B2AC-866AC3883DA6}" type="sibTrans" cxnId="{6039191D-7E1C-41B1-8638-6F7A97822CF5}">
      <dgm:prSet/>
      <dgm:spPr/>
      <dgm:t>
        <a:bodyPr/>
        <a:lstStyle/>
        <a:p>
          <a:endParaRPr lang="en-GB"/>
        </a:p>
      </dgm:t>
    </dgm:pt>
    <dgm:pt modelId="{6474B8AF-7CA8-4837-945A-F1960A729231}">
      <dgm:prSet/>
      <dgm:spPr/>
      <dgm:t>
        <a:bodyPr/>
        <a:lstStyle/>
        <a:p>
          <a:r>
            <a:rPr lang="ar-AE" dirty="0" smtClean="0"/>
            <a:t>جلوكوز 1-فوسفات يعمل في بناء وهدم الجلايكوجين </a:t>
          </a:r>
          <a:endParaRPr lang="en-GB" dirty="0"/>
        </a:p>
      </dgm:t>
    </dgm:pt>
    <dgm:pt modelId="{B17ECFC8-B90A-4101-89D4-C6A1A6FC2FAD}" type="parTrans" cxnId="{82A820C2-9065-4769-96B6-4379D024329B}">
      <dgm:prSet/>
      <dgm:spPr/>
      <dgm:t>
        <a:bodyPr/>
        <a:lstStyle/>
        <a:p>
          <a:endParaRPr lang="en-GB"/>
        </a:p>
      </dgm:t>
    </dgm:pt>
    <dgm:pt modelId="{F634A4EF-DE6D-4964-A6CB-01A92135992D}" type="sibTrans" cxnId="{82A820C2-9065-4769-96B6-4379D024329B}">
      <dgm:prSet/>
      <dgm:spPr/>
      <dgm:t>
        <a:bodyPr/>
        <a:lstStyle/>
        <a:p>
          <a:endParaRPr lang="en-GB"/>
        </a:p>
      </dgm:t>
    </dgm:pt>
    <dgm:pt modelId="{747086C9-CDCC-4D55-849E-5972C1F10E16}">
      <dgm:prSet/>
      <dgm:spPr/>
      <dgm:t>
        <a:bodyPr/>
        <a:lstStyle/>
        <a:p>
          <a:r>
            <a:rPr lang="ar-AE" dirty="0" smtClean="0"/>
            <a:t>جلوكوز 6-فوسفات يعمل في هدم الجلوكوز </a:t>
          </a:r>
          <a:endParaRPr lang="en-GB" dirty="0"/>
        </a:p>
      </dgm:t>
    </dgm:pt>
    <dgm:pt modelId="{53447B8C-E4FB-4A87-BFAB-AAFEFB6B6B05}" type="parTrans" cxnId="{15EA96E8-E545-4F81-AAA9-D8A13FECF978}">
      <dgm:prSet/>
      <dgm:spPr/>
      <dgm:t>
        <a:bodyPr/>
        <a:lstStyle/>
        <a:p>
          <a:endParaRPr lang="en-GB"/>
        </a:p>
      </dgm:t>
    </dgm:pt>
    <dgm:pt modelId="{8E1A76E2-2434-4ACC-8F72-C294590172A9}" type="sibTrans" cxnId="{15EA96E8-E545-4F81-AAA9-D8A13FECF978}">
      <dgm:prSet/>
      <dgm:spPr/>
      <dgm:t>
        <a:bodyPr/>
        <a:lstStyle/>
        <a:p>
          <a:endParaRPr lang="en-GB"/>
        </a:p>
      </dgm:t>
    </dgm:pt>
    <dgm:pt modelId="{8EEE83AE-99D8-4A61-9376-5715A15E7F82}">
      <dgm:prSet/>
      <dgm:spPr/>
      <dgm:t>
        <a:bodyPr/>
        <a:lstStyle/>
        <a:p>
          <a:r>
            <a:rPr lang="ar-AE" dirty="0" smtClean="0"/>
            <a:t>يحتوي </a:t>
          </a:r>
          <a:r>
            <a:rPr lang="en-GB" dirty="0" smtClean="0"/>
            <a:t>DNA </a:t>
          </a:r>
        </a:p>
        <a:p>
          <a:r>
            <a:rPr lang="ar-AE" b="1" dirty="0" smtClean="0"/>
            <a:t>دي </a:t>
          </a:r>
          <a:r>
            <a:rPr lang="ar-EG" b="1" dirty="0" smtClean="0"/>
            <a:t>أكس ريبوز </a:t>
          </a:r>
          <a:endParaRPr lang="en-GB" b="1" dirty="0" smtClean="0"/>
        </a:p>
        <a:p>
          <a:r>
            <a:rPr lang="en-US" b="1" smtClean="0"/>
            <a:t>deoxyribose</a:t>
          </a:r>
          <a:endParaRPr lang="ar-AE" b="1" dirty="0" smtClean="0"/>
        </a:p>
        <a:p>
          <a:r>
            <a:rPr lang="ar-AE" b="1" dirty="0" smtClean="0"/>
            <a:t>الخماسي </a:t>
          </a:r>
          <a:endParaRPr lang="en-GB" dirty="0"/>
        </a:p>
      </dgm:t>
    </dgm:pt>
    <dgm:pt modelId="{ED88BC52-912A-40AB-8BBC-03E5F064C44B}" type="parTrans" cxnId="{87961350-7344-45C0-9B70-BE347A91F247}">
      <dgm:prSet/>
      <dgm:spPr/>
      <dgm:t>
        <a:bodyPr/>
        <a:lstStyle/>
        <a:p>
          <a:endParaRPr lang="en-GB"/>
        </a:p>
      </dgm:t>
    </dgm:pt>
    <dgm:pt modelId="{0601C8B7-DD03-4017-8FA9-070C7B853060}" type="sibTrans" cxnId="{87961350-7344-45C0-9B70-BE347A91F247}">
      <dgm:prSet/>
      <dgm:spPr/>
      <dgm:t>
        <a:bodyPr/>
        <a:lstStyle/>
        <a:p>
          <a:endParaRPr lang="en-GB"/>
        </a:p>
      </dgm:t>
    </dgm:pt>
    <dgm:pt modelId="{5C928E37-2123-4723-B83B-DFEFEEB04D47}">
      <dgm:prSet/>
      <dgm:spPr/>
      <dgm:t>
        <a:bodyPr/>
        <a:lstStyle/>
        <a:p>
          <a:pPr rtl="1"/>
          <a:r>
            <a:rPr lang="ar-SA" b="1" dirty="0" smtClean="0"/>
            <a:t>يحتوي </a:t>
          </a:r>
          <a:r>
            <a:rPr lang="en-US" b="1" dirty="0" smtClean="0"/>
            <a:t>RNA  </a:t>
          </a:r>
          <a:endParaRPr lang="ar-AE" b="1" dirty="0" smtClean="0"/>
        </a:p>
        <a:p>
          <a:pPr rtl="1"/>
          <a:r>
            <a:rPr lang="ar-EG" b="1" dirty="0" smtClean="0"/>
            <a:t>على </a:t>
          </a:r>
          <a:r>
            <a:rPr lang="ar-EG" b="1" smtClean="0"/>
            <a:t>سكر </a:t>
          </a:r>
          <a:r>
            <a:rPr lang="en-US" b="1" smtClean="0"/>
            <a:t>ribose</a:t>
          </a:r>
          <a:r>
            <a:rPr lang="ar-EG" b="1" dirty="0" smtClean="0"/>
            <a:t> الخماسى</a:t>
          </a:r>
          <a:endParaRPr lang="en-GB" dirty="0"/>
        </a:p>
      </dgm:t>
    </dgm:pt>
    <dgm:pt modelId="{FBAF618D-2E8A-4010-94FA-EDB005F48461}" type="parTrans" cxnId="{8D12645E-DF44-4E5A-A4E2-8898F48AF4F9}">
      <dgm:prSet/>
      <dgm:spPr/>
      <dgm:t>
        <a:bodyPr/>
        <a:lstStyle/>
        <a:p>
          <a:endParaRPr lang="en-GB"/>
        </a:p>
      </dgm:t>
    </dgm:pt>
    <dgm:pt modelId="{0C535B22-68E4-40A2-B40C-FC65116C9AFC}" type="sibTrans" cxnId="{8D12645E-DF44-4E5A-A4E2-8898F48AF4F9}">
      <dgm:prSet/>
      <dgm:spPr/>
      <dgm:t>
        <a:bodyPr/>
        <a:lstStyle/>
        <a:p>
          <a:endParaRPr lang="en-GB"/>
        </a:p>
      </dgm:t>
    </dgm:pt>
    <dgm:pt modelId="{FF6679A5-0B5C-4ACD-8395-E1336C8F8779}" type="pres">
      <dgm:prSet presAssocID="{C7A843B0-F911-4062-BE33-EB29C8C8D0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D13F4C4-D916-4786-8C8A-8E3C6FB2988D}" type="pres">
      <dgm:prSet presAssocID="{D75C21C5-2E5C-49E4-87E4-4588D5632470}" presName="hierRoot1" presStyleCnt="0"/>
      <dgm:spPr/>
    </dgm:pt>
    <dgm:pt modelId="{37EB45E9-334F-4B19-807C-B2A1BD4D42AD}" type="pres">
      <dgm:prSet presAssocID="{D75C21C5-2E5C-49E4-87E4-4588D5632470}" presName="composite" presStyleCnt="0"/>
      <dgm:spPr/>
    </dgm:pt>
    <dgm:pt modelId="{4CA4B2D0-D2F4-4DF2-98A3-899505154AF8}" type="pres">
      <dgm:prSet presAssocID="{D75C21C5-2E5C-49E4-87E4-4588D5632470}" presName="background" presStyleLbl="node0" presStyleIdx="0" presStyleCnt="1"/>
      <dgm:spPr/>
    </dgm:pt>
    <dgm:pt modelId="{EA3026DD-F4DA-4C6A-B725-88B76EAB593A}" type="pres">
      <dgm:prSet presAssocID="{D75C21C5-2E5C-49E4-87E4-4588D56324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64BDAE-3800-429E-9848-FFE5920E4D6B}" type="pres">
      <dgm:prSet presAssocID="{D75C21C5-2E5C-49E4-87E4-4588D5632470}" presName="hierChild2" presStyleCnt="0"/>
      <dgm:spPr/>
    </dgm:pt>
    <dgm:pt modelId="{C6D8E712-7F21-43B5-9B62-54D7C3D9840B}" type="pres">
      <dgm:prSet presAssocID="{3A69CFF7-084D-4C5E-8093-546C8B889496}" presName="Name10" presStyleLbl="parChTrans1D2" presStyleIdx="0" presStyleCnt="2"/>
      <dgm:spPr/>
      <dgm:t>
        <a:bodyPr/>
        <a:lstStyle/>
        <a:p>
          <a:endParaRPr lang="en-GB"/>
        </a:p>
      </dgm:t>
    </dgm:pt>
    <dgm:pt modelId="{7D792F82-4DED-4ED6-9087-65058C2DDFEE}" type="pres">
      <dgm:prSet presAssocID="{A21035F1-F431-436A-9E48-1E25D89C2571}" presName="hierRoot2" presStyleCnt="0"/>
      <dgm:spPr/>
    </dgm:pt>
    <dgm:pt modelId="{23A312AB-004C-4D58-88A8-165264009346}" type="pres">
      <dgm:prSet presAssocID="{A21035F1-F431-436A-9E48-1E25D89C2571}" presName="composite2" presStyleCnt="0"/>
      <dgm:spPr/>
    </dgm:pt>
    <dgm:pt modelId="{709157DD-C29F-498E-A2EB-1B4E9AB1A1C9}" type="pres">
      <dgm:prSet presAssocID="{A21035F1-F431-436A-9E48-1E25D89C2571}" presName="background2" presStyleLbl="node2" presStyleIdx="0" presStyleCnt="2"/>
      <dgm:spPr/>
    </dgm:pt>
    <dgm:pt modelId="{79A0BD4D-766B-49E0-B35C-76623F950520}" type="pres">
      <dgm:prSet presAssocID="{A21035F1-F431-436A-9E48-1E25D89C257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BF3D78-F720-4B03-9917-DBA27D3428B4}" type="pres">
      <dgm:prSet presAssocID="{A21035F1-F431-436A-9E48-1E25D89C2571}" presName="hierChild3" presStyleCnt="0"/>
      <dgm:spPr/>
    </dgm:pt>
    <dgm:pt modelId="{EAF70B85-84CE-4F90-BDFD-9746A97A4DEF}" type="pres">
      <dgm:prSet presAssocID="{53447B8C-E4FB-4A87-BFAB-AAFEFB6B6B05}" presName="Name17" presStyleLbl="parChTrans1D3" presStyleIdx="0" presStyleCnt="4"/>
      <dgm:spPr/>
      <dgm:t>
        <a:bodyPr/>
        <a:lstStyle/>
        <a:p>
          <a:endParaRPr lang="en-GB"/>
        </a:p>
      </dgm:t>
    </dgm:pt>
    <dgm:pt modelId="{393902CF-C33E-443E-891F-4F6BD349F76A}" type="pres">
      <dgm:prSet presAssocID="{747086C9-CDCC-4D55-849E-5972C1F10E16}" presName="hierRoot3" presStyleCnt="0"/>
      <dgm:spPr/>
    </dgm:pt>
    <dgm:pt modelId="{5B84C07E-3445-4FD1-B522-32FBB7DDFF39}" type="pres">
      <dgm:prSet presAssocID="{747086C9-CDCC-4D55-849E-5972C1F10E16}" presName="composite3" presStyleCnt="0"/>
      <dgm:spPr/>
    </dgm:pt>
    <dgm:pt modelId="{8E96AAAB-CFEC-4DBB-AEA2-6358CB50E6E0}" type="pres">
      <dgm:prSet presAssocID="{747086C9-CDCC-4D55-849E-5972C1F10E16}" presName="background3" presStyleLbl="node3" presStyleIdx="0" presStyleCnt="4"/>
      <dgm:spPr/>
    </dgm:pt>
    <dgm:pt modelId="{15F66324-2520-44E6-9CB3-3B48827D60DF}" type="pres">
      <dgm:prSet presAssocID="{747086C9-CDCC-4D55-849E-5972C1F10E16}" presName="text3" presStyleLbl="fgAcc3" presStyleIdx="0" presStyleCnt="4" custLinFactNeighborX="-1250" custLinFactNeighborY="39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B0383C-89FD-46CE-98D7-29BEA58CAFD7}" type="pres">
      <dgm:prSet presAssocID="{747086C9-CDCC-4D55-849E-5972C1F10E16}" presName="hierChild4" presStyleCnt="0"/>
      <dgm:spPr/>
    </dgm:pt>
    <dgm:pt modelId="{3446E09C-6DAE-4A6E-BA58-8EB7C53590AF}" type="pres">
      <dgm:prSet presAssocID="{B17ECFC8-B90A-4101-89D4-C6A1A6FC2FAD}" presName="Name17" presStyleLbl="parChTrans1D3" presStyleIdx="1" presStyleCnt="4"/>
      <dgm:spPr/>
      <dgm:t>
        <a:bodyPr/>
        <a:lstStyle/>
        <a:p>
          <a:endParaRPr lang="en-GB"/>
        </a:p>
      </dgm:t>
    </dgm:pt>
    <dgm:pt modelId="{55102E89-C929-44D4-8B0F-6FEC8E417B6A}" type="pres">
      <dgm:prSet presAssocID="{6474B8AF-7CA8-4837-945A-F1960A729231}" presName="hierRoot3" presStyleCnt="0"/>
      <dgm:spPr/>
    </dgm:pt>
    <dgm:pt modelId="{CBD5F737-3A67-44C2-B3A3-083DCF9CD047}" type="pres">
      <dgm:prSet presAssocID="{6474B8AF-7CA8-4837-945A-F1960A729231}" presName="composite3" presStyleCnt="0"/>
      <dgm:spPr/>
    </dgm:pt>
    <dgm:pt modelId="{73B858F7-67DD-4E35-B47E-3C1262C83753}" type="pres">
      <dgm:prSet presAssocID="{6474B8AF-7CA8-4837-945A-F1960A729231}" presName="background3" presStyleLbl="node3" presStyleIdx="1" presStyleCnt="4"/>
      <dgm:spPr/>
    </dgm:pt>
    <dgm:pt modelId="{40B781DE-EBD9-437D-B475-4EED21212869}" type="pres">
      <dgm:prSet presAssocID="{6474B8AF-7CA8-4837-945A-F1960A729231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FCEDC6D-F172-4E55-BE01-56411013049B}" type="pres">
      <dgm:prSet presAssocID="{6474B8AF-7CA8-4837-945A-F1960A729231}" presName="hierChild4" presStyleCnt="0"/>
      <dgm:spPr/>
    </dgm:pt>
    <dgm:pt modelId="{D4B28040-0DDC-4962-BF37-244C06C2110B}" type="pres">
      <dgm:prSet presAssocID="{8FF472AC-F7D5-490E-8F21-C47E49ACE330}" presName="Name10" presStyleLbl="parChTrans1D2" presStyleIdx="1" presStyleCnt="2"/>
      <dgm:spPr/>
      <dgm:t>
        <a:bodyPr/>
        <a:lstStyle/>
        <a:p>
          <a:endParaRPr lang="en-GB"/>
        </a:p>
      </dgm:t>
    </dgm:pt>
    <dgm:pt modelId="{AA5327CE-DB24-4635-95FD-193FE4EB5A9A}" type="pres">
      <dgm:prSet presAssocID="{570CDC8D-0718-480C-80DD-08230ECCE32C}" presName="hierRoot2" presStyleCnt="0"/>
      <dgm:spPr/>
    </dgm:pt>
    <dgm:pt modelId="{A02971BD-7C6A-4915-B6E8-3D6CD477A7BB}" type="pres">
      <dgm:prSet presAssocID="{570CDC8D-0718-480C-80DD-08230ECCE32C}" presName="composite2" presStyleCnt="0"/>
      <dgm:spPr/>
    </dgm:pt>
    <dgm:pt modelId="{E614FD18-C059-46B2-AD45-A27874D5149F}" type="pres">
      <dgm:prSet presAssocID="{570CDC8D-0718-480C-80DD-08230ECCE32C}" presName="background2" presStyleLbl="node2" presStyleIdx="1" presStyleCnt="2"/>
      <dgm:spPr/>
    </dgm:pt>
    <dgm:pt modelId="{9728280E-3298-488F-81F3-766236D215AA}" type="pres">
      <dgm:prSet presAssocID="{570CDC8D-0718-480C-80DD-08230ECCE32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95DC93-0B22-490A-9991-3E65AA1BDB2B}" type="pres">
      <dgm:prSet presAssocID="{570CDC8D-0718-480C-80DD-08230ECCE32C}" presName="hierChild3" presStyleCnt="0"/>
      <dgm:spPr/>
    </dgm:pt>
    <dgm:pt modelId="{4BB7B136-0994-49D4-809A-93BBAAD2EB2B}" type="pres">
      <dgm:prSet presAssocID="{ED88BC52-912A-40AB-8BBC-03E5F064C44B}" presName="Name17" presStyleLbl="parChTrans1D3" presStyleIdx="2" presStyleCnt="4"/>
      <dgm:spPr/>
      <dgm:t>
        <a:bodyPr/>
        <a:lstStyle/>
        <a:p>
          <a:endParaRPr lang="en-GB"/>
        </a:p>
      </dgm:t>
    </dgm:pt>
    <dgm:pt modelId="{EEA5EB43-6354-4DAD-8559-0DA074620EED}" type="pres">
      <dgm:prSet presAssocID="{8EEE83AE-99D8-4A61-9376-5715A15E7F82}" presName="hierRoot3" presStyleCnt="0"/>
      <dgm:spPr/>
    </dgm:pt>
    <dgm:pt modelId="{BF496D8A-61CC-4FFF-A718-88791282B38F}" type="pres">
      <dgm:prSet presAssocID="{8EEE83AE-99D8-4A61-9376-5715A15E7F82}" presName="composite3" presStyleCnt="0"/>
      <dgm:spPr/>
    </dgm:pt>
    <dgm:pt modelId="{120D8504-C81E-43BD-9167-F01C886BD142}" type="pres">
      <dgm:prSet presAssocID="{8EEE83AE-99D8-4A61-9376-5715A15E7F82}" presName="background3" presStyleLbl="node3" presStyleIdx="2" presStyleCnt="4"/>
      <dgm:spPr/>
    </dgm:pt>
    <dgm:pt modelId="{64ADC1E2-5AD6-46E7-A8A7-A649C5A459BA}" type="pres">
      <dgm:prSet presAssocID="{8EEE83AE-99D8-4A61-9376-5715A15E7F8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A8E5F7-FB4C-4017-87FD-CD0E2D76075F}" type="pres">
      <dgm:prSet presAssocID="{8EEE83AE-99D8-4A61-9376-5715A15E7F82}" presName="hierChild4" presStyleCnt="0"/>
      <dgm:spPr/>
    </dgm:pt>
    <dgm:pt modelId="{07B77E24-9F27-4BC7-BE2F-4947544D4D3A}" type="pres">
      <dgm:prSet presAssocID="{FBAF618D-2E8A-4010-94FA-EDB005F48461}" presName="Name17" presStyleLbl="parChTrans1D3" presStyleIdx="3" presStyleCnt="4"/>
      <dgm:spPr/>
      <dgm:t>
        <a:bodyPr/>
        <a:lstStyle/>
        <a:p>
          <a:endParaRPr lang="en-GB"/>
        </a:p>
      </dgm:t>
    </dgm:pt>
    <dgm:pt modelId="{9AA80CC6-187A-4C74-8BBE-A0BED6367686}" type="pres">
      <dgm:prSet presAssocID="{5C928E37-2123-4723-B83B-DFEFEEB04D47}" presName="hierRoot3" presStyleCnt="0"/>
      <dgm:spPr/>
    </dgm:pt>
    <dgm:pt modelId="{FEB0D855-3B82-4DA6-BD33-1165C1C9FD7E}" type="pres">
      <dgm:prSet presAssocID="{5C928E37-2123-4723-B83B-DFEFEEB04D47}" presName="composite3" presStyleCnt="0"/>
      <dgm:spPr/>
    </dgm:pt>
    <dgm:pt modelId="{483A767B-C1CC-4E97-8799-F9BD2154DBCB}" type="pres">
      <dgm:prSet presAssocID="{5C928E37-2123-4723-B83B-DFEFEEB04D47}" presName="background3" presStyleLbl="node3" presStyleIdx="3" presStyleCnt="4"/>
      <dgm:spPr/>
    </dgm:pt>
    <dgm:pt modelId="{2988DFE6-501F-412E-878C-D4603F28E82A}" type="pres">
      <dgm:prSet presAssocID="{5C928E37-2123-4723-B83B-DFEFEEB04D47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0241A4-B266-4178-9ED5-1C5806FB9141}" type="pres">
      <dgm:prSet presAssocID="{5C928E37-2123-4723-B83B-DFEFEEB04D47}" presName="hierChild4" presStyleCnt="0"/>
      <dgm:spPr/>
    </dgm:pt>
  </dgm:ptLst>
  <dgm:cxnLst>
    <dgm:cxn modelId="{82F7DE46-254A-4298-B811-9B4A335DE180}" type="presOf" srcId="{5C928E37-2123-4723-B83B-DFEFEEB04D47}" destId="{2988DFE6-501F-412E-878C-D4603F28E82A}" srcOrd="0" destOrd="0" presId="urn:microsoft.com/office/officeart/2005/8/layout/hierarchy1"/>
    <dgm:cxn modelId="{A729F455-9121-4BDF-9B26-5A8E1E8D5546}" type="presOf" srcId="{C7A843B0-F911-4062-BE33-EB29C8C8D07A}" destId="{FF6679A5-0B5C-4ACD-8395-E1336C8F8779}" srcOrd="0" destOrd="0" presId="urn:microsoft.com/office/officeart/2005/8/layout/hierarchy1"/>
    <dgm:cxn modelId="{48D58E17-4A51-4EB8-8463-81B2DA8674BE}" type="presOf" srcId="{FBAF618D-2E8A-4010-94FA-EDB005F48461}" destId="{07B77E24-9F27-4BC7-BE2F-4947544D4D3A}" srcOrd="0" destOrd="0" presId="urn:microsoft.com/office/officeart/2005/8/layout/hierarchy1"/>
    <dgm:cxn modelId="{15EA96E8-E545-4F81-AAA9-D8A13FECF978}" srcId="{A21035F1-F431-436A-9E48-1E25D89C2571}" destId="{747086C9-CDCC-4D55-849E-5972C1F10E16}" srcOrd="0" destOrd="0" parTransId="{53447B8C-E4FB-4A87-BFAB-AAFEFB6B6B05}" sibTransId="{8E1A76E2-2434-4ACC-8F72-C294590172A9}"/>
    <dgm:cxn modelId="{65E99CA5-9A94-417E-AFFE-0609A707D3CD}" type="presOf" srcId="{570CDC8D-0718-480C-80DD-08230ECCE32C}" destId="{9728280E-3298-488F-81F3-766236D215AA}" srcOrd="0" destOrd="0" presId="urn:microsoft.com/office/officeart/2005/8/layout/hierarchy1"/>
    <dgm:cxn modelId="{A14A4CF9-D431-46AF-A1A7-95F1DA386EF6}" srcId="{C7A843B0-F911-4062-BE33-EB29C8C8D07A}" destId="{D75C21C5-2E5C-49E4-87E4-4588D5632470}" srcOrd="0" destOrd="0" parTransId="{806036AA-C453-4B84-BB4E-E4D151DC598E}" sibTransId="{2AB600F5-3EAB-4103-95DE-0DDDB59E6C81}"/>
    <dgm:cxn modelId="{1840F68B-EDDF-46F2-9AD5-15E690AA9BA0}" type="presOf" srcId="{53447B8C-E4FB-4A87-BFAB-AAFEFB6B6B05}" destId="{EAF70B85-84CE-4F90-BDFD-9746A97A4DEF}" srcOrd="0" destOrd="0" presId="urn:microsoft.com/office/officeart/2005/8/layout/hierarchy1"/>
    <dgm:cxn modelId="{87961350-7344-45C0-9B70-BE347A91F247}" srcId="{570CDC8D-0718-480C-80DD-08230ECCE32C}" destId="{8EEE83AE-99D8-4A61-9376-5715A15E7F82}" srcOrd="0" destOrd="0" parTransId="{ED88BC52-912A-40AB-8BBC-03E5F064C44B}" sibTransId="{0601C8B7-DD03-4017-8FA9-070C7B853060}"/>
    <dgm:cxn modelId="{20D5717E-37DE-4DCF-91C4-1BD5434D045C}" type="presOf" srcId="{B17ECFC8-B90A-4101-89D4-C6A1A6FC2FAD}" destId="{3446E09C-6DAE-4A6E-BA58-8EB7C53590AF}" srcOrd="0" destOrd="0" presId="urn:microsoft.com/office/officeart/2005/8/layout/hierarchy1"/>
    <dgm:cxn modelId="{6039191D-7E1C-41B1-8638-6F7A97822CF5}" srcId="{D75C21C5-2E5C-49E4-87E4-4588D5632470}" destId="{570CDC8D-0718-480C-80DD-08230ECCE32C}" srcOrd="1" destOrd="0" parTransId="{8FF472AC-F7D5-490E-8F21-C47E49ACE330}" sibTransId="{5D21528E-124F-454F-B2AC-866AC3883DA6}"/>
    <dgm:cxn modelId="{82A820C2-9065-4769-96B6-4379D024329B}" srcId="{A21035F1-F431-436A-9E48-1E25D89C2571}" destId="{6474B8AF-7CA8-4837-945A-F1960A729231}" srcOrd="1" destOrd="0" parTransId="{B17ECFC8-B90A-4101-89D4-C6A1A6FC2FAD}" sibTransId="{F634A4EF-DE6D-4964-A6CB-01A92135992D}"/>
    <dgm:cxn modelId="{6ABD2E8C-425C-43E2-AED8-CB1A2BF33F65}" type="presOf" srcId="{D75C21C5-2E5C-49E4-87E4-4588D5632470}" destId="{EA3026DD-F4DA-4C6A-B725-88B76EAB593A}" srcOrd="0" destOrd="0" presId="urn:microsoft.com/office/officeart/2005/8/layout/hierarchy1"/>
    <dgm:cxn modelId="{DD054FD1-6792-414E-A6E0-EB248DCEE3C4}" srcId="{D75C21C5-2E5C-49E4-87E4-4588D5632470}" destId="{A21035F1-F431-436A-9E48-1E25D89C2571}" srcOrd="0" destOrd="0" parTransId="{3A69CFF7-084D-4C5E-8093-546C8B889496}" sibTransId="{350F5440-0EEF-45B1-AFAD-4775F5F12638}"/>
    <dgm:cxn modelId="{0DBBFF2A-CDD5-4C35-9444-FDA05933DFAF}" type="presOf" srcId="{ED88BC52-912A-40AB-8BBC-03E5F064C44B}" destId="{4BB7B136-0994-49D4-809A-93BBAAD2EB2B}" srcOrd="0" destOrd="0" presId="urn:microsoft.com/office/officeart/2005/8/layout/hierarchy1"/>
    <dgm:cxn modelId="{C9FF6449-A239-471D-9FE2-325FFD7ACE49}" type="presOf" srcId="{8EEE83AE-99D8-4A61-9376-5715A15E7F82}" destId="{64ADC1E2-5AD6-46E7-A8A7-A649C5A459BA}" srcOrd="0" destOrd="0" presId="urn:microsoft.com/office/officeart/2005/8/layout/hierarchy1"/>
    <dgm:cxn modelId="{722103E7-F858-42FA-BDF7-40D7062CD561}" type="presOf" srcId="{8FF472AC-F7D5-490E-8F21-C47E49ACE330}" destId="{D4B28040-0DDC-4962-BF37-244C06C2110B}" srcOrd="0" destOrd="0" presId="urn:microsoft.com/office/officeart/2005/8/layout/hierarchy1"/>
    <dgm:cxn modelId="{C9BAC67F-8B5C-4F9A-9F14-7C3CB45B8B22}" type="presOf" srcId="{3A69CFF7-084D-4C5E-8093-546C8B889496}" destId="{C6D8E712-7F21-43B5-9B62-54D7C3D9840B}" srcOrd="0" destOrd="0" presId="urn:microsoft.com/office/officeart/2005/8/layout/hierarchy1"/>
    <dgm:cxn modelId="{4AB0F94E-67E4-4323-AA7E-EA155FE2A048}" type="presOf" srcId="{A21035F1-F431-436A-9E48-1E25D89C2571}" destId="{79A0BD4D-766B-49E0-B35C-76623F950520}" srcOrd="0" destOrd="0" presId="urn:microsoft.com/office/officeart/2005/8/layout/hierarchy1"/>
    <dgm:cxn modelId="{8D12645E-DF44-4E5A-A4E2-8898F48AF4F9}" srcId="{570CDC8D-0718-480C-80DD-08230ECCE32C}" destId="{5C928E37-2123-4723-B83B-DFEFEEB04D47}" srcOrd="1" destOrd="0" parTransId="{FBAF618D-2E8A-4010-94FA-EDB005F48461}" sibTransId="{0C535B22-68E4-40A2-B40C-FC65116C9AFC}"/>
    <dgm:cxn modelId="{617FED81-CDAF-491B-87CE-F0B3F5FDA5A8}" type="presOf" srcId="{6474B8AF-7CA8-4837-945A-F1960A729231}" destId="{40B781DE-EBD9-437D-B475-4EED21212869}" srcOrd="0" destOrd="0" presId="urn:microsoft.com/office/officeart/2005/8/layout/hierarchy1"/>
    <dgm:cxn modelId="{C21469D8-EF8D-4C28-9C30-D95BE00D4041}" type="presOf" srcId="{747086C9-CDCC-4D55-849E-5972C1F10E16}" destId="{15F66324-2520-44E6-9CB3-3B48827D60DF}" srcOrd="0" destOrd="0" presId="urn:microsoft.com/office/officeart/2005/8/layout/hierarchy1"/>
    <dgm:cxn modelId="{42A87ED7-90A3-4856-A7D0-1D57D43588CC}" type="presParOf" srcId="{FF6679A5-0B5C-4ACD-8395-E1336C8F8779}" destId="{8D13F4C4-D916-4786-8C8A-8E3C6FB2988D}" srcOrd="0" destOrd="0" presId="urn:microsoft.com/office/officeart/2005/8/layout/hierarchy1"/>
    <dgm:cxn modelId="{23CB297F-6FAF-41E9-BF58-BAB090CFDDAB}" type="presParOf" srcId="{8D13F4C4-D916-4786-8C8A-8E3C6FB2988D}" destId="{37EB45E9-334F-4B19-807C-B2A1BD4D42AD}" srcOrd="0" destOrd="0" presId="urn:microsoft.com/office/officeart/2005/8/layout/hierarchy1"/>
    <dgm:cxn modelId="{AAAD1F89-32B9-462E-9A67-2FCB27CC342D}" type="presParOf" srcId="{37EB45E9-334F-4B19-807C-B2A1BD4D42AD}" destId="{4CA4B2D0-D2F4-4DF2-98A3-899505154AF8}" srcOrd="0" destOrd="0" presId="urn:microsoft.com/office/officeart/2005/8/layout/hierarchy1"/>
    <dgm:cxn modelId="{E33A5F6F-054D-41E1-8432-3F68A2915BA3}" type="presParOf" srcId="{37EB45E9-334F-4B19-807C-B2A1BD4D42AD}" destId="{EA3026DD-F4DA-4C6A-B725-88B76EAB593A}" srcOrd="1" destOrd="0" presId="urn:microsoft.com/office/officeart/2005/8/layout/hierarchy1"/>
    <dgm:cxn modelId="{8F43F2ED-93D6-4193-A754-9B06493C8CF0}" type="presParOf" srcId="{8D13F4C4-D916-4786-8C8A-8E3C6FB2988D}" destId="{8964BDAE-3800-429E-9848-FFE5920E4D6B}" srcOrd="1" destOrd="0" presId="urn:microsoft.com/office/officeart/2005/8/layout/hierarchy1"/>
    <dgm:cxn modelId="{D710CA8D-28C3-42F5-BEE2-DFD6E1091DA9}" type="presParOf" srcId="{8964BDAE-3800-429E-9848-FFE5920E4D6B}" destId="{C6D8E712-7F21-43B5-9B62-54D7C3D9840B}" srcOrd="0" destOrd="0" presId="urn:microsoft.com/office/officeart/2005/8/layout/hierarchy1"/>
    <dgm:cxn modelId="{01192049-1DF6-4DD9-A9EC-F6BBAEDE87FA}" type="presParOf" srcId="{8964BDAE-3800-429E-9848-FFE5920E4D6B}" destId="{7D792F82-4DED-4ED6-9087-65058C2DDFEE}" srcOrd="1" destOrd="0" presId="urn:microsoft.com/office/officeart/2005/8/layout/hierarchy1"/>
    <dgm:cxn modelId="{3BB98D8B-484C-4BE9-BDFF-EF2A5B4E28C2}" type="presParOf" srcId="{7D792F82-4DED-4ED6-9087-65058C2DDFEE}" destId="{23A312AB-004C-4D58-88A8-165264009346}" srcOrd="0" destOrd="0" presId="urn:microsoft.com/office/officeart/2005/8/layout/hierarchy1"/>
    <dgm:cxn modelId="{154948E6-9977-4221-A7BC-A148E3E0060E}" type="presParOf" srcId="{23A312AB-004C-4D58-88A8-165264009346}" destId="{709157DD-C29F-498E-A2EB-1B4E9AB1A1C9}" srcOrd="0" destOrd="0" presId="urn:microsoft.com/office/officeart/2005/8/layout/hierarchy1"/>
    <dgm:cxn modelId="{996F9984-21DE-4035-84D2-C66B93903395}" type="presParOf" srcId="{23A312AB-004C-4D58-88A8-165264009346}" destId="{79A0BD4D-766B-49E0-B35C-76623F950520}" srcOrd="1" destOrd="0" presId="urn:microsoft.com/office/officeart/2005/8/layout/hierarchy1"/>
    <dgm:cxn modelId="{F89D6BA1-2ACE-4967-BEEC-02C79CC7CD22}" type="presParOf" srcId="{7D792F82-4DED-4ED6-9087-65058C2DDFEE}" destId="{AABF3D78-F720-4B03-9917-DBA27D3428B4}" srcOrd="1" destOrd="0" presId="urn:microsoft.com/office/officeart/2005/8/layout/hierarchy1"/>
    <dgm:cxn modelId="{B8882292-FC5C-496A-9AA5-86FCC28D7BC0}" type="presParOf" srcId="{AABF3D78-F720-4B03-9917-DBA27D3428B4}" destId="{EAF70B85-84CE-4F90-BDFD-9746A97A4DEF}" srcOrd="0" destOrd="0" presId="urn:microsoft.com/office/officeart/2005/8/layout/hierarchy1"/>
    <dgm:cxn modelId="{0AF1D059-9A1B-45DF-89A2-EDA32F82D362}" type="presParOf" srcId="{AABF3D78-F720-4B03-9917-DBA27D3428B4}" destId="{393902CF-C33E-443E-891F-4F6BD349F76A}" srcOrd="1" destOrd="0" presId="urn:microsoft.com/office/officeart/2005/8/layout/hierarchy1"/>
    <dgm:cxn modelId="{0F4A136C-FD55-420B-8909-0D338060BA39}" type="presParOf" srcId="{393902CF-C33E-443E-891F-4F6BD349F76A}" destId="{5B84C07E-3445-4FD1-B522-32FBB7DDFF39}" srcOrd="0" destOrd="0" presId="urn:microsoft.com/office/officeart/2005/8/layout/hierarchy1"/>
    <dgm:cxn modelId="{B3CE8798-A764-47FE-AEED-E1708E9BC117}" type="presParOf" srcId="{5B84C07E-3445-4FD1-B522-32FBB7DDFF39}" destId="{8E96AAAB-CFEC-4DBB-AEA2-6358CB50E6E0}" srcOrd="0" destOrd="0" presId="urn:microsoft.com/office/officeart/2005/8/layout/hierarchy1"/>
    <dgm:cxn modelId="{7CCA3967-58A2-4827-B06F-A702995F4340}" type="presParOf" srcId="{5B84C07E-3445-4FD1-B522-32FBB7DDFF39}" destId="{15F66324-2520-44E6-9CB3-3B48827D60DF}" srcOrd="1" destOrd="0" presId="urn:microsoft.com/office/officeart/2005/8/layout/hierarchy1"/>
    <dgm:cxn modelId="{B2C75E42-16CE-44C6-918B-86FB0FBB802B}" type="presParOf" srcId="{393902CF-C33E-443E-891F-4F6BD349F76A}" destId="{2DB0383C-89FD-46CE-98D7-29BEA58CAFD7}" srcOrd="1" destOrd="0" presId="urn:microsoft.com/office/officeart/2005/8/layout/hierarchy1"/>
    <dgm:cxn modelId="{C476D0DC-7B2D-4E8C-9C86-22CA217F45F5}" type="presParOf" srcId="{AABF3D78-F720-4B03-9917-DBA27D3428B4}" destId="{3446E09C-6DAE-4A6E-BA58-8EB7C53590AF}" srcOrd="2" destOrd="0" presId="urn:microsoft.com/office/officeart/2005/8/layout/hierarchy1"/>
    <dgm:cxn modelId="{29EDBD72-F29B-41F9-B874-F5E4A7B5048B}" type="presParOf" srcId="{AABF3D78-F720-4B03-9917-DBA27D3428B4}" destId="{55102E89-C929-44D4-8B0F-6FEC8E417B6A}" srcOrd="3" destOrd="0" presId="urn:microsoft.com/office/officeart/2005/8/layout/hierarchy1"/>
    <dgm:cxn modelId="{A65686A5-BB4A-493C-B8E5-1A3FD3AE9F8D}" type="presParOf" srcId="{55102E89-C929-44D4-8B0F-6FEC8E417B6A}" destId="{CBD5F737-3A67-44C2-B3A3-083DCF9CD047}" srcOrd="0" destOrd="0" presId="urn:microsoft.com/office/officeart/2005/8/layout/hierarchy1"/>
    <dgm:cxn modelId="{DD913D65-5646-4DB1-ADAD-C9B8A0B427E6}" type="presParOf" srcId="{CBD5F737-3A67-44C2-B3A3-083DCF9CD047}" destId="{73B858F7-67DD-4E35-B47E-3C1262C83753}" srcOrd="0" destOrd="0" presId="urn:microsoft.com/office/officeart/2005/8/layout/hierarchy1"/>
    <dgm:cxn modelId="{DE93B343-66FD-4286-8CAC-1F2930534314}" type="presParOf" srcId="{CBD5F737-3A67-44C2-B3A3-083DCF9CD047}" destId="{40B781DE-EBD9-437D-B475-4EED21212869}" srcOrd="1" destOrd="0" presId="urn:microsoft.com/office/officeart/2005/8/layout/hierarchy1"/>
    <dgm:cxn modelId="{B35B137A-F356-469E-83EC-5FA34A904567}" type="presParOf" srcId="{55102E89-C929-44D4-8B0F-6FEC8E417B6A}" destId="{8FCEDC6D-F172-4E55-BE01-56411013049B}" srcOrd="1" destOrd="0" presId="urn:microsoft.com/office/officeart/2005/8/layout/hierarchy1"/>
    <dgm:cxn modelId="{9C078B7C-4656-443D-BD67-EFC39D98F205}" type="presParOf" srcId="{8964BDAE-3800-429E-9848-FFE5920E4D6B}" destId="{D4B28040-0DDC-4962-BF37-244C06C2110B}" srcOrd="2" destOrd="0" presId="urn:microsoft.com/office/officeart/2005/8/layout/hierarchy1"/>
    <dgm:cxn modelId="{D79CF504-0EF8-43D9-8856-9BBF02C321DC}" type="presParOf" srcId="{8964BDAE-3800-429E-9848-FFE5920E4D6B}" destId="{AA5327CE-DB24-4635-95FD-193FE4EB5A9A}" srcOrd="3" destOrd="0" presId="urn:microsoft.com/office/officeart/2005/8/layout/hierarchy1"/>
    <dgm:cxn modelId="{F8714C18-3D37-4EDD-AFBF-0B6F012FAE98}" type="presParOf" srcId="{AA5327CE-DB24-4635-95FD-193FE4EB5A9A}" destId="{A02971BD-7C6A-4915-B6E8-3D6CD477A7BB}" srcOrd="0" destOrd="0" presId="urn:microsoft.com/office/officeart/2005/8/layout/hierarchy1"/>
    <dgm:cxn modelId="{28B46CE4-B344-46AB-8245-AF5CDD40D428}" type="presParOf" srcId="{A02971BD-7C6A-4915-B6E8-3D6CD477A7BB}" destId="{E614FD18-C059-46B2-AD45-A27874D5149F}" srcOrd="0" destOrd="0" presId="urn:microsoft.com/office/officeart/2005/8/layout/hierarchy1"/>
    <dgm:cxn modelId="{F4550BA9-3A1C-419D-A068-E0B10DEF68DA}" type="presParOf" srcId="{A02971BD-7C6A-4915-B6E8-3D6CD477A7BB}" destId="{9728280E-3298-488F-81F3-766236D215AA}" srcOrd="1" destOrd="0" presId="urn:microsoft.com/office/officeart/2005/8/layout/hierarchy1"/>
    <dgm:cxn modelId="{A58ACD79-BD7A-4B11-BCB6-CCB95827315F}" type="presParOf" srcId="{AA5327CE-DB24-4635-95FD-193FE4EB5A9A}" destId="{5395DC93-0B22-490A-9991-3E65AA1BDB2B}" srcOrd="1" destOrd="0" presId="urn:microsoft.com/office/officeart/2005/8/layout/hierarchy1"/>
    <dgm:cxn modelId="{8E55340F-705D-4B85-9FEC-0D99AA4676D8}" type="presParOf" srcId="{5395DC93-0B22-490A-9991-3E65AA1BDB2B}" destId="{4BB7B136-0994-49D4-809A-93BBAAD2EB2B}" srcOrd="0" destOrd="0" presId="urn:microsoft.com/office/officeart/2005/8/layout/hierarchy1"/>
    <dgm:cxn modelId="{1BFAE5EF-E24F-4442-AE3D-D1EEF6389D5C}" type="presParOf" srcId="{5395DC93-0B22-490A-9991-3E65AA1BDB2B}" destId="{EEA5EB43-6354-4DAD-8559-0DA074620EED}" srcOrd="1" destOrd="0" presId="urn:microsoft.com/office/officeart/2005/8/layout/hierarchy1"/>
    <dgm:cxn modelId="{CDD3F7F7-0E55-475B-B7EF-8C801B37A729}" type="presParOf" srcId="{EEA5EB43-6354-4DAD-8559-0DA074620EED}" destId="{BF496D8A-61CC-4FFF-A718-88791282B38F}" srcOrd="0" destOrd="0" presId="urn:microsoft.com/office/officeart/2005/8/layout/hierarchy1"/>
    <dgm:cxn modelId="{C72C852F-43C6-42A4-9696-E8428185FBAA}" type="presParOf" srcId="{BF496D8A-61CC-4FFF-A718-88791282B38F}" destId="{120D8504-C81E-43BD-9167-F01C886BD142}" srcOrd="0" destOrd="0" presId="urn:microsoft.com/office/officeart/2005/8/layout/hierarchy1"/>
    <dgm:cxn modelId="{D7D23FD8-A553-41B6-95A1-4DBEF7E62BC9}" type="presParOf" srcId="{BF496D8A-61CC-4FFF-A718-88791282B38F}" destId="{64ADC1E2-5AD6-46E7-A8A7-A649C5A459BA}" srcOrd="1" destOrd="0" presId="urn:microsoft.com/office/officeart/2005/8/layout/hierarchy1"/>
    <dgm:cxn modelId="{E87A04F4-B244-41BD-85F6-AD78B8034C72}" type="presParOf" srcId="{EEA5EB43-6354-4DAD-8559-0DA074620EED}" destId="{03A8E5F7-FB4C-4017-87FD-CD0E2D76075F}" srcOrd="1" destOrd="0" presId="urn:microsoft.com/office/officeart/2005/8/layout/hierarchy1"/>
    <dgm:cxn modelId="{5702D5D3-B403-47A1-A8E2-B67E0ABBC738}" type="presParOf" srcId="{5395DC93-0B22-490A-9991-3E65AA1BDB2B}" destId="{07B77E24-9F27-4BC7-BE2F-4947544D4D3A}" srcOrd="2" destOrd="0" presId="urn:microsoft.com/office/officeart/2005/8/layout/hierarchy1"/>
    <dgm:cxn modelId="{17AD257F-6E24-42AE-AACE-116D8ECA30C3}" type="presParOf" srcId="{5395DC93-0B22-490A-9991-3E65AA1BDB2B}" destId="{9AA80CC6-187A-4C74-8BBE-A0BED6367686}" srcOrd="3" destOrd="0" presId="urn:microsoft.com/office/officeart/2005/8/layout/hierarchy1"/>
    <dgm:cxn modelId="{2E0F4406-9223-4EE9-9AD5-124EB5842371}" type="presParOf" srcId="{9AA80CC6-187A-4C74-8BBE-A0BED6367686}" destId="{FEB0D855-3B82-4DA6-BD33-1165C1C9FD7E}" srcOrd="0" destOrd="0" presId="urn:microsoft.com/office/officeart/2005/8/layout/hierarchy1"/>
    <dgm:cxn modelId="{8A5B8830-42F4-49D1-B816-3C22EF1E1DBB}" type="presParOf" srcId="{FEB0D855-3B82-4DA6-BD33-1165C1C9FD7E}" destId="{483A767B-C1CC-4E97-8799-F9BD2154DBCB}" srcOrd="0" destOrd="0" presId="urn:microsoft.com/office/officeart/2005/8/layout/hierarchy1"/>
    <dgm:cxn modelId="{63F342DE-4AC2-4697-84AA-075387D7C5C0}" type="presParOf" srcId="{FEB0D855-3B82-4DA6-BD33-1165C1C9FD7E}" destId="{2988DFE6-501F-412E-878C-D4603F28E82A}" srcOrd="1" destOrd="0" presId="urn:microsoft.com/office/officeart/2005/8/layout/hierarchy1"/>
    <dgm:cxn modelId="{2617162C-4445-4A30-8028-80EA7135D23F}" type="presParOf" srcId="{9AA80CC6-187A-4C74-8BBE-A0BED6367686}" destId="{F90241A4-B266-4178-9ED5-1C5806FB91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28040-0DDC-4962-BF37-244C06C2110B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2D696-FA85-4ECB-8FF0-EC5358C5DBA7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A2DDA-719C-4C34-BE6F-D7AD14EFAA64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4B2D0-D2F4-4DF2-98A3-899505154AF8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026DD-F4DA-4C6A-B725-88B76EAB593A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dirty="0" smtClean="0"/>
            <a:t>تصنيف الكربوهيدرات </a:t>
          </a:r>
          <a:endParaRPr lang="en-GB" sz="2200" kern="1200" dirty="0"/>
        </a:p>
      </dsp:txBody>
      <dsp:txXfrm>
        <a:off x="3129147" y="621854"/>
        <a:ext cx="2228479" cy="1383659"/>
      </dsp:txXfrm>
    </dsp:sp>
    <dsp:sp modelId="{ED7C4800-F0C1-4204-B979-A126CD603B93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5ED94-F33D-4598-A95B-7AB4D3058F58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سكريات عديدة </a:t>
          </a:r>
          <a:r>
            <a:rPr lang="en-US" sz="2200" kern="1200" dirty="0" smtClean="0"/>
            <a:t>Polysaccharides</a:t>
          </a:r>
          <a:endParaRPr lang="en-GB" sz="2200" kern="1200" dirty="0"/>
        </a:p>
      </dsp:txBody>
      <dsp:txXfrm>
        <a:off x="300222" y="2764765"/>
        <a:ext cx="2228479" cy="1383659"/>
      </dsp:txXfrm>
    </dsp:sp>
    <dsp:sp modelId="{D225D65D-0DAF-401E-A707-FF2C8734248E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56EB9-FD31-4D09-971D-6F86BDDA66B3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سكريات قليلة التسكر </a:t>
          </a:r>
          <a:r>
            <a:rPr lang="en-US" sz="2200" kern="1200" dirty="0" smtClean="0"/>
            <a:t>oligosaccharides</a:t>
          </a:r>
          <a:endParaRPr lang="en-GB" sz="2200" kern="1200" dirty="0"/>
        </a:p>
      </dsp:txBody>
      <dsp:txXfrm>
        <a:off x="3129147" y="2764765"/>
        <a:ext cx="2228479" cy="1383659"/>
      </dsp:txXfrm>
    </dsp:sp>
    <dsp:sp modelId="{E614FD18-C059-46B2-AD45-A27874D5149F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8280E-3298-488F-81F3-766236D215AA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200" kern="1200" dirty="0" smtClean="0"/>
            <a:t>سكريات أحادية </a:t>
          </a:r>
          <a:r>
            <a:rPr lang="en-US" sz="2200" kern="1200" dirty="0" err="1" smtClean="0"/>
            <a:t>monosaccharides</a:t>
          </a:r>
          <a:r>
            <a:rPr lang="en-US" sz="2200" kern="1200" dirty="0" smtClean="0"/>
            <a:t> </a:t>
          </a:r>
          <a:endParaRPr lang="en-GB" sz="2200" kern="1200" dirty="0"/>
        </a:p>
      </dsp:txBody>
      <dsp:txXfrm>
        <a:off x="5958072" y="2764765"/>
        <a:ext cx="2228479" cy="1383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77E24-9F27-4BC7-BE2F-4947544D4D3A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7B136-0994-49D4-809A-93BBAAD2EB2B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28040-0DDC-4962-BF37-244C06C2110B}">
      <dsp:nvSpPr>
        <dsp:cNvPr id="0" name=""/>
        <dsp:cNvSpPr/>
      </dsp:nvSpPr>
      <dsp:spPr>
        <a:xfrm>
          <a:off x="4019163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6E09C-6DAE-4A6E-BA58-8EB7C53590AF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70B85-84CE-4F90-BDFD-9746A97A4DEF}">
      <dsp:nvSpPr>
        <dsp:cNvPr id="0" name=""/>
        <dsp:cNvSpPr/>
      </dsp:nvSpPr>
      <dsp:spPr>
        <a:xfrm>
          <a:off x="841625" y="2718691"/>
          <a:ext cx="1073524" cy="532430"/>
        </a:xfrm>
        <a:custGeom>
          <a:avLst/>
          <a:gdLst/>
          <a:ahLst/>
          <a:cxnLst/>
          <a:rect l="0" t="0" r="0" b="0"/>
          <a:pathLst>
            <a:path>
              <a:moveTo>
                <a:pt x="1073524" y="0"/>
              </a:moveTo>
              <a:lnTo>
                <a:pt x="1073524" y="372956"/>
              </a:lnTo>
              <a:lnTo>
                <a:pt x="0" y="372956"/>
              </a:lnTo>
              <a:lnTo>
                <a:pt x="0" y="5324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8E712-7F21-43B5-9B62-54D7C3D9840B}">
      <dsp:nvSpPr>
        <dsp:cNvPr id="0" name=""/>
        <dsp:cNvSpPr/>
      </dsp:nvSpPr>
      <dsp:spPr>
        <a:xfrm>
          <a:off x="1915150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4B2D0-D2F4-4DF2-98A3-899505154AF8}">
      <dsp:nvSpPr>
        <dsp:cNvPr id="0" name=""/>
        <dsp:cNvSpPr/>
      </dsp:nvSpPr>
      <dsp:spPr>
        <a:xfrm>
          <a:off x="3158430" y="3177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026DD-F4DA-4C6A-B725-88B76EAB593A}">
      <dsp:nvSpPr>
        <dsp:cNvPr id="0" name=""/>
        <dsp:cNvSpPr/>
      </dsp:nvSpPr>
      <dsp:spPr>
        <a:xfrm>
          <a:off x="3349704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تدخل السكريات الأحادية في تركيب مركبات حيوية هامة </a:t>
          </a:r>
          <a:endParaRPr lang="en-GB" sz="1200" kern="1200" dirty="0"/>
        </a:p>
      </dsp:txBody>
      <dsp:txXfrm>
        <a:off x="3381721" y="245498"/>
        <a:ext cx="1657431" cy="1029096"/>
      </dsp:txXfrm>
    </dsp:sp>
    <dsp:sp modelId="{709157DD-C29F-498E-A2EB-1B4E9AB1A1C9}">
      <dsp:nvSpPr>
        <dsp:cNvPr id="0" name=""/>
        <dsp:cNvSpPr/>
      </dsp:nvSpPr>
      <dsp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0BD4D-766B-49E0-B35C-76623F950520}">
      <dsp:nvSpPr>
        <dsp:cNvPr id="0" name=""/>
        <dsp:cNvSpPr/>
      </dsp:nvSpPr>
      <dsp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b="1" u="none" kern="1200" dirty="0" smtClean="0"/>
            <a:t>سكريات أحادية مفسفرة تدخل في التمثيل الغذائي  </a:t>
          </a:r>
          <a:endParaRPr lang="en-GB" sz="1200" u="none" kern="1200" dirty="0"/>
        </a:p>
      </dsp:txBody>
      <dsp:txXfrm>
        <a:off x="1277708" y="1839288"/>
        <a:ext cx="1657431" cy="1029096"/>
      </dsp:txXfrm>
    </dsp:sp>
    <dsp:sp modelId="{8E96AAAB-CFEC-4DBB-AEA2-6358CB50E6E0}">
      <dsp:nvSpPr>
        <dsp:cNvPr id="0" name=""/>
        <dsp:cNvSpPr/>
      </dsp:nvSpPr>
      <dsp:spPr>
        <a:xfrm>
          <a:off x="-19107" y="3251122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66324-2520-44E6-9CB3-3B48827D60DF}">
      <dsp:nvSpPr>
        <dsp:cNvPr id="0" name=""/>
        <dsp:cNvSpPr/>
      </dsp:nvSpPr>
      <dsp:spPr>
        <a:xfrm>
          <a:off x="172166" y="3432832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جلوكوز 6-فوسفات يعمل في هدم الجلوكوز </a:t>
          </a:r>
          <a:endParaRPr lang="en-GB" sz="1200" kern="1200" dirty="0"/>
        </a:p>
      </dsp:txBody>
      <dsp:txXfrm>
        <a:off x="204183" y="3464849"/>
        <a:ext cx="1657431" cy="1029096"/>
      </dsp:txXfrm>
    </dsp:sp>
    <dsp:sp modelId="{73B858F7-67DD-4E35-B47E-3C1262C83753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781DE-EBD9-437D-B475-4EED21212869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جلوكوز 1-فوسفات يعمل في بناء وهدم الجلايكوجين </a:t>
          </a:r>
          <a:endParaRPr lang="en-GB" sz="1200" kern="1200" dirty="0"/>
        </a:p>
      </dsp:txBody>
      <dsp:txXfrm>
        <a:off x="2329714" y="3433078"/>
        <a:ext cx="1657431" cy="1029096"/>
      </dsp:txXfrm>
    </dsp:sp>
    <dsp:sp modelId="{E614FD18-C059-46B2-AD45-A27874D5149F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8280E-3298-488F-81F3-766236D215AA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b="1" kern="1200" dirty="0" smtClean="0"/>
            <a:t>تركيب الأحماض النووية </a:t>
          </a:r>
          <a:endParaRPr lang="en-GB" sz="1200" kern="1200" dirty="0"/>
        </a:p>
      </dsp:txBody>
      <dsp:txXfrm>
        <a:off x="5485734" y="1839288"/>
        <a:ext cx="1657431" cy="1029096"/>
      </dsp:txXfrm>
    </dsp:sp>
    <dsp:sp modelId="{120D8504-C81E-43BD-9167-F01C886BD142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DC1E2-5AD6-46E7-A8A7-A649C5A459BA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kern="1200" dirty="0" smtClean="0"/>
            <a:t>يحتوي </a:t>
          </a:r>
          <a:r>
            <a:rPr lang="en-GB" sz="1200" kern="1200" dirty="0" smtClean="0"/>
            <a:t>DNA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b="1" kern="1200" dirty="0" smtClean="0"/>
            <a:t>دي </a:t>
          </a:r>
          <a:r>
            <a:rPr lang="ar-EG" sz="1200" b="1" kern="1200" dirty="0" smtClean="0"/>
            <a:t>أكس ريبوز </a:t>
          </a:r>
          <a:endParaRPr lang="en-GB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deoxyribose</a:t>
          </a:r>
          <a:endParaRPr lang="ar-A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b="1" kern="1200" dirty="0" smtClean="0"/>
            <a:t>الخماسي </a:t>
          </a:r>
          <a:endParaRPr lang="en-GB" sz="1200" kern="1200" dirty="0"/>
        </a:p>
      </dsp:txBody>
      <dsp:txXfrm>
        <a:off x="4433727" y="3433078"/>
        <a:ext cx="1657431" cy="1029096"/>
      </dsp:txXfrm>
    </dsp:sp>
    <dsp:sp modelId="{483A767B-C1CC-4E97-8799-F9BD2154DBCB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8DFE6-501F-412E-878C-D4603F28E82A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يحتوي </a:t>
          </a:r>
          <a:r>
            <a:rPr lang="en-US" sz="1200" b="1" kern="1200" dirty="0" smtClean="0"/>
            <a:t>RNA  </a:t>
          </a:r>
          <a:endParaRPr lang="ar-AE" sz="1200" b="1" kern="120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b="1" kern="1200" dirty="0" smtClean="0"/>
            <a:t>على </a:t>
          </a:r>
          <a:r>
            <a:rPr lang="ar-EG" sz="1200" b="1" kern="1200" smtClean="0"/>
            <a:t>سكر </a:t>
          </a:r>
          <a:r>
            <a:rPr lang="en-US" sz="1200" b="1" kern="1200" smtClean="0"/>
            <a:t>ribose</a:t>
          </a:r>
          <a:r>
            <a:rPr lang="ar-EG" sz="1200" b="1" kern="1200" dirty="0" smtClean="0"/>
            <a:t> الخماسى</a:t>
          </a:r>
          <a:endParaRPr lang="en-GB" sz="1200" kern="1200" dirty="0"/>
        </a:p>
      </dsp:txBody>
      <dsp:txXfrm>
        <a:off x="6537740" y="3433078"/>
        <a:ext cx="1657431" cy="102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3C120-ECD9-4B6A-B072-92EF7CA28449}" type="datetimeFigureOut">
              <a:rPr lang="en-GB" smtClean="0"/>
              <a:t>10/04/2016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63243-64D7-471C-BC8A-E861305B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2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89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45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968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89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542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068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59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74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74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74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7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542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42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3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068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5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76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14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14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42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3243-64D7-471C-BC8A-E861305B6AD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rtl="1"/>
            <a:r>
              <a:rPr lang="ar-EG" b="1" dirty="0"/>
              <a:t>المواد </a:t>
            </a:r>
            <a:r>
              <a:rPr lang="ar-EG" b="1" dirty="0" smtClean="0"/>
              <a:t>الكربوهيدراتية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ar-EG" b="1" dirty="0" smtClean="0"/>
              <a:t> </a:t>
            </a:r>
            <a:r>
              <a:rPr lang="en-US" b="1" dirty="0" smtClean="0"/>
              <a:t>Carbohydrates</a:t>
            </a:r>
            <a:br>
              <a:rPr lang="en-US" b="1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نفس حيوي 2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3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ar-AE" b="1" dirty="0" smtClean="0"/>
              <a:t>توفير البروتين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b="1" dirty="0"/>
              <a:t> عندما تنقص كمية الكربوهيدرات فى الجسم وبشكل خاص جلوكوز الدم ، فإن مخزون الكبد من الجليكوجين يستخدم لتعويض النقص ، وإذا استنفذت كمية الجليكوجين المخزونة فى الكبد ، فإن الجسم يلجأ الى تكسير البروتين من العضلات وغيرها من أجزاء الجسم المحتوية على البروتين وذلك لتوفير الجلوكوز للجهاز العصبي </a:t>
            </a:r>
            <a:r>
              <a:rPr lang="ar-SA" b="1" dirty="0" smtClean="0"/>
              <a:t>المركزى</a:t>
            </a:r>
            <a:r>
              <a:rPr lang="ar-AE" b="1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8866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أضرار نقص الكربوهيدرات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AE" b="1" dirty="0" smtClean="0"/>
              <a:t>س : </a:t>
            </a:r>
            <a:r>
              <a:rPr lang="ar-SA" b="1" dirty="0" smtClean="0"/>
              <a:t>ما </a:t>
            </a:r>
            <a:r>
              <a:rPr lang="ar-SA" b="1" dirty="0"/>
              <a:t>الضرر </a:t>
            </a:r>
            <a:r>
              <a:rPr lang="ar-SA" b="1" dirty="0" smtClean="0"/>
              <a:t>الذ</a:t>
            </a:r>
            <a:r>
              <a:rPr lang="ar-AE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يمكن أن يقع على الفرد نتيجة لإستهلاك الكربوهيدرات </a:t>
            </a:r>
            <a:r>
              <a:rPr lang="ar-SA" b="1" dirty="0" smtClean="0"/>
              <a:t>؟</a:t>
            </a:r>
            <a:endParaRPr lang="ar-AE" b="1" dirty="0" smtClean="0"/>
          </a:p>
          <a:p>
            <a:pPr lvl="0" algn="just" rtl="1"/>
            <a:r>
              <a:rPr lang="ar-SA" dirty="0"/>
              <a:t>إذا نقص الجلوكوز في الدم فإن هرمون الجلوكاجون يقوم بتحويل الجلايكوجين المخزون في الكبد والبنكرياس والعضلات إلى جلوكوز ، فإذا استنفد الجلايكوجين قام الجسم بتحويل البروتين إلى جلوكوز ، وبذلك يخسر الإنسان نسبة كبيرة من تركيبات البروتين الهامة لوظائف أخرى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9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AE" b="1" dirty="0" smtClean="0"/>
              <a:t>س: </a:t>
            </a:r>
            <a:r>
              <a:rPr lang="ar-SA" b="1" dirty="0" smtClean="0"/>
              <a:t>لماذا </a:t>
            </a:r>
            <a:r>
              <a:rPr lang="ar-SA" b="1" dirty="0"/>
              <a:t>يعتبر استخدام الكربوهيدرات </a:t>
            </a:r>
            <a:r>
              <a:rPr lang="ar-AE" b="1" dirty="0" smtClean="0"/>
              <a:t>المعقدة </a:t>
            </a:r>
            <a:r>
              <a:rPr lang="ar-SA" b="1" dirty="0" smtClean="0"/>
              <a:t>للتغذية </a:t>
            </a:r>
            <a:r>
              <a:rPr lang="ar-SA" b="1" dirty="0"/>
              <a:t>السليمة للأطفال أفضل من استخدام السكريات مباشرة فى التغذية </a:t>
            </a:r>
            <a:r>
              <a:rPr lang="ar-SA" b="1" dirty="0" smtClean="0"/>
              <a:t>؟</a:t>
            </a:r>
            <a:endParaRPr lang="ar-AE" b="1" dirty="0" smtClean="0"/>
          </a:p>
          <a:p>
            <a:pPr algn="r" rtl="1"/>
            <a:r>
              <a:rPr lang="ar-SA" dirty="0" smtClean="0"/>
              <a:t>عند </a:t>
            </a:r>
            <a:r>
              <a:rPr lang="ar-SA" dirty="0"/>
              <a:t>شرب </a:t>
            </a:r>
            <a:r>
              <a:rPr lang="en-US" dirty="0"/>
              <a:t>)</a:t>
            </a:r>
            <a:r>
              <a:rPr lang="ar-SA" dirty="0"/>
              <a:t>زجاجة صودا</a:t>
            </a:r>
            <a:r>
              <a:rPr lang="en-US" dirty="0"/>
              <a:t>(</a:t>
            </a:r>
            <a:r>
              <a:rPr lang="ar-SA" dirty="0"/>
              <a:t> غنية بالسكر يذهب الجلوكوز مباشرة إلى مجرى الدم بمعدل 30 كالورى لكل دقيقة .</a:t>
            </a:r>
            <a:endParaRPr lang="ar-AE" dirty="0"/>
          </a:p>
          <a:p>
            <a:pPr algn="r" rtl="1"/>
            <a:r>
              <a:rPr lang="ar-SA" dirty="0" smtClean="0"/>
              <a:t>أما </a:t>
            </a:r>
            <a:r>
              <a:rPr lang="ar-SA" dirty="0"/>
              <a:t>الكربوهيدرات المعقدة تهضم بطئ شديد لذلك يدخل الجلوكوز إلى مجرى الدم بمعدل 2 كالورى لكل دقيقة </a:t>
            </a:r>
            <a:r>
              <a:rPr lang="ar-AE" dirty="0" smtClean="0"/>
              <a:t>.</a:t>
            </a:r>
          </a:p>
          <a:p>
            <a:pPr lvl="0" algn="r" rtl="1"/>
            <a:r>
              <a:rPr lang="ar-AE" dirty="0" smtClean="0"/>
              <a:t>وبذلك </a:t>
            </a:r>
            <a:r>
              <a:rPr lang="ar-AE" dirty="0"/>
              <a:t>فإن شرب زجاجة الصودا يؤدي إلى ارتفاع مفاجئ في نسبة السكر في الدم مما يؤثر على نشاط الطفل وعلى جهازه العصبي المركزي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28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b="1" dirty="0" smtClean="0">
                <a:solidFill>
                  <a:schemeClr val="tx2"/>
                </a:solidFill>
              </a:rPr>
              <a:t>الدهون </a:t>
            </a:r>
            <a:br>
              <a:rPr lang="ar-AE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Fats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نفس حيوي 2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تقييم قبلي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أجيبي عن الأسئلة التالية 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أيهما يعطيك قدرا أكبر من الطاقة تناول 10 جم من الدهون أم </a:t>
            </a:r>
            <a:r>
              <a:rPr lang="ar-AE" smtClean="0"/>
              <a:t>10 </a:t>
            </a:r>
            <a:r>
              <a:rPr lang="ar-AE"/>
              <a:t>ج</a:t>
            </a:r>
            <a:r>
              <a:rPr lang="ar-AE" smtClean="0"/>
              <a:t>م </a:t>
            </a:r>
            <a:r>
              <a:rPr lang="ar-AE" dirty="0" smtClean="0"/>
              <a:t>من السكريات ؟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أيهما أفضل للإنسان الدهون الحيوانية أم الدهون النباتية ؟ ولماذا؟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هل الكولسترول مفيد لجسم الإنسان ؟</a:t>
            </a:r>
          </a:p>
          <a:p>
            <a:pPr marL="0" indent="0" algn="r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3454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 smtClean="0"/>
              <a:t>التعريف بالدهون </a:t>
            </a:r>
          </a:p>
          <a:p>
            <a:pPr algn="just" rtl="1"/>
            <a:r>
              <a:rPr lang="ar-AE" dirty="0" smtClean="0"/>
              <a:t>التعريف ببعض أنواع الدهون في جسم الكائن الحي </a:t>
            </a:r>
          </a:p>
          <a:p>
            <a:pPr algn="just" rtl="1"/>
            <a:r>
              <a:rPr lang="ar-AE" dirty="0" smtClean="0"/>
              <a:t>التعريف بفوائد الدهون للجسم </a:t>
            </a:r>
          </a:p>
          <a:p>
            <a:pPr algn="just" rtl="1"/>
            <a:r>
              <a:rPr lang="ar-AE" dirty="0" smtClean="0"/>
              <a:t>التعريف بأضرار زيادة الدهون على الجسم </a:t>
            </a:r>
          </a:p>
        </p:txBody>
      </p:sp>
    </p:spTree>
    <p:extLst>
      <p:ext uri="{BB962C8B-B14F-4D97-AF65-F5344CB8AC3E}">
        <p14:creationId xmlns:p14="http://schemas.microsoft.com/office/powerpoint/2010/main" val="32410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تعريف الدهون (الليبيدات)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EG" b="1" dirty="0"/>
              <a:t>الليبيدات </a:t>
            </a:r>
            <a:r>
              <a:rPr lang="en-US" b="1" dirty="0"/>
              <a:t>Lipids</a:t>
            </a:r>
            <a:r>
              <a:rPr lang="ar-EG" b="1" dirty="0"/>
              <a:t> مشتقة من كلمة </a:t>
            </a:r>
            <a:r>
              <a:rPr lang="en-US" b="1" dirty="0" err="1"/>
              <a:t>Lipos</a:t>
            </a:r>
            <a:r>
              <a:rPr lang="ar-EG" b="1" dirty="0"/>
              <a:t> وتعنى الدهن.</a:t>
            </a:r>
            <a:r>
              <a:rPr lang="en-US" b="1" dirty="0"/>
              <a:t> </a:t>
            </a:r>
            <a:endParaRPr lang="ar-AE" b="1" dirty="0" smtClean="0"/>
          </a:p>
          <a:p>
            <a:pPr lvl="0" algn="just" rtl="1"/>
            <a:endParaRPr lang="ar-AE" dirty="0" smtClean="0"/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تعريف الدهون (الليبيدات) :</a:t>
            </a:r>
          </a:p>
          <a:p>
            <a:pPr marL="0" lvl="0" indent="0" algn="just" rtl="1">
              <a:buNone/>
            </a:pPr>
            <a:r>
              <a:rPr lang="ar-EG" dirty="0"/>
              <a:t>تعرف الليبيدات بأنها مواد مشتقة من مواد عضوية موجودة داخل الكائنات الحية لا تذوب فى الماء ولكنها تذوب فى المذيبات </a:t>
            </a:r>
            <a:r>
              <a:rPr lang="ar-EG" dirty="0" smtClean="0"/>
              <a:t>العضوية</a:t>
            </a:r>
            <a:r>
              <a:rPr lang="en-GB" dirty="0"/>
              <a:t>,</a:t>
            </a:r>
            <a:r>
              <a:rPr lang="ar-EG" dirty="0" smtClean="0"/>
              <a:t> </a:t>
            </a:r>
            <a:r>
              <a:rPr lang="ar-EG" dirty="0"/>
              <a:t>مثل الكلوروفورم </a:t>
            </a:r>
            <a:r>
              <a:rPr lang="ar-EG" dirty="0" smtClean="0"/>
              <a:t>والبنزين</a:t>
            </a:r>
            <a:r>
              <a:rPr lang="ar-EG" dirty="0"/>
              <a:t>...</a:t>
            </a:r>
            <a:r>
              <a:rPr lang="ar-EG" dirty="0" smtClean="0"/>
              <a:t>إلخ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0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ملاحظات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SA" b="1" dirty="0"/>
              <a:t>تناول جرام واحد من الدهون يعادل فى الطاقة تناول 3جرامات من الجلوكوز </a:t>
            </a:r>
            <a:r>
              <a:rPr lang="ar-AE" b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8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الدهون في جسم الكائن الحي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EG" b="1" dirty="0"/>
              <a:t>الفوسفوليبيدات </a:t>
            </a:r>
            <a:r>
              <a:rPr lang="en-US" b="1" dirty="0"/>
              <a:t>phospholipids</a:t>
            </a:r>
            <a:r>
              <a:rPr lang="ar-EG" b="1" dirty="0"/>
              <a:t> </a:t>
            </a:r>
            <a:r>
              <a:rPr lang="ar-EG" b="1" dirty="0" smtClean="0"/>
              <a:t>وه</a:t>
            </a:r>
            <a:r>
              <a:rPr lang="ar-AE" b="1" dirty="0"/>
              <a:t>ي</a:t>
            </a:r>
            <a:r>
              <a:rPr lang="ar-EG" b="1" dirty="0" smtClean="0"/>
              <a:t> </a:t>
            </a:r>
            <a:r>
              <a:rPr lang="ar-EG" b="1" dirty="0"/>
              <a:t>توجد فى أغشية الخلايا. </a:t>
            </a:r>
            <a:endParaRPr lang="ar-AE" b="1" dirty="0" smtClean="0"/>
          </a:p>
          <a:p>
            <a:pPr lvl="0" algn="just" rtl="1"/>
            <a:r>
              <a:rPr lang="ar-SA" b="1" dirty="0"/>
              <a:t>الكوليسترول ) وهو مكون لكل الخلايا وخاصة خلايا الدماغ والجهاز </a:t>
            </a:r>
            <a:r>
              <a:rPr lang="ar-SA" b="1" dirty="0" smtClean="0"/>
              <a:t>العصب</a:t>
            </a:r>
            <a:r>
              <a:rPr lang="ar-AE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وزيادة نسبتها فى الطعام </a:t>
            </a:r>
            <a:r>
              <a:rPr lang="ar-AE" b="1" dirty="0" smtClean="0"/>
              <a:t>ت</a:t>
            </a:r>
            <a:r>
              <a:rPr lang="ar-SA" b="1" dirty="0" smtClean="0"/>
              <a:t>ؤد</a:t>
            </a:r>
            <a:r>
              <a:rPr lang="ar-AE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الى ارتفاع معدله فى الدم مما يزيد نسبة احتمال الإصابة بأمراض القلب و الشرايين. </a:t>
            </a:r>
            <a:endParaRPr lang="ar-AE" b="1" dirty="0" smtClean="0"/>
          </a:p>
          <a:p>
            <a:pPr lvl="0" algn="just" rtl="1"/>
            <a:r>
              <a:rPr lang="ar-AE" b="1" dirty="0" smtClean="0"/>
              <a:t>زيت كبد الحوت مفيد لبناء خلايا الدماغ ،والحماية من أمراض القلب ،وعلاج الاكتئاب .</a:t>
            </a:r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1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الدهون في جسم الإنسان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rtl="1">
              <a:buNone/>
            </a:pPr>
            <a:r>
              <a:rPr lang="ar-AE" u="sng" dirty="0" smtClean="0">
                <a:solidFill>
                  <a:schemeClr val="accent4"/>
                </a:solidFill>
              </a:rPr>
              <a:t>هناك نوعان من الأحماض الدهنية :</a:t>
            </a:r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b="1" dirty="0" smtClean="0"/>
              <a:t>الأحماض </a:t>
            </a:r>
            <a:r>
              <a:rPr lang="ar-SA" b="1" dirty="0"/>
              <a:t>الدهنية المشبعة ( </a:t>
            </a:r>
            <a:r>
              <a:rPr lang="ar-AE" b="1" dirty="0" smtClean="0"/>
              <a:t>ال</a:t>
            </a:r>
            <a:r>
              <a:rPr lang="ar-SA" b="1" dirty="0" smtClean="0"/>
              <a:t>دهون </a:t>
            </a:r>
            <a:r>
              <a:rPr lang="ar-SA" b="1" dirty="0"/>
              <a:t>الحيوانية ) </a:t>
            </a:r>
            <a:r>
              <a:rPr lang="ar-AE" b="1" dirty="0" smtClean="0"/>
              <a:t>: </a:t>
            </a:r>
            <a:r>
              <a:rPr lang="ar-SA" b="1" dirty="0" smtClean="0"/>
              <a:t>السعرات </a:t>
            </a:r>
            <a:r>
              <a:rPr lang="ar-SA" b="1" dirty="0"/>
              <a:t>الحرارية عالية </a:t>
            </a:r>
            <a:r>
              <a:rPr lang="ar-AE" b="1" dirty="0" smtClean="0"/>
              <a:t>.</a:t>
            </a:r>
            <a:endParaRPr lang="en-GB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b="1" dirty="0" smtClean="0"/>
              <a:t>الأحماض </a:t>
            </a:r>
            <a:r>
              <a:rPr lang="ar-SA" b="1" dirty="0"/>
              <a:t>الدهنية غير المشبعة ( </a:t>
            </a:r>
            <a:r>
              <a:rPr lang="ar-AE" b="1" dirty="0" smtClean="0"/>
              <a:t>ال</a:t>
            </a:r>
            <a:r>
              <a:rPr lang="ar-SA" b="1" dirty="0" smtClean="0"/>
              <a:t>دهون </a:t>
            </a:r>
            <a:r>
              <a:rPr lang="ar-AE" b="1" dirty="0" smtClean="0"/>
              <a:t>النباتية </a:t>
            </a:r>
            <a:r>
              <a:rPr lang="ar-SA" b="1" dirty="0" smtClean="0"/>
              <a:t>) </a:t>
            </a:r>
            <a:r>
              <a:rPr lang="ar-AE" b="1" dirty="0" smtClean="0"/>
              <a:t>: </a:t>
            </a:r>
            <a:r>
              <a:rPr lang="ar-SA" b="1" dirty="0" smtClean="0"/>
              <a:t>وه</a:t>
            </a:r>
            <a:r>
              <a:rPr lang="ar-AE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أقل التصاقا بالأوعية الدموية </a:t>
            </a:r>
            <a:r>
              <a:rPr lang="ar-SA" b="1" dirty="0" smtClean="0"/>
              <a:t>للإنسان وتعطى </a:t>
            </a:r>
            <a:r>
              <a:rPr lang="ar-SA" b="1" dirty="0"/>
              <a:t>طاقة أقل </a:t>
            </a:r>
            <a:r>
              <a:rPr lang="ar-AE" b="1" dirty="0" smtClean="0"/>
              <a:t>من الدهون الحيوانية </a:t>
            </a:r>
            <a:r>
              <a:rPr lang="ar-SA" b="1" dirty="0" smtClean="0"/>
              <a:t>ولا </a:t>
            </a:r>
            <a:r>
              <a:rPr lang="ar-SA" b="1" dirty="0"/>
              <a:t>تتخزن بصورة كبيرة فى الجسم </a:t>
            </a:r>
            <a:r>
              <a:rPr lang="ar-AE" b="1" dirty="0" smtClean="0"/>
              <a:t>.</a:t>
            </a:r>
            <a:endParaRPr lang="en-GB" dirty="0"/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2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تقييم قبلي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هل العبارات التالية صحيحةة أم خاطئة :</a:t>
            </a:r>
          </a:p>
          <a:p>
            <a:pPr algn="r" rtl="1"/>
            <a:r>
              <a:rPr lang="ar-AE" dirty="0" smtClean="0"/>
              <a:t>الكربوهيدرات هي مصدر الطاقة الأساسي في الجسم </a:t>
            </a:r>
          </a:p>
          <a:p>
            <a:pPr algn="r" rtl="1"/>
            <a:r>
              <a:rPr lang="ar-AE" dirty="0" smtClean="0"/>
              <a:t>مصدر الطاقة الموجودة في الكربوهيدرات هو الشمس .</a:t>
            </a:r>
          </a:p>
          <a:p>
            <a:pPr algn="r" rtl="1"/>
            <a:r>
              <a:rPr lang="ar-AE" dirty="0" smtClean="0"/>
              <a:t>تناول الكربوهيدرات يؤثر على الجهاز العصبي المركزي .</a:t>
            </a:r>
          </a:p>
          <a:p>
            <a:pPr algn="r" rtl="1"/>
            <a:r>
              <a:rPr lang="ar-AE" dirty="0" smtClean="0"/>
              <a:t>السكريات الموجودة في الشوكولاة مماثلة للسكريات الموجودة في المعكرونة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ماذا يحدث إذا أسرفنا في تناول الدهون ؟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dirty="0" smtClean="0"/>
              <a:t>1-الإصابة بتصلب الشرايين وأمراض القلب :</a:t>
            </a:r>
          </a:p>
          <a:p>
            <a:pPr lvl="1" algn="just" rtl="1"/>
            <a:r>
              <a:rPr lang="ar-SA" dirty="0" smtClean="0"/>
              <a:t>تفقد </a:t>
            </a:r>
            <a:r>
              <a:rPr lang="ar-SA" dirty="0"/>
              <a:t>الكبد خاصيتها الرقابية على محتوى الدم من الكلسترول </a:t>
            </a:r>
            <a:endParaRPr lang="ar-AE" dirty="0" smtClean="0"/>
          </a:p>
          <a:p>
            <a:pPr lvl="1" algn="just" rtl="1"/>
            <a:r>
              <a:rPr lang="ar-SA" dirty="0" smtClean="0"/>
              <a:t>فتقوم </a:t>
            </a:r>
            <a:r>
              <a:rPr lang="ar-SA" dirty="0"/>
              <a:t>بافراز كميات زائدة عن الحاجة </a:t>
            </a:r>
            <a:r>
              <a:rPr lang="ar-AE" dirty="0" smtClean="0"/>
              <a:t>من الكولسترول .</a:t>
            </a:r>
          </a:p>
          <a:p>
            <a:pPr lvl="1" algn="just" rtl="1"/>
            <a:r>
              <a:rPr lang="ar-AE" dirty="0" smtClean="0"/>
              <a:t>فترتفع </a:t>
            </a:r>
            <a:r>
              <a:rPr lang="ar-SA" dirty="0" smtClean="0"/>
              <a:t>نسبة </a:t>
            </a:r>
            <a:r>
              <a:rPr lang="ar-SA" dirty="0"/>
              <a:t>الكلسترول </a:t>
            </a:r>
            <a:r>
              <a:rPr lang="ar-SA" dirty="0" smtClean="0"/>
              <a:t>ف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الدم </a:t>
            </a:r>
            <a:endParaRPr lang="ar-AE" dirty="0" smtClean="0"/>
          </a:p>
          <a:p>
            <a:pPr lvl="1" algn="just" rtl="1"/>
            <a:r>
              <a:rPr lang="ar-AE" dirty="0" smtClean="0"/>
              <a:t>فتزيد احتمالية </a:t>
            </a:r>
            <a:r>
              <a:rPr lang="ar-SA" dirty="0" smtClean="0"/>
              <a:t>حدوث </a:t>
            </a:r>
            <a:r>
              <a:rPr lang="ar-SA" dirty="0"/>
              <a:t>مرض تصلب الشرايين وأمراض القلب </a:t>
            </a:r>
            <a:endParaRPr lang="ar-AE" dirty="0" smtClean="0"/>
          </a:p>
          <a:p>
            <a:pPr algn="just" rtl="1"/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2-</a:t>
            </a:r>
            <a:r>
              <a:rPr lang="ar-SA" dirty="0" smtClean="0"/>
              <a:t>يؤدى </a:t>
            </a:r>
            <a:r>
              <a:rPr lang="ar-SA" dirty="0"/>
              <a:t>إلى السمنة التى </a:t>
            </a:r>
            <a:r>
              <a:rPr lang="ar-AE" dirty="0" smtClean="0"/>
              <a:t>تصحبها كثير من الأمراض ك</a:t>
            </a:r>
            <a:r>
              <a:rPr lang="ar-SA" dirty="0" smtClean="0"/>
              <a:t>إلتهاب </a:t>
            </a:r>
            <a:r>
              <a:rPr lang="ar-SA" dirty="0"/>
              <a:t>المفاصل .</a:t>
            </a:r>
            <a:endParaRPr lang="en-GB" dirty="0"/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4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لماذا يجب أن تحتوي الوجبات الغذائية على الدهون؟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AE" b="1" dirty="0" smtClean="0"/>
              <a:t>الدهون تنقل </a:t>
            </a:r>
            <a:r>
              <a:rPr lang="ar-SA" b="1" dirty="0" smtClean="0"/>
              <a:t>الفيتامينات </a:t>
            </a:r>
            <a:r>
              <a:rPr lang="ar-AE" b="1" dirty="0" smtClean="0"/>
              <a:t>داخل </a:t>
            </a:r>
            <a:r>
              <a:rPr lang="ar-SA" b="1" dirty="0" smtClean="0"/>
              <a:t>الجسم</a:t>
            </a:r>
            <a:r>
              <a:rPr lang="ar-AE" b="1" dirty="0" smtClean="0"/>
              <a:t> </a:t>
            </a:r>
            <a:r>
              <a:rPr lang="ar-SA" b="1" dirty="0" smtClean="0"/>
              <a:t>.</a:t>
            </a:r>
            <a:endParaRPr lang="en-GB" dirty="0"/>
          </a:p>
          <a:p>
            <a:pPr lvl="0" algn="just" rtl="1"/>
            <a:r>
              <a:rPr lang="ar-SA" b="1" dirty="0" smtClean="0"/>
              <a:t>الكلسترول </a:t>
            </a:r>
            <a:r>
              <a:rPr lang="ar-SA" b="1" dirty="0"/>
              <a:t>هو المكون </a:t>
            </a:r>
            <a:r>
              <a:rPr lang="ar-SA" b="1" dirty="0" smtClean="0"/>
              <a:t>الرئيس</a:t>
            </a:r>
            <a:r>
              <a:rPr lang="ar-AE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للخلية </a:t>
            </a:r>
            <a:r>
              <a:rPr lang="ar-SA" b="1" dirty="0" smtClean="0"/>
              <a:t>الحية</a:t>
            </a:r>
            <a:r>
              <a:rPr lang="ar-AE" b="1" dirty="0" smtClean="0"/>
              <a:t> </a:t>
            </a:r>
          </a:p>
          <a:p>
            <a:pPr lvl="0" algn="just" rtl="1"/>
            <a:r>
              <a:rPr lang="ar-AE" b="1" dirty="0" smtClean="0"/>
              <a:t>الكولسترول هو  المكون </a:t>
            </a:r>
            <a:r>
              <a:rPr lang="ar-SA" b="1" dirty="0" smtClean="0"/>
              <a:t>الرئيسى </a:t>
            </a:r>
            <a:r>
              <a:rPr lang="ar-SA" b="1" dirty="0"/>
              <a:t>للهيدروكولسترول الذى يتحول بتأثير الشمس الى فيتامين ” </a:t>
            </a:r>
            <a:r>
              <a:rPr lang="en-US" b="1" dirty="0"/>
              <a:t>D </a:t>
            </a:r>
            <a:r>
              <a:rPr lang="ar-SA" b="1" dirty="0"/>
              <a:t> ” </a:t>
            </a:r>
            <a:endParaRPr lang="en-GB" dirty="0"/>
          </a:p>
          <a:p>
            <a:pPr lvl="0" algn="just" rtl="1"/>
            <a:r>
              <a:rPr lang="ar-AE" b="1" dirty="0" smtClean="0"/>
              <a:t>الدهون مصدر للطاقة .</a:t>
            </a:r>
          </a:p>
          <a:p>
            <a:pPr lvl="0" algn="just" rtl="1"/>
            <a:r>
              <a:rPr lang="ar-SA" b="1" dirty="0" smtClean="0"/>
              <a:t>الدهون تمد</a:t>
            </a:r>
            <a:r>
              <a:rPr lang="ar-AE" b="1" dirty="0" smtClean="0"/>
              <a:t> الأطفال </a:t>
            </a:r>
            <a:r>
              <a:rPr lang="ar-SA" b="1" dirty="0" smtClean="0"/>
              <a:t> </a:t>
            </a:r>
            <a:r>
              <a:rPr lang="ar-SA" b="1" dirty="0"/>
              <a:t>بالحمض الدهنى </a:t>
            </a:r>
            <a:r>
              <a:rPr lang="en-US" b="1" dirty="0"/>
              <a:t>LINO LEICACID </a:t>
            </a:r>
            <a:r>
              <a:rPr lang="ar-SA" b="1" dirty="0"/>
              <a:t> الذى يساعدهم على النمو بشكل </a:t>
            </a:r>
            <a:r>
              <a:rPr lang="ar-SA" b="1" dirty="0" smtClean="0"/>
              <a:t>طبيع</a:t>
            </a:r>
            <a:r>
              <a:rPr lang="ar-AE" b="1" dirty="0" smtClean="0"/>
              <a:t>ي</a:t>
            </a:r>
            <a:r>
              <a:rPr lang="ar-SA" b="1" dirty="0"/>
              <a:t> . </a:t>
            </a:r>
            <a:endParaRPr lang="en-GB" dirty="0"/>
          </a:p>
          <a:p>
            <a:pPr lvl="0" algn="just" rtl="1"/>
            <a:r>
              <a:rPr lang="ar-SA" b="1" dirty="0"/>
              <a:t>هو المكون </a:t>
            </a:r>
            <a:r>
              <a:rPr lang="ar-SA" b="1" dirty="0" smtClean="0"/>
              <a:t>الأساس</a:t>
            </a:r>
            <a:r>
              <a:rPr lang="ar-AE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للعصارة الصفراوية </a:t>
            </a:r>
            <a:endParaRPr lang="en-GB" dirty="0"/>
          </a:p>
          <a:p>
            <a:pPr marL="514350" indent="-514350" algn="just" rtl="1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1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املئي الفراغات التالية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mtClean="0"/>
              <a:t>الكلوروفورم هو </a:t>
            </a:r>
            <a:r>
              <a:rPr lang="ar-SA" dirty="0" smtClean="0"/>
              <a:t>أحد المذيبات ...........</a:t>
            </a:r>
          </a:p>
          <a:p>
            <a:pPr algn="r" rtl="1"/>
            <a:r>
              <a:rPr lang="ar-SA" dirty="0" smtClean="0"/>
              <a:t>وحدة بناء الدهون هي الأحماض ................</a:t>
            </a:r>
          </a:p>
          <a:p>
            <a:pPr algn="r" rtl="1"/>
            <a:r>
              <a:rPr lang="ar-SA" dirty="0" smtClean="0"/>
              <a:t>الدهون في الجلد تتحول إلى ............... عند تعرضها لضوء الشمس .</a:t>
            </a:r>
          </a:p>
          <a:p>
            <a:pPr algn="r" rtl="1"/>
            <a:r>
              <a:rPr lang="ar-SA" dirty="0" smtClean="0"/>
              <a:t>............. مواد عضوية هامة لنقل الفيتامينات في الجسم .</a:t>
            </a:r>
          </a:p>
          <a:p>
            <a:pPr algn="r" rtl="1"/>
            <a:r>
              <a:rPr lang="ar-SA" dirty="0" smtClean="0"/>
              <a:t>جرام واحد من الدهون يعادل ......... جرامات من الكربوهيدرات.</a:t>
            </a:r>
          </a:p>
          <a:p>
            <a:pPr algn="r" rtl="1"/>
            <a:r>
              <a:rPr lang="ar-SA" dirty="0" smtClean="0"/>
              <a:t>مصادر الدهون غير المشبعة هي ...........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32611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 smtClean="0"/>
              <a:t>التعريف بكيفية تخليق الكربوهيدرات </a:t>
            </a:r>
          </a:p>
          <a:p>
            <a:pPr algn="just" rtl="1"/>
            <a:r>
              <a:rPr lang="ar-AE" dirty="0" smtClean="0"/>
              <a:t>التعريف بأنواع الكربوهيدرات </a:t>
            </a:r>
          </a:p>
          <a:p>
            <a:pPr algn="just" rtl="1"/>
            <a:r>
              <a:rPr lang="ar-AE" dirty="0" smtClean="0"/>
              <a:t>التعريف بكيفية استفادة الجسم من الكربوهيدرات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مكونات </a:t>
            </a:r>
            <a:r>
              <a:rPr lang="en-GB" dirty="0" smtClean="0">
                <a:solidFill>
                  <a:schemeClr val="tx2"/>
                </a:solidFill>
              </a:rPr>
              <a:t>- </a:t>
            </a:r>
            <a:r>
              <a:rPr lang="ar-AE" dirty="0" smtClean="0">
                <a:solidFill>
                  <a:schemeClr val="tx2"/>
                </a:solidFill>
              </a:rPr>
              <a:t>الكربوهيدرات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EG" b="1" dirty="0" smtClean="0"/>
              <a:t>تتكون </a:t>
            </a:r>
            <a:r>
              <a:rPr lang="ar-AE" b="1" dirty="0" smtClean="0"/>
              <a:t>الكربوهيدرات </a:t>
            </a:r>
            <a:r>
              <a:rPr lang="ar-EG" b="1" dirty="0" smtClean="0"/>
              <a:t>أثناء </a:t>
            </a:r>
            <a:r>
              <a:rPr lang="ar-EG" b="1" dirty="0"/>
              <a:t>عملية البناء </a:t>
            </a:r>
            <a:r>
              <a:rPr lang="ar-EG" b="1" dirty="0" smtClean="0"/>
              <a:t>الضوئى</a:t>
            </a:r>
            <a:r>
              <a:rPr lang="ar-AE" b="1" dirty="0" smtClean="0"/>
              <a:t> للنبات </a:t>
            </a:r>
            <a:r>
              <a:rPr lang="ar-EG" b="1" dirty="0" smtClean="0"/>
              <a:t> </a:t>
            </a:r>
            <a:r>
              <a:rPr lang="en-US" b="1" dirty="0"/>
              <a:t>Photosynthesis</a:t>
            </a:r>
            <a:r>
              <a:rPr lang="ar-EG" b="1" dirty="0"/>
              <a:t> </a:t>
            </a:r>
            <a:r>
              <a:rPr lang="ar-AE" b="1" dirty="0" smtClean="0"/>
              <a:t>. </a:t>
            </a:r>
          </a:p>
          <a:p>
            <a:pPr marL="0" lvl="0" indent="0" algn="just" rtl="1">
              <a:buNone/>
            </a:pPr>
            <a:endParaRPr lang="en-GB" b="1" dirty="0" smtClean="0"/>
          </a:p>
          <a:p>
            <a:pPr marL="0" lvl="0" indent="0" algn="just" rtl="1">
              <a:buNone/>
            </a:pPr>
            <a:r>
              <a:rPr lang="ar-AE" b="1" u="sng" dirty="0" smtClean="0"/>
              <a:t>مكونات الكربوهيد</a:t>
            </a:r>
            <a:r>
              <a:rPr lang="ar-SA" b="1" u="sng" smtClean="0"/>
              <a:t>ر</a:t>
            </a:r>
            <a:r>
              <a:rPr lang="ar-AE" b="1" u="sng" smtClean="0"/>
              <a:t>ات </a:t>
            </a:r>
            <a:r>
              <a:rPr lang="ar-AE" b="1" u="sng" dirty="0" smtClean="0"/>
              <a:t>: </a:t>
            </a:r>
          </a:p>
          <a:p>
            <a:pPr lvl="0" algn="just" rtl="1"/>
            <a:r>
              <a:rPr lang="ar-EG" b="1" dirty="0" smtClean="0"/>
              <a:t>الكربون </a:t>
            </a:r>
            <a:r>
              <a:rPr lang="ar-EG" b="1" dirty="0"/>
              <a:t>غير العضوى فى صورة </a:t>
            </a:r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ar-EG" b="1" dirty="0"/>
              <a:t> </a:t>
            </a:r>
            <a:r>
              <a:rPr lang="ar-AE" b="1" dirty="0" smtClean="0"/>
              <a:t>. </a:t>
            </a:r>
          </a:p>
          <a:p>
            <a:pPr lvl="0" algn="just" rtl="1"/>
            <a:r>
              <a:rPr lang="ar-EG" b="1" dirty="0" smtClean="0"/>
              <a:t>الهيدروجين </a:t>
            </a:r>
            <a:r>
              <a:rPr lang="ar-EG" b="1" dirty="0"/>
              <a:t>والأكسجين فى صورة </a:t>
            </a:r>
            <a:r>
              <a:rPr lang="en-US" b="1" dirty="0"/>
              <a:t>(H</a:t>
            </a:r>
            <a:r>
              <a:rPr lang="en-US" b="1" baseline="-25000" dirty="0"/>
              <a:t>2</a:t>
            </a:r>
            <a:r>
              <a:rPr lang="en-US" b="1" dirty="0"/>
              <a:t>O)</a:t>
            </a:r>
            <a:r>
              <a:rPr lang="ar-EG" b="1" dirty="0"/>
              <a:t> </a:t>
            </a:r>
            <a:r>
              <a:rPr lang="ar-AE" b="1" dirty="0" smtClean="0"/>
              <a:t>. </a:t>
            </a:r>
          </a:p>
          <a:p>
            <a:pPr lvl="0" algn="just" rtl="1"/>
            <a:r>
              <a:rPr lang="ar-EG" b="1" dirty="0" smtClean="0"/>
              <a:t>الطاقة </a:t>
            </a:r>
            <a:r>
              <a:rPr lang="ar-EG" b="1" dirty="0"/>
              <a:t>الشمسية التى تتحول إلى طاقة كيميائية.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تصنيف الكربوهيدرات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440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66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تصنيف الكربوهيدرات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09801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سكريات متعددة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سكريات قليلة التسكر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سكريات أحادية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التعريف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الأمثلة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6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تصنيف الكربوهيدرات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627268"/>
              </p:ext>
            </p:extLst>
          </p:nvPr>
        </p:nvGraphicFramePr>
        <p:xfrm>
          <a:off x="457200" y="1600200"/>
          <a:ext cx="82296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سكريات متعددة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سكريات قليلة التسكر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سكريات أحادية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توجد في صورة مبلمرة من وحدات السكر الأحادي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سكريات تحتوي على إثنين أو أكثر من وحدات</a:t>
                      </a:r>
                      <a:r>
                        <a:rPr lang="ar-AE" baseline="0" dirty="0" smtClean="0"/>
                        <a:t> السكر الأحادي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مواد سكرية بسيطة لا يمكن تحليلها إلى أبسط منها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التعريف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السليلوز </a:t>
                      </a:r>
                    </a:p>
                    <a:p>
                      <a:pPr algn="ctr"/>
                      <a:r>
                        <a:rPr lang="ar-AE" dirty="0" smtClean="0"/>
                        <a:t>الجلايكوجين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مالتوز </a:t>
                      </a:r>
                    </a:p>
                    <a:p>
                      <a:pPr algn="ctr"/>
                      <a:r>
                        <a:rPr lang="ar-AE" dirty="0" smtClean="0"/>
                        <a:t>لاكتوز </a:t>
                      </a:r>
                    </a:p>
                    <a:p>
                      <a:pPr algn="ctr"/>
                      <a:r>
                        <a:rPr lang="ar-AE" dirty="0" smtClean="0"/>
                        <a:t>سكروز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جلوكوز</a:t>
                      </a:r>
                      <a:r>
                        <a:rPr lang="ar-AE" baseline="0" dirty="0" smtClean="0"/>
                        <a:t> </a:t>
                      </a:r>
                    </a:p>
                    <a:p>
                      <a:pPr algn="ctr"/>
                      <a:r>
                        <a:rPr lang="ar-AE" baseline="0" dirty="0" smtClean="0"/>
                        <a:t>فركتوز </a:t>
                      </a:r>
                    </a:p>
                    <a:p>
                      <a:pPr algn="ctr"/>
                      <a:r>
                        <a:rPr lang="ar-AE" baseline="0" dirty="0" smtClean="0"/>
                        <a:t>جلاكتوز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الأمثلة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2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أهمية السكريات الأحادية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EG" b="1" dirty="0"/>
              <a:t>مصدر الطاقة عند هدمها فى الجسم فى صورة جلوكوز (مسار هدم الجلوكوز </a:t>
            </a:r>
            <a:r>
              <a:rPr lang="en-US" b="1" dirty="0"/>
              <a:t>glycolysis</a:t>
            </a:r>
            <a:r>
              <a:rPr lang="ar-EG" b="1" dirty="0"/>
              <a:t>). </a:t>
            </a:r>
            <a:endParaRPr lang="ar-AE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EG" b="1" dirty="0"/>
              <a:t>تدخل فى تركيب بعض المركبات الحيوية الهامة </a:t>
            </a:r>
            <a:r>
              <a:rPr lang="ar-AE" b="1" dirty="0" smtClean="0"/>
              <a:t>، مثل : الحمض النووي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b="1" dirty="0" smtClean="0"/>
              <a:t>توفير البروتين </a:t>
            </a:r>
          </a:p>
          <a:p>
            <a:pPr marL="514350" indent="-514350" algn="r" rtl="1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01600">
            <a:solidFill>
              <a:schemeClr val="tx2"/>
            </a:solidFill>
          </a:ln>
        </p:spPr>
        <p:txBody>
          <a:bodyPr/>
          <a:lstStyle/>
          <a:p>
            <a:r>
              <a:rPr lang="ar-EG" b="1" dirty="0"/>
              <a:t>تركيب بعض المركبات الحيوية </a:t>
            </a:r>
            <a:r>
              <a:rPr lang="ar-EG" b="1" dirty="0" smtClean="0"/>
              <a:t>الهامة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27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9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897</Words>
  <Application>Microsoft Office PowerPoint</Application>
  <PresentationFormat>On-screen Show (4:3)</PresentationFormat>
  <Paragraphs>149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المواد الكربوهيدراتية  Carbohydrates </vt:lpstr>
      <vt:lpstr>تقييم قبلي </vt:lpstr>
      <vt:lpstr>أهداف المحاضرة </vt:lpstr>
      <vt:lpstr>مكونات - الكربوهيدرات </vt:lpstr>
      <vt:lpstr>تصنيف الكربوهيدرات </vt:lpstr>
      <vt:lpstr>تصنيف الكربوهيدرات </vt:lpstr>
      <vt:lpstr>تصنيف الكربوهيدرات </vt:lpstr>
      <vt:lpstr>أهمية السكريات الأحادية </vt:lpstr>
      <vt:lpstr>تركيب بعض المركبات الحيوية الهامة</vt:lpstr>
      <vt:lpstr>توفير البروتين </vt:lpstr>
      <vt:lpstr>أضرار نقص الكربوهيدرات </vt:lpstr>
      <vt:lpstr>PowerPoint Presentation</vt:lpstr>
      <vt:lpstr>الدهون  Fats </vt:lpstr>
      <vt:lpstr>تقييم قبلي </vt:lpstr>
      <vt:lpstr>أهداف المحاضرة </vt:lpstr>
      <vt:lpstr>تعريف الدهون (الليبيدات) </vt:lpstr>
      <vt:lpstr>ملاحظات </vt:lpstr>
      <vt:lpstr>الدهون في جسم الكائن الحي </vt:lpstr>
      <vt:lpstr>الدهون في جسم الإنسان </vt:lpstr>
      <vt:lpstr>ماذا يحدث إذا أسرفنا في تناول الدهون ؟</vt:lpstr>
      <vt:lpstr>لماذا يجب أن تحتوي الوجبات الغذائية على الدهون؟</vt:lpstr>
      <vt:lpstr>املئي الفراغات التالية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الأنزيمات </dc:title>
  <dc:creator>Sumyah</dc:creator>
  <cp:lastModifiedBy>Sumyah</cp:lastModifiedBy>
  <cp:revision>86</cp:revision>
  <dcterms:created xsi:type="dcterms:W3CDTF">2006-08-16T00:00:00Z</dcterms:created>
  <dcterms:modified xsi:type="dcterms:W3CDTF">2016-04-10T13:13:46Z</dcterms:modified>
</cp:coreProperties>
</file>