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12642E-1540-48CA-BA00-4550EC103A22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D6F148-129A-4F5A-9E2B-E58629234FF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594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Focusing the microscope</a:t>
            </a:r>
          </a:p>
          <a:p>
            <a:pPr algn="l"/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simple staining</a:t>
            </a:r>
          </a:p>
          <a:p>
            <a:pPr algn="l"/>
            <a:endParaRPr lang="en-US" sz="4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sbMicrosco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667000"/>
            <a:ext cx="33782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71160"/>
          </a:xfrm>
        </p:spPr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Switch off the flame.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Stain: </a:t>
            </a:r>
          </a:p>
          <a:p>
            <a:pPr lvl="0" algn="l" rtl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l" rtl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042416" lvl="1" indent="-457200" algn="l" rtl="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Put the slide on the staining rack  (slide upward)</a:t>
            </a:r>
          </a:p>
          <a:p>
            <a:pPr marL="1042416" lvl="1" indent="-457200" algn="l" rtl="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Cover the entire organism with the stain (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methylene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blue) on the slide for 1 min.</a:t>
            </a:r>
          </a:p>
          <a:p>
            <a:pPr marL="1042416" lvl="1" indent="-457200" algn="l" rtl="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Rinse with water.</a:t>
            </a:r>
          </a:p>
          <a:p>
            <a:pPr marL="1042416" lvl="1" indent="-457200" algn="l" rtl="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Dry with filter paper by gentle pressing.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Focus under the microscope and report your observations( need to report shape and arrangement)</a:t>
            </a:r>
          </a:p>
          <a:p>
            <a:pPr algn="l" rtl="0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methylen bl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143000"/>
            <a:ext cx="31242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sz="4100" dirty="0" smtClean="0">
                <a:solidFill>
                  <a:srgbClr val="7030A0"/>
                </a:solidFill>
              </a:rPr>
              <a:t>Stain – dye: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solidFill>
                  <a:srgbClr val="7030A0"/>
                </a:solidFill>
              </a:rPr>
              <a:t>Stain (dye):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 t is a salts in which one of the salt ions (-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or +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is colored.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Ex. 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Methylene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blue.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solidFill>
                  <a:srgbClr val="7030A0"/>
                </a:solidFill>
              </a:rPr>
              <a:t>Basic dye: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the color is in the +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ion of the dye. 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>
                <a:solidFill>
                  <a:srgbClr val="7030A0"/>
                </a:solidFill>
              </a:rPr>
              <a:t>Acidic dye: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if the color is in the -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ion of the dye. 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4100" dirty="0" smtClean="0">
                <a:solidFill>
                  <a:srgbClr val="7030A0"/>
                </a:solidFill>
              </a:rPr>
              <a:t>Basic dye:</a:t>
            </a:r>
          </a:p>
          <a:p>
            <a:pPr lvl="1" algn="l" rtl="0"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MBCl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→MB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Cl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l" rtl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There is a slight (–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 charge on the cell wall of living cell, the basic dye </a:t>
            </a:r>
          </a:p>
          <a:p>
            <a:pPr lvl="1" algn="l" rtl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(+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charge) will be attracted to bacteria and stain it.</a:t>
            </a:r>
          </a:p>
          <a:p>
            <a:pPr algn="l" rtl="0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599" y="2819400"/>
            <a:ext cx="2579077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2771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to Focus the Microscope?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pPr marL="65151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Turn the revolving nosepiece to 10 magnifying lens.</a:t>
            </a:r>
          </a:p>
          <a:p>
            <a:pPr marL="65151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Move the stage up, the condenser to the top position and close iris diaphragm half way.</a:t>
            </a:r>
          </a:p>
          <a:p>
            <a:pPr marL="65151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Put the slide on the slide holder on the stage.</a:t>
            </a:r>
          </a:p>
          <a:p>
            <a:pPr marL="65151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Put the stained area (field) under the objective lens using the stage control knobs.</a:t>
            </a:r>
          </a:p>
          <a:p>
            <a:pPr marL="65151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Make eye adjustment. Focus using coarse adjustment knob then by fine adjustment knob.</a:t>
            </a:r>
          </a:p>
          <a:p>
            <a:pPr algn="l" rtl="0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51560" lvl="1" indent="-514350" algn="l" rtl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6.  Move to Magnification 100 objective lens once you are in focus with x10 lens. Don't forget to put a drop of oil immersion on the slide.</a:t>
            </a:r>
          </a:p>
          <a:p>
            <a:pPr marL="1051560" lvl="1" indent="-514350" algn="l" rtl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7.  Open iris diaphragm (more light).</a:t>
            </a:r>
          </a:p>
          <a:p>
            <a:pPr marL="1051560" lvl="1" indent="-514350" algn="l" rtl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8.  Use fine adjustment knob to focus .Don't use coarse adjustment knob at this stage.</a:t>
            </a:r>
          </a:p>
          <a:p>
            <a:pPr marL="1051560" lvl="1" indent="-514350" algn="l" rtl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9.   Look for proper area, when you can see the organism’s shape clearly.</a:t>
            </a:r>
          </a:p>
          <a:p>
            <a:pPr lvl="1"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l" rtl="0"/>
            <a:endParaRPr lang="x-non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Morphology of the Bacteria: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l" rtl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1)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Coccus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(single),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cocci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(sphere).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Arrangement:	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Single (round)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Diplococci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(pairs). 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Streptococci (chain).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Staphylococci (group, like clusters).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Micrococci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(in packets of 4 or 8).</a:t>
            </a:r>
          </a:p>
          <a:p>
            <a:pPr algn="l" rtl="0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057400"/>
            <a:ext cx="3640015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l" rtl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2)  Bacillus (single), bacilli (group).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Arrangement: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Rod.</a:t>
            </a:r>
          </a:p>
          <a:p>
            <a:pPr lvl="1" algn="l" rtl="0"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Diplobacilli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93192" lvl="1" indent="0" algn="l" rtl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Streptobacilli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(chain).</a:t>
            </a:r>
          </a:p>
          <a:p>
            <a:pPr marL="393192" lvl="1" indent="0" algn="l" rtl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Fusiform (pointed end).</a:t>
            </a:r>
          </a:p>
          <a:p>
            <a:pPr lvl="1" algn="l" rtl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Coccobacilli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l" rtl="0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bacill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2787" y="4282616"/>
            <a:ext cx="2809875" cy="238125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9929" y="1066800"/>
            <a:ext cx="3836486" cy="287655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5023432"/>
            <a:ext cx="1352550" cy="16111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440"/>
            <a:ext cx="8229600" cy="4709160"/>
          </a:xfrm>
        </p:spPr>
        <p:txBody>
          <a:bodyPr/>
          <a:lstStyle/>
          <a:p>
            <a:pPr marL="651510" lvl="0" indent="-514350" algn="l" rtl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3)  Spiral</a:t>
            </a:r>
          </a:p>
          <a:p>
            <a:pPr marL="651510" lvl="0" indent="-514350" algn="l" rtl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Arrangement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594360" indent="-457200" algn="l" rtl="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4617B">
                    <a:lumMod val="75000"/>
                  </a:srgbClr>
                </a:solidFill>
              </a:rPr>
              <a:t>Spirillum </a:t>
            </a:r>
            <a:r>
              <a:rPr lang="en-US" dirty="0">
                <a:solidFill>
                  <a:srgbClr val="04617B">
                    <a:lumMod val="75000"/>
                  </a:srgbClr>
                </a:solidFill>
              </a:rPr>
              <a:t>(one coil</a:t>
            </a:r>
            <a:r>
              <a:rPr lang="en-US" dirty="0" smtClean="0">
                <a:solidFill>
                  <a:srgbClr val="04617B">
                    <a:lumMod val="75000"/>
                  </a:srgbClr>
                </a:solidFill>
              </a:rPr>
              <a:t>).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594360" indent="-457200" algn="l" rtl="0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Spirochetes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Many 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coils)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594360" indent="-457200" algn="l" rtl="0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Comma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shape.</a:t>
            </a:r>
          </a:p>
          <a:p>
            <a:pPr lvl="1" algn="l" rtl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l" rtl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l" rtl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4)  Pleomorphic has different shapes (Chinese letter).</a:t>
            </a:r>
          </a:p>
          <a:p>
            <a:pPr algn="l" rtl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27" b="-52727"/>
          <a:stretch/>
        </p:blipFill>
        <p:spPr>
          <a:xfrm>
            <a:off x="4724400" y="609600"/>
            <a:ext cx="3810000" cy="723900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5257800"/>
            <a:ext cx="1343142" cy="134314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041" y="762000"/>
            <a:ext cx="5589917" cy="59335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Preparing a slide (smear)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Open the Bunsen burner or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Bacti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-burner.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Label the slide: organism’s name, stain, your name.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Sterilize the loop: heat the loop till it become red, then wait few seconds to cool (don’t kill the organism)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Deliver 1-2 drops of saline on the slide.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Sterilize the loop.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By a gentle touch take a colony of organism from culture by the loop.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Spread the organism on the slide in an oval shape.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Sterilize the loop.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Leave the smear at room temperature to air dry.</a:t>
            </a:r>
          </a:p>
          <a:p>
            <a:pPr lvl="0" algn="l" rt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Put the slide on the slide warmer(40°C) 5 min to:</a:t>
            </a:r>
          </a:p>
          <a:p>
            <a:pPr marL="1042416" lvl="1" indent="-457200" algn="l" rtl="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Fix the organism on slide: the organism will be fixed and stick on the slide by protein coagulation due to heating.</a:t>
            </a:r>
          </a:p>
          <a:p>
            <a:pPr marL="1042416" lvl="1" indent="-457200" algn="l" rtl="0"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Kill the organism.</a:t>
            </a:r>
          </a:p>
          <a:p>
            <a:pPr algn="l" rtl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383</TotalTime>
  <Words>549</Words>
  <Application>Microsoft Office PowerPoint</Application>
  <PresentationFormat>عرض على الشاشة (3:4)‏</PresentationFormat>
  <Paragraphs>82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Wingdings</vt:lpstr>
      <vt:lpstr>Wingdings 2</vt:lpstr>
      <vt:lpstr>Flow</vt:lpstr>
      <vt:lpstr>       </vt:lpstr>
      <vt:lpstr>How to Focus the Microscope?</vt:lpstr>
      <vt:lpstr> </vt:lpstr>
      <vt:lpstr>Morphology of the Bacteria:</vt:lpstr>
      <vt:lpstr> </vt:lpstr>
      <vt:lpstr> </vt:lpstr>
      <vt:lpstr>عرض تقديمي في PowerPoint</vt:lpstr>
      <vt:lpstr>Preparing a slide (smear)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Focusing of microscope    simple staining</dc:title>
  <dc:creator>ksu</dc:creator>
  <cp:lastModifiedBy>اميرة الحوالي</cp:lastModifiedBy>
  <cp:revision>53</cp:revision>
  <cp:lastPrinted>2013-09-26T06:09:54Z</cp:lastPrinted>
  <dcterms:created xsi:type="dcterms:W3CDTF">2011-03-05T10:37:40Z</dcterms:created>
  <dcterms:modified xsi:type="dcterms:W3CDTF">2014-02-16T13:13:30Z</dcterms:modified>
</cp:coreProperties>
</file>