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4"/>
  </p:sldMasterIdLst>
  <p:sldIdLst>
    <p:sldId id="257" r:id="rId5"/>
    <p:sldId id="256" r:id="rId6"/>
    <p:sldId id="271" r:id="rId7"/>
    <p:sldId id="258" r:id="rId8"/>
    <p:sldId id="260" r:id="rId9"/>
    <p:sldId id="261" r:id="rId10"/>
    <p:sldId id="259" r:id="rId11"/>
    <p:sldId id="263" r:id="rId12"/>
    <p:sldId id="265" r:id="rId13"/>
    <p:sldId id="266" r:id="rId14"/>
    <p:sldId id="267" r:id="rId15"/>
    <p:sldId id="268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87"/>
    <p:restoredTop sz="93652"/>
  </p:normalViewPr>
  <p:slideViewPr>
    <p:cSldViewPr>
      <p:cViewPr varScale="1">
        <p:scale>
          <a:sx n="103" d="100"/>
          <a:sy n="103" d="100"/>
        </p:scale>
        <p:origin x="16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0B066-90D4-4778-8D45-20B874F14DC4}" type="doc">
      <dgm:prSet loTypeId="urn:microsoft.com/office/officeart/2005/8/layout/radial1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pPr rtl="1"/>
          <a:endParaRPr lang="ar-SA"/>
        </a:p>
      </dgm:t>
    </dgm:pt>
    <dgm:pt modelId="{B5D54242-93E6-4D52-A1BC-C0CEE8D96932}">
      <dgm:prSet phldrT="[نص]"/>
      <dgm:spPr>
        <a:solidFill>
          <a:schemeClr val="accent3"/>
        </a:solidFill>
      </dgm:spPr>
      <dgm:t>
        <a:bodyPr/>
        <a:lstStyle/>
        <a:p>
          <a:pPr rtl="1"/>
          <a:r>
            <a:rPr lang="ar-SA" dirty="0" smtClean="0"/>
            <a:t>عناصر التخطيط</a:t>
          </a:r>
          <a:endParaRPr lang="ar-SA" dirty="0"/>
        </a:p>
      </dgm:t>
    </dgm:pt>
    <dgm:pt modelId="{1AF6D6CE-8B42-4D90-A88F-EF80AA571515}" type="parTrans" cxnId="{07C4052E-3696-4A64-AFD9-DB5E566722D9}">
      <dgm:prSet/>
      <dgm:spPr/>
      <dgm:t>
        <a:bodyPr/>
        <a:lstStyle/>
        <a:p>
          <a:pPr rtl="1"/>
          <a:endParaRPr lang="ar-SA"/>
        </a:p>
      </dgm:t>
    </dgm:pt>
    <dgm:pt modelId="{A2C2711D-B389-4C30-A1A1-1C2D724BF88C}" type="sibTrans" cxnId="{07C4052E-3696-4A64-AFD9-DB5E566722D9}">
      <dgm:prSet/>
      <dgm:spPr/>
      <dgm:t>
        <a:bodyPr/>
        <a:lstStyle/>
        <a:p>
          <a:pPr rtl="1"/>
          <a:endParaRPr lang="ar-SA"/>
        </a:p>
      </dgm:t>
    </dgm:pt>
    <dgm:pt modelId="{B07BAD3B-CF78-4326-94BE-08B110CDB00E}">
      <dgm:prSet phldrT="[نص]"/>
      <dgm:spPr/>
      <dgm:t>
        <a:bodyPr/>
        <a:lstStyle/>
        <a:p>
          <a:pPr rtl="1"/>
          <a:r>
            <a:rPr lang="ar-SA" dirty="0" smtClean="0"/>
            <a:t>أهداف</a:t>
          </a:r>
          <a:endParaRPr lang="ar-SA" dirty="0"/>
        </a:p>
      </dgm:t>
    </dgm:pt>
    <dgm:pt modelId="{40839F53-A5E2-413B-A39F-DAF307631C6A}" type="parTrans" cxnId="{67E5D489-7C14-472E-8364-664A6EE3D3B8}">
      <dgm:prSet/>
      <dgm:spPr/>
      <dgm:t>
        <a:bodyPr/>
        <a:lstStyle/>
        <a:p>
          <a:pPr rtl="1"/>
          <a:endParaRPr lang="ar-SA"/>
        </a:p>
      </dgm:t>
    </dgm:pt>
    <dgm:pt modelId="{2C17A7AF-2A44-48E7-A86E-797D534397AB}" type="sibTrans" cxnId="{67E5D489-7C14-472E-8364-664A6EE3D3B8}">
      <dgm:prSet/>
      <dgm:spPr/>
      <dgm:t>
        <a:bodyPr/>
        <a:lstStyle/>
        <a:p>
          <a:pPr rtl="1"/>
          <a:endParaRPr lang="ar-SA"/>
        </a:p>
      </dgm:t>
    </dgm:pt>
    <dgm:pt modelId="{1C8C3580-B953-46AA-A32F-105D04CB348E}">
      <dgm:prSet phldrT="[نص]"/>
      <dgm:spPr/>
      <dgm:t>
        <a:bodyPr/>
        <a:lstStyle/>
        <a:p>
          <a:pPr rtl="1"/>
          <a:r>
            <a:rPr lang="ar-SA" dirty="0" smtClean="0"/>
            <a:t>قواعد</a:t>
          </a:r>
          <a:endParaRPr lang="ar-SA" dirty="0"/>
        </a:p>
      </dgm:t>
    </dgm:pt>
    <dgm:pt modelId="{74B8B1FE-F945-4C2C-AE35-DF939E2DB1D2}" type="parTrans" cxnId="{D671B318-466E-446D-AF16-984D259A1587}">
      <dgm:prSet/>
      <dgm:spPr/>
      <dgm:t>
        <a:bodyPr/>
        <a:lstStyle/>
        <a:p>
          <a:pPr rtl="1"/>
          <a:endParaRPr lang="ar-SA"/>
        </a:p>
      </dgm:t>
    </dgm:pt>
    <dgm:pt modelId="{E2C7D4BA-0019-43DA-BE63-D038CEBF2B8A}" type="sibTrans" cxnId="{D671B318-466E-446D-AF16-984D259A1587}">
      <dgm:prSet/>
      <dgm:spPr/>
      <dgm:t>
        <a:bodyPr/>
        <a:lstStyle/>
        <a:p>
          <a:pPr rtl="1"/>
          <a:endParaRPr lang="ar-SA"/>
        </a:p>
      </dgm:t>
    </dgm:pt>
    <dgm:pt modelId="{0E42AC72-757B-4E44-9AF2-2B3E9C9B217F}">
      <dgm:prSet phldrT="[نص]"/>
      <dgm:spPr/>
      <dgm:t>
        <a:bodyPr/>
        <a:lstStyle/>
        <a:p>
          <a:pPr rtl="1"/>
          <a:r>
            <a:rPr lang="ar-SA" dirty="0" smtClean="0"/>
            <a:t>سياسات</a:t>
          </a:r>
          <a:endParaRPr lang="ar-SA" dirty="0"/>
        </a:p>
      </dgm:t>
    </dgm:pt>
    <dgm:pt modelId="{BEE3D064-FE1E-496B-8D93-BCC8F5912507}" type="parTrans" cxnId="{D66AD807-9C02-4852-A637-350BA09F99BE}">
      <dgm:prSet/>
      <dgm:spPr/>
      <dgm:t>
        <a:bodyPr/>
        <a:lstStyle/>
        <a:p>
          <a:pPr rtl="1"/>
          <a:endParaRPr lang="ar-SA"/>
        </a:p>
      </dgm:t>
    </dgm:pt>
    <dgm:pt modelId="{F64C6771-76C1-468C-8EB1-646A8CC06E4E}" type="sibTrans" cxnId="{D66AD807-9C02-4852-A637-350BA09F99BE}">
      <dgm:prSet/>
      <dgm:spPr/>
      <dgm:t>
        <a:bodyPr/>
        <a:lstStyle/>
        <a:p>
          <a:pPr rtl="1"/>
          <a:endParaRPr lang="ar-SA"/>
        </a:p>
      </dgm:t>
    </dgm:pt>
    <dgm:pt modelId="{466B551A-8B53-4A8D-843C-7792C980A1DD}">
      <dgm:prSet phldrT="[نص]"/>
      <dgm:spPr/>
      <dgm:t>
        <a:bodyPr/>
        <a:lstStyle/>
        <a:p>
          <a:pPr rtl="1"/>
          <a:r>
            <a:rPr lang="ar-SA" dirty="0" smtClean="0"/>
            <a:t>إجراءات</a:t>
          </a:r>
          <a:endParaRPr lang="ar-SA" dirty="0"/>
        </a:p>
      </dgm:t>
    </dgm:pt>
    <dgm:pt modelId="{1294F290-8FE0-4862-926A-39259CCB0DC5}" type="parTrans" cxnId="{0C0DCC82-9DD8-415D-85FF-2F9307B9DB07}">
      <dgm:prSet/>
      <dgm:spPr/>
      <dgm:t>
        <a:bodyPr/>
        <a:lstStyle/>
        <a:p>
          <a:pPr rtl="1"/>
          <a:endParaRPr lang="ar-SA"/>
        </a:p>
      </dgm:t>
    </dgm:pt>
    <dgm:pt modelId="{D93121B9-1AE5-4482-A538-10B2554CD46C}" type="sibTrans" cxnId="{0C0DCC82-9DD8-415D-85FF-2F9307B9DB07}">
      <dgm:prSet/>
      <dgm:spPr/>
      <dgm:t>
        <a:bodyPr/>
        <a:lstStyle/>
        <a:p>
          <a:pPr rtl="1"/>
          <a:endParaRPr lang="ar-SA"/>
        </a:p>
      </dgm:t>
    </dgm:pt>
    <dgm:pt modelId="{0FD2DA95-E776-4C95-B0D3-BA37DBC59023}" type="pres">
      <dgm:prSet presAssocID="{61B0B066-90D4-4778-8D45-20B874F14D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250CBC-C8F8-44EE-B756-25EE3708B360}" type="pres">
      <dgm:prSet presAssocID="{B5D54242-93E6-4D52-A1BC-C0CEE8D96932}" presName="centerShape" presStyleLbl="node0" presStyleIdx="0" presStyleCnt="1" custScaleX="186048"/>
      <dgm:spPr/>
      <dgm:t>
        <a:bodyPr/>
        <a:lstStyle/>
        <a:p>
          <a:endParaRPr lang="en-US"/>
        </a:p>
      </dgm:t>
    </dgm:pt>
    <dgm:pt modelId="{9B1053CB-C6BA-48BC-BEB6-FD4AF20367EC}" type="pres">
      <dgm:prSet presAssocID="{40839F53-A5E2-413B-A39F-DAF307631C6A}" presName="Name9" presStyleLbl="parChTrans1D2" presStyleIdx="0" presStyleCnt="4"/>
      <dgm:spPr/>
      <dgm:t>
        <a:bodyPr/>
        <a:lstStyle/>
        <a:p>
          <a:endParaRPr lang="en-US"/>
        </a:p>
      </dgm:t>
    </dgm:pt>
    <dgm:pt modelId="{38749CE5-913F-40DE-8B88-3435F8F4C682}" type="pres">
      <dgm:prSet presAssocID="{40839F53-A5E2-413B-A39F-DAF307631C6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8B4F379-ABE9-4D80-AD9F-21B7D176C868}" type="pres">
      <dgm:prSet presAssocID="{B07BAD3B-CF78-4326-94BE-08B110CDB00E}" presName="node" presStyleLbl="node1" presStyleIdx="0" presStyleCnt="4" custRadScaleRad="105269" custRadScaleInc="1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8631C-C7BC-4D06-92BD-4EA8223BE993}" type="pres">
      <dgm:prSet presAssocID="{74B8B1FE-F945-4C2C-AE35-DF939E2DB1D2}" presName="Name9" presStyleLbl="parChTrans1D2" presStyleIdx="1" presStyleCnt="4"/>
      <dgm:spPr/>
      <dgm:t>
        <a:bodyPr/>
        <a:lstStyle/>
        <a:p>
          <a:endParaRPr lang="en-US"/>
        </a:p>
      </dgm:t>
    </dgm:pt>
    <dgm:pt modelId="{D828B532-EA2C-413B-808A-1EA9559D47A6}" type="pres">
      <dgm:prSet presAssocID="{74B8B1FE-F945-4C2C-AE35-DF939E2DB1D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FD5D7FC-7322-4F06-B1F9-6605218641FC}" type="pres">
      <dgm:prSet presAssocID="{1C8C3580-B953-46AA-A32F-105D04CB348E}" presName="node" presStyleLbl="node1" presStyleIdx="1" presStyleCnt="4" custRadScaleRad="140432" custRadScaleInc="-21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66D4B3-C2BF-4D38-92A6-E349E74642B5}" type="pres">
      <dgm:prSet presAssocID="{BEE3D064-FE1E-496B-8D93-BCC8F5912507}" presName="Name9" presStyleLbl="parChTrans1D2" presStyleIdx="2" presStyleCnt="4"/>
      <dgm:spPr/>
      <dgm:t>
        <a:bodyPr/>
        <a:lstStyle/>
        <a:p>
          <a:endParaRPr lang="en-US"/>
        </a:p>
      </dgm:t>
    </dgm:pt>
    <dgm:pt modelId="{E5AC33AE-722B-450F-AF52-444044DA1516}" type="pres">
      <dgm:prSet presAssocID="{BEE3D064-FE1E-496B-8D93-BCC8F591250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0B751A1-745F-494C-A02D-DB78E0C0D981}" type="pres">
      <dgm:prSet presAssocID="{0E42AC72-757B-4E44-9AF2-2B3E9C9B217F}" presName="node" presStyleLbl="node1" presStyleIdx="2" presStyleCnt="4" custRadScaleRad="101077" custRadScaleInc="-9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14B63-A3A5-491F-B498-6E8873A79EE3}" type="pres">
      <dgm:prSet presAssocID="{1294F290-8FE0-4862-926A-39259CCB0DC5}" presName="Name9" presStyleLbl="parChTrans1D2" presStyleIdx="3" presStyleCnt="4"/>
      <dgm:spPr/>
      <dgm:t>
        <a:bodyPr/>
        <a:lstStyle/>
        <a:p>
          <a:endParaRPr lang="en-US"/>
        </a:p>
      </dgm:t>
    </dgm:pt>
    <dgm:pt modelId="{A2DC68DC-5C9B-446D-92DF-3C56B8F5DFA6}" type="pres">
      <dgm:prSet presAssocID="{1294F290-8FE0-4862-926A-39259CCB0DC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9B742D6-54A8-46CE-9A96-9BC0508B0379}" type="pres">
      <dgm:prSet presAssocID="{466B551A-8B53-4A8D-843C-7792C980A1DD}" presName="node" presStyleLbl="node1" presStyleIdx="3" presStyleCnt="4" custRadScaleRad="149125" custRadScaleInc="-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B0E012-C50C-4116-AC2C-4F1E5CA70634}" type="presOf" srcId="{74B8B1FE-F945-4C2C-AE35-DF939E2DB1D2}" destId="{B1B8631C-C7BC-4D06-92BD-4EA8223BE993}" srcOrd="0" destOrd="0" presId="urn:microsoft.com/office/officeart/2005/8/layout/radial1"/>
    <dgm:cxn modelId="{68F71510-CA52-482A-96B4-2D8EDA45C6B2}" type="presOf" srcId="{40839F53-A5E2-413B-A39F-DAF307631C6A}" destId="{9B1053CB-C6BA-48BC-BEB6-FD4AF20367EC}" srcOrd="0" destOrd="0" presId="urn:microsoft.com/office/officeart/2005/8/layout/radial1"/>
    <dgm:cxn modelId="{305CBC09-1E8A-4C85-AB29-8C8A09A2FE7B}" type="presOf" srcId="{BEE3D064-FE1E-496B-8D93-BCC8F5912507}" destId="{2166D4B3-C2BF-4D38-92A6-E349E74642B5}" srcOrd="0" destOrd="0" presId="urn:microsoft.com/office/officeart/2005/8/layout/radial1"/>
    <dgm:cxn modelId="{0DA392B2-1C84-423E-8CC5-D9018D38D1B3}" type="presOf" srcId="{0E42AC72-757B-4E44-9AF2-2B3E9C9B217F}" destId="{20B751A1-745F-494C-A02D-DB78E0C0D981}" srcOrd="0" destOrd="0" presId="urn:microsoft.com/office/officeart/2005/8/layout/radial1"/>
    <dgm:cxn modelId="{44CA9801-ED86-4B0E-B294-66AF883C7130}" type="presOf" srcId="{B5D54242-93E6-4D52-A1BC-C0CEE8D96932}" destId="{54250CBC-C8F8-44EE-B756-25EE3708B360}" srcOrd="0" destOrd="0" presId="urn:microsoft.com/office/officeart/2005/8/layout/radial1"/>
    <dgm:cxn modelId="{E3489B26-996B-4FDE-9C99-E6C7148CD61E}" type="presOf" srcId="{BEE3D064-FE1E-496B-8D93-BCC8F5912507}" destId="{E5AC33AE-722B-450F-AF52-444044DA1516}" srcOrd="1" destOrd="0" presId="urn:microsoft.com/office/officeart/2005/8/layout/radial1"/>
    <dgm:cxn modelId="{D66AD807-9C02-4852-A637-350BA09F99BE}" srcId="{B5D54242-93E6-4D52-A1BC-C0CEE8D96932}" destId="{0E42AC72-757B-4E44-9AF2-2B3E9C9B217F}" srcOrd="2" destOrd="0" parTransId="{BEE3D064-FE1E-496B-8D93-BCC8F5912507}" sibTransId="{F64C6771-76C1-468C-8EB1-646A8CC06E4E}"/>
    <dgm:cxn modelId="{2A8C537B-DF48-4172-8818-6BBD734BE495}" type="presOf" srcId="{1294F290-8FE0-4862-926A-39259CCB0DC5}" destId="{5BE14B63-A3A5-491F-B498-6E8873A79EE3}" srcOrd="0" destOrd="0" presId="urn:microsoft.com/office/officeart/2005/8/layout/radial1"/>
    <dgm:cxn modelId="{950FE35E-BA31-404A-9449-A833CAC9DFE2}" type="presOf" srcId="{1C8C3580-B953-46AA-A32F-105D04CB348E}" destId="{CFD5D7FC-7322-4F06-B1F9-6605218641FC}" srcOrd="0" destOrd="0" presId="urn:microsoft.com/office/officeart/2005/8/layout/radial1"/>
    <dgm:cxn modelId="{67E5D489-7C14-472E-8364-664A6EE3D3B8}" srcId="{B5D54242-93E6-4D52-A1BC-C0CEE8D96932}" destId="{B07BAD3B-CF78-4326-94BE-08B110CDB00E}" srcOrd="0" destOrd="0" parTransId="{40839F53-A5E2-413B-A39F-DAF307631C6A}" sibTransId="{2C17A7AF-2A44-48E7-A86E-797D534397AB}"/>
    <dgm:cxn modelId="{0C0DCC82-9DD8-415D-85FF-2F9307B9DB07}" srcId="{B5D54242-93E6-4D52-A1BC-C0CEE8D96932}" destId="{466B551A-8B53-4A8D-843C-7792C980A1DD}" srcOrd="3" destOrd="0" parTransId="{1294F290-8FE0-4862-926A-39259CCB0DC5}" sibTransId="{D93121B9-1AE5-4482-A538-10B2554CD46C}"/>
    <dgm:cxn modelId="{37E1A975-9B2F-459F-936D-9F0645F095BE}" type="presOf" srcId="{61B0B066-90D4-4778-8D45-20B874F14DC4}" destId="{0FD2DA95-E776-4C95-B0D3-BA37DBC59023}" srcOrd="0" destOrd="0" presId="urn:microsoft.com/office/officeart/2005/8/layout/radial1"/>
    <dgm:cxn modelId="{5CA026C5-8DC3-4572-A0CC-C0378D588847}" type="presOf" srcId="{74B8B1FE-F945-4C2C-AE35-DF939E2DB1D2}" destId="{D828B532-EA2C-413B-808A-1EA9559D47A6}" srcOrd="1" destOrd="0" presId="urn:microsoft.com/office/officeart/2005/8/layout/radial1"/>
    <dgm:cxn modelId="{E5ACCDD1-E5FB-4B14-9242-C3AAC3978F83}" type="presOf" srcId="{466B551A-8B53-4A8D-843C-7792C980A1DD}" destId="{19B742D6-54A8-46CE-9A96-9BC0508B0379}" srcOrd="0" destOrd="0" presId="urn:microsoft.com/office/officeart/2005/8/layout/radial1"/>
    <dgm:cxn modelId="{BB009A1E-BAA8-4F24-B7B6-3E2841BD5C0F}" type="presOf" srcId="{1294F290-8FE0-4862-926A-39259CCB0DC5}" destId="{A2DC68DC-5C9B-446D-92DF-3C56B8F5DFA6}" srcOrd="1" destOrd="0" presId="urn:microsoft.com/office/officeart/2005/8/layout/radial1"/>
    <dgm:cxn modelId="{07C4052E-3696-4A64-AFD9-DB5E566722D9}" srcId="{61B0B066-90D4-4778-8D45-20B874F14DC4}" destId="{B5D54242-93E6-4D52-A1BC-C0CEE8D96932}" srcOrd="0" destOrd="0" parTransId="{1AF6D6CE-8B42-4D90-A88F-EF80AA571515}" sibTransId="{A2C2711D-B389-4C30-A1A1-1C2D724BF88C}"/>
    <dgm:cxn modelId="{D671B318-466E-446D-AF16-984D259A1587}" srcId="{B5D54242-93E6-4D52-A1BC-C0CEE8D96932}" destId="{1C8C3580-B953-46AA-A32F-105D04CB348E}" srcOrd="1" destOrd="0" parTransId="{74B8B1FE-F945-4C2C-AE35-DF939E2DB1D2}" sibTransId="{E2C7D4BA-0019-43DA-BE63-D038CEBF2B8A}"/>
    <dgm:cxn modelId="{BD978230-4C41-4C77-9702-6D8AC5D00382}" type="presOf" srcId="{B07BAD3B-CF78-4326-94BE-08B110CDB00E}" destId="{98B4F379-ABE9-4D80-AD9F-21B7D176C868}" srcOrd="0" destOrd="0" presId="urn:microsoft.com/office/officeart/2005/8/layout/radial1"/>
    <dgm:cxn modelId="{B396DB97-95BE-4EC1-A00D-03E52C06956F}" type="presOf" srcId="{40839F53-A5E2-413B-A39F-DAF307631C6A}" destId="{38749CE5-913F-40DE-8B88-3435F8F4C682}" srcOrd="1" destOrd="0" presId="urn:microsoft.com/office/officeart/2005/8/layout/radial1"/>
    <dgm:cxn modelId="{70A5B129-D86B-482B-B730-696DC128ED7D}" type="presParOf" srcId="{0FD2DA95-E776-4C95-B0D3-BA37DBC59023}" destId="{54250CBC-C8F8-44EE-B756-25EE3708B360}" srcOrd="0" destOrd="0" presId="urn:microsoft.com/office/officeart/2005/8/layout/radial1"/>
    <dgm:cxn modelId="{90ADD72E-F03D-4ED3-8019-2E70A1B61DC2}" type="presParOf" srcId="{0FD2DA95-E776-4C95-B0D3-BA37DBC59023}" destId="{9B1053CB-C6BA-48BC-BEB6-FD4AF20367EC}" srcOrd="1" destOrd="0" presId="urn:microsoft.com/office/officeart/2005/8/layout/radial1"/>
    <dgm:cxn modelId="{8AA35205-7527-4EC4-8045-DB3B3BB66596}" type="presParOf" srcId="{9B1053CB-C6BA-48BC-BEB6-FD4AF20367EC}" destId="{38749CE5-913F-40DE-8B88-3435F8F4C682}" srcOrd="0" destOrd="0" presId="urn:microsoft.com/office/officeart/2005/8/layout/radial1"/>
    <dgm:cxn modelId="{7A548B0F-A154-4918-8936-9BC6B97F855B}" type="presParOf" srcId="{0FD2DA95-E776-4C95-B0D3-BA37DBC59023}" destId="{98B4F379-ABE9-4D80-AD9F-21B7D176C868}" srcOrd="2" destOrd="0" presId="urn:microsoft.com/office/officeart/2005/8/layout/radial1"/>
    <dgm:cxn modelId="{3414E802-2FA2-4DD8-B095-DB4B1E3F918F}" type="presParOf" srcId="{0FD2DA95-E776-4C95-B0D3-BA37DBC59023}" destId="{B1B8631C-C7BC-4D06-92BD-4EA8223BE993}" srcOrd="3" destOrd="0" presId="urn:microsoft.com/office/officeart/2005/8/layout/radial1"/>
    <dgm:cxn modelId="{373129E9-AAFD-44D6-A33A-2C05D62B522E}" type="presParOf" srcId="{B1B8631C-C7BC-4D06-92BD-4EA8223BE993}" destId="{D828B532-EA2C-413B-808A-1EA9559D47A6}" srcOrd="0" destOrd="0" presId="urn:microsoft.com/office/officeart/2005/8/layout/radial1"/>
    <dgm:cxn modelId="{B0725472-F470-48A8-BF9B-B6896B16C7C2}" type="presParOf" srcId="{0FD2DA95-E776-4C95-B0D3-BA37DBC59023}" destId="{CFD5D7FC-7322-4F06-B1F9-6605218641FC}" srcOrd="4" destOrd="0" presId="urn:microsoft.com/office/officeart/2005/8/layout/radial1"/>
    <dgm:cxn modelId="{3B1B5212-1E1B-4552-9BCA-0ADEA9A7ED60}" type="presParOf" srcId="{0FD2DA95-E776-4C95-B0D3-BA37DBC59023}" destId="{2166D4B3-C2BF-4D38-92A6-E349E74642B5}" srcOrd="5" destOrd="0" presId="urn:microsoft.com/office/officeart/2005/8/layout/radial1"/>
    <dgm:cxn modelId="{EFA726D7-4EDE-4380-9DF4-AEBCB91C654B}" type="presParOf" srcId="{2166D4B3-C2BF-4D38-92A6-E349E74642B5}" destId="{E5AC33AE-722B-450F-AF52-444044DA1516}" srcOrd="0" destOrd="0" presId="urn:microsoft.com/office/officeart/2005/8/layout/radial1"/>
    <dgm:cxn modelId="{26737469-2D98-47AF-9500-6560F95D1D61}" type="presParOf" srcId="{0FD2DA95-E776-4C95-B0D3-BA37DBC59023}" destId="{20B751A1-745F-494C-A02D-DB78E0C0D981}" srcOrd="6" destOrd="0" presId="urn:microsoft.com/office/officeart/2005/8/layout/radial1"/>
    <dgm:cxn modelId="{C0FBEDBD-3D29-4D43-B212-D1106EB16A24}" type="presParOf" srcId="{0FD2DA95-E776-4C95-B0D3-BA37DBC59023}" destId="{5BE14B63-A3A5-491F-B498-6E8873A79EE3}" srcOrd="7" destOrd="0" presId="urn:microsoft.com/office/officeart/2005/8/layout/radial1"/>
    <dgm:cxn modelId="{3BDD6616-F033-4090-AC66-A044E0784851}" type="presParOf" srcId="{5BE14B63-A3A5-491F-B498-6E8873A79EE3}" destId="{A2DC68DC-5C9B-446D-92DF-3C56B8F5DFA6}" srcOrd="0" destOrd="0" presId="urn:microsoft.com/office/officeart/2005/8/layout/radial1"/>
    <dgm:cxn modelId="{B27E197B-8C31-4DF2-94F0-0EA8BFD0A4E6}" type="presParOf" srcId="{0FD2DA95-E776-4C95-B0D3-BA37DBC59023}" destId="{19B742D6-54A8-46CE-9A96-9BC0508B037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7F6342-4424-44F6-A0B8-C2ADE3C91683}" type="doc">
      <dgm:prSet loTypeId="urn:microsoft.com/office/officeart/2005/8/layout/hierarchy1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CC67C85B-5BC4-45C6-BD7D-4FAAEC4DA289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accent2"/>
              </a:solidFill>
            </a:rPr>
            <a:t>أنواع التخطيط</a:t>
          </a:r>
          <a:endParaRPr lang="ar-SA" sz="2800" b="1" dirty="0">
            <a:solidFill>
              <a:schemeClr val="accent2"/>
            </a:solidFill>
          </a:endParaRPr>
        </a:p>
      </dgm:t>
    </dgm:pt>
    <dgm:pt modelId="{DF7574B3-9728-4E55-9735-FE8D6DEDA3B5}" type="parTrans" cxnId="{F04892F2-89CF-4E2E-9D80-15AF57119C53}">
      <dgm:prSet/>
      <dgm:spPr/>
      <dgm:t>
        <a:bodyPr/>
        <a:lstStyle/>
        <a:p>
          <a:pPr rtl="1"/>
          <a:endParaRPr lang="ar-SA"/>
        </a:p>
      </dgm:t>
    </dgm:pt>
    <dgm:pt modelId="{5035482C-6D35-406E-A67D-1ABCEB01B839}" type="sibTrans" cxnId="{F04892F2-89CF-4E2E-9D80-15AF57119C53}">
      <dgm:prSet/>
      <dgm:spPr/>
      <dgm:t>
        <a:bodyPr/>
        <a:lstStyle/>
        <a:p>
          <a:pPr rtl="1"/>
          <a:endParaRPr lang="ar-SA"/>
        </a:p>
      </dgm:t>
    </dgm:pt>
    <dgm:pt modelId="{869861B4-18B3-4C8C-BC4E-0549FA8248EA}">
      <dgm:prSet phldrT="[نص]" custT="1"/>
      <dgm:spPr/>
      <dgm:t>
        <a:bodyPr/>
        <a:lstStyle/>
        <a:p>
          <a:pPr rtl="1"/>
          <a:r>
            <a:rPr lang="ar-SA" sz="2400" b="1" dirty="0" smtClean="0"/>
            <a:t>حسب المدة الزمنية</a:t>
          </a:r>
          <a:endParaRPr lang="ar-SA" sz="2400" b="1" dirty="0"/>
        </a:p>
      </dgm:t>
    </dgm:pt>
    <dgm:pt modelId="{82AD8CAD-D767-4365-ACD9-38C7EFB36BCB}" type="parTrans" cxnId="{66E0C0B4-7BFB-4675-B21B-2E2536748653}">
      <dgm:prSet/>
      <dgm:spPr/>
      <dgm:t>
        <a:bodyPr/>
        <a:lstStyle/>
        <a:p>
          <a:pPr rtl="1"/>
          <a:endParaRPr lang="ar-SA"/>
        </a:p>
      </dgm:t>
    </dgm:pt>
    <dgm:pt modelId="{2CD6ADD6-6DA7-40B4-9A8E-6CD8E8B4CBED}" type="sibTrans" cxnId="{66E0C0B4-7BFB-4675-B21B-2E2536748653}">
      <dgm:prSet/>
      <dgm:spPr/>
      <dgm:t>
        <a:bodyPr/>
        <a:lstStyle/>
        <a:p>
          <a:pPr rtl="1"/>
          <a:endParaRPr lang="ar-SA"/>
        </a:p>
      </dgm:t>
    </dgm:pt>
    <dgm:pt modelId="{C9059EA9-BE48-43E3-B21A-D1C3B9DED3BF}">
      <dgm:prSet phldrT="[نص]"/>
      <dgm:spPr/>
      <dgm:t>
        <a:bodyPr/>
        <a:lstStyle/>
        <a:p>
          <a:pPr rtl="1"/>
          <a:r>
            <a:rPr lang="ar-SA" dirty="0" smtClean="0"/>
            <a:t>طويل الأجل</a:t>
          </a:r>
          <a:endParaRPr lang="ar-SA" dirty="0"/>
        </a:p>
      </dgm:t>
    </dgm:pt>
    <dgm:pt modelId="{64B03AD0-9E8A-4C3B-98B2-50374C9988F3}" type="parTrans" cxnId="{9FF2F1E5-510F-4CEB-BDA8-2D35953D8D92}">
      <dgm:prSet/>
      <dgm:spPr/>
      <dgm:t>
        <a:bodyPr/>
        <a:lstStyle/>
        <a:p>
          <a:pPr rtl="1"/>
          <a:endParaRPr lang="ar-SA"/>
        </a:p>
      </dgm:t>
    </dgm:pt>
    <dgm:pt modelId="{0249AC30-E531-4332-BC61-1E9ACCB37084}" type="sibTrans" cxnId="{9FF2F1E5-510F-4CEB-BDA8-2D35953D8D92}">
      <dgm:prSet/>
      <dgm:spPr/>
      <dgm:t>
        <a:bodyPr/>
        <a:lstStyle/>
        <a:p>
          <a:pPr rtl="1"/>
          <a:endParaRPr lang="ar-SA"/>
        </a:p>
      </dgm:t>
    </dgm:pt>
    <dgm:pt modelId="{C3B73274-7927-4E8D-B996-89E545BB736B}">
      <dgm:prSet phldrT="[نص]"/>
      <dgm:spPr/>
      <dgm:t>
        <a:bodyPr/>
        <a:lstStyle/>
        <a:p>
          <a:pPr rtl="1"/>
          <a:r>
            <a:rPr lang="ar-SA" dirty="0" smtClean="0"/>
            <a:t>متوسط الأجل</a:t>
          </a:r>
          <a:endParaRPr lang="ar-SA" dirty="0"/>
        </a:p>
      </dgm:t>
    </dgm:pt>
    <dgm:pt modelId="{05E2824C-4688-4D43-9248-44123D4944A6}" type="parTrans" cxnId="{397CC36D-FBED-485E-9A1A-52EB9143D377}">
      <dgm:prSet/>
      <dgm:spPr/>
      <dgm:t>
        <a:bodyPr/>
        <a:lstStyle/>
        <a:p>
          <a:pPr rtl="1"/>
          <a:endParaRPr lang="ar-SA"/>
        </a:p>
      </dgm:t>
    </dgm:pt>
    <dgm:pt modelId="{2C190B94-2DD1-45FD-9AC1-158E325DF80F}" type="sibTrans" cxnId="{397CC36D-FBED-485E-9A1A-52EB9143D377}">
      <dgm:prSet/>
      <dgm:spPr/>
      <dgm:t>
        <a:bodyPr/>
        <a:lstStyle/>
        <a:p>
          <a:pPr rtl="1"/>
          <a:endParaRPr lang="ar-SA"/>
        </a:p>
      </dgm:t>
    </dgm:pt>
    <dgm:pt modelId="{D0514EDA-A9C9-45FB-A65E-851EA99AF89A}">
      <dgm:prSet phldrT="[نص]" custT="1"/>
      <dgm:spPr/>
      <dgm:t>
        <a:bodyPr/>
        <a:lstStyle/>
        <a:p>
          <a:pPr rtl="1"/>
          <a:r>
            <a:rPr lang="ar-SA" sz="2400" b="1" dirty="0" smtClean="0"/>
            <a:t>حسب المستوى الإداري</a:t>
          </a:r>
          <a:endParaRPr lang="ar-SA" sz="2400" b="1" dirty="0"/>
        </a:p>
      </dgm:t>
    </dgm:pt>
    <dgm:pt modelId="{E8DA3505-BB78-4FF8-A1D6-C983FB9F8BA6}" type="parTrans" cxnId="{D094F9FE-616C-455F-A58B-490A11482C46}">
      <dgm:prSet/>
      <dgm:spPr/>
      <dgm:t>
        <a:bodyPr/>
        <a:lstStyle/>
        <a:p>
          <a:pPr rtl="1"/>
          <a:endParaRPr lang="ar-SA"/>
        </a:p>
      </dgm:t>
    </dgm:pt>
    <dgm:pt modelId="{6B3173E1-1F80-489C-93E8-899C80A0CC7B}" type="sibTrans" cxnId="{D094F9FE-616C-455F-A58B-490A11482C46}">
      <dgm:prSet/>
      <dgm:spPr/>
      <dgm:t>
        <a:bodyPr/>
        <a:lstStyle/>
        <a:p>
          <a:pPr rtl="1"/>
          <a:endParaRPr lang="ar-SA"/>
        </a:p>
      </dgm:t>
    </dgm:pt>
    <dgm:pt modelId="{9CB66697-7A32-4644-AFAF-B7C165312B70}">
      <dgm:prSet phldrT="[نص]"/>
      <dgm:spPr/>
      <dgm:t>
        <a:bodyPr/>
        <a:lstStyle/>
        <a:p>
          <a:pPr rtl="1"/>
          <a:r>
            <a:rPr lang="ar-SA" dirty="0" smtClean="0"/>
            <a:t>الإدارة العليا</a:t>
          </a:r>
          <a:endParaRPr lang="ar-SA" dirty="0"/>
        </a:p>
      </dgm:t>
    </dgm:pt>
    <dgm:pt modelId="{A156F179-C1D3-43D8-9AB9-8FA39F1ABF6E}" type="parTrans" cxnId="{CAC52B41-2540-484B-A68A-A3BC63E23ACB}">
      <dgm:prSet/>
      <dgm:spPr/>
      <dgm:t>
        <a:bodyPr/>
        <a:lstStyle/>
        <a:p>
          <a:pPr rtl="1"/>
          <a:endParaRPr lang="ar-SA"/>
        </a:p>
      </dgm:t>
    </dgm:pt>
    <dgm:pt modelId="{3C0BFB45-352B-404D-9AF9-72E31A729D3C}" type="sibTrans" cxnId="{CAC52B41-2540-484B-A68A-A3BC63E23ACB}">
      <dgm:prSet/>
      <dgm:spPr/>
      <dgm:t>
        <a:bodyPr/>
        <a:lstStyle/>
        <a:p>
          <a:pPr rtl="1"/>
          <a:endParaRPr lang="ar-SA"/>
        </a:p>
      </dgm:t>
    </dgm:pt>
    <dgm:pt modelId="{AE13C0C2-EA84-4F26-8187-7967AC03C0D2}">
      <dgm:prSet phldrT="[نص]"/>
      <dgm:spPr/>
      <dgm:t>
        <a:bodyPr/>
        <a:lstStyle/>
        <a:p>
          <a:pPr rtl="1"/>
          <a:r>
            <a:rPr lang="ar-SA" dirty="0" smtClean="0"/>
            <a:t>قصير الأجل</a:t>
          </a:r>
          <a:endParaRPr lang="ar-SA" dirty="0"/>
        </a:p>
      </dgm:t>
    </dgm:pt>
    <dgm:pt modelId="{40A4982F-4D13-428C-8A3C-430F3F57703B}" type="parTrans" cxnId="{F25DE31E-CD02-418B-87FF-E4C089690080}">
      <dgm:prSet/>
      <dgm:spPr/>
      <dgm:t>
        <a:bodyPr/>
        <a:lstStyle/>
        <a:p>
          <a:pPr rtl="1"/>
          <a:endParaRPr lang="ar-SA"/>
        </a:p>
      </dgm:t>
    </dgm:pt>
    <dgm:pt modelId="{961E1516-2B6B-414D-BF2C-0A2A56846DD2}" type="sibTrans" cxnId="{F25DE31E-CD02-418B-87FF-E4C089690080}">
      <dgm:prSet/>
      <dgm:spPr/>
      <dgm:t>
        <a:bodyPr/>
        <a:lstStyle/>
        <a:p>
          <a:pPr rtl="1"/>
          <a:endParaRPr lang="ar-SA"/>
        </a:p>
      </dgm:t>
    </dgm:pt>
    <dgm:pt modelId="{0A6213B2-4F8C-439A-B124-A229BC596E31}">
      <dgm:prSet phldrT="[نص]"/>
      <dgm:spPr/>
      <dgm:t>
        <a:bodyPr/>
        <a:lstStyle/>
        <a:p>
          <a:pPr rtl="1"/>
          <a:r>
            <a:rPr lang="ar-SA" dirty="0" smtClean="0"/>
            <a:t>الإدارة الوسطى</a:t>
          </a:r>
          <a:endParaRPr lang="ar-SA" dirty="0"/>
        </a:p>
      </dgm:t>
    </dgm:pt>
    <dgm:pt modelId="{13AFCB44-E014-4D96-9321-D52F74093B5D}" type="parTrans" cxnId="{78E98A10-C8D7-44EC-AA35-D81FC272567C}">
      <dgm:prSet/>
      <dgm:spPr/>
      <dgm:t>
        <a:bodyPr/>
        <a:lstStyle/>
        <a:p>
          <a:pPr rtl="1"/>
          <a:endParaRPr lang="ar-SA"/>
        </a:p>
      </dgm:t>
    </dgm:pt>
    <dgm:pt modelId="{74E8C123-0971-492B-8760-B188D7A12BDD}" type="sibTrans" cxnId="{78E98A10-C8D7-44EC-AA35-D81FC272567C}">
      <dgm:prSet/>
      <dgm:spPr/>
      <dgm:t>
        <a:bodyPr/>
        <a:lstStyle/>
        <a:p>
          <a:pPr rtl="1"/>
          <a:endParaRPr lang="ar-SA"/>
        </a:p>
      </dgm:t>
    </dgm:pt>
    <dgm:pt modelId="{EFF50DE6-0B13-47C3-9C77-F2E5E5AEC312}">
      <dgm:prSet phldrT="[نص]"/>
      <dgm:spPr/>
      <dgm:t>
        <a:bodyPr/>
        <a:lstStyle/>
        <a:p>
          <a:pPr rtl="1"/>
          <a:r>
            <a:rPr lang="ar-SA" dirty="0" smtClean="0"/>
            <a:t>الإدارة الدنيا</a:t>
          </a:r>
          <a:endParaRPr lang="ar-SA" dirty="0"/>
        </a:p>
      </dgm:t>
    </dgm:pt>
    <dgm:pt modelId="{26BBECCE-CE75-4FB9-8248-550895A3C6FA}" type="parTrans" cxnId="{E9E3C80E-B9C4-4780-BE63-4B4E673026D4}">
      <dgm:prSet/>
      <dgm:spPr/>
      <dgm:t>
        <a:bodyPr/>
        <a:lstStyle/>
        <a:p>
          <a:pPr rtl="1"/>
          <a:endParaRPr lang="ar-SA"/>
        </a:p>
      </dgm:t>
    </dgm:pt>
    <dgm:pt modelId="{4C13709F-86B4-4B97-8356-1B5558BC115F}" type="sibTrans" cxnId="{E9E3C80E-B9C4-4780-BE63-4B4E673026D4}">
      <dgm:prSet/>
      <dgm:spPr/>
      <dgm:t>
        <a:bodyPr/>
        <a:lstStyle/>
        <a:p>
          <a:pPr rtl="1"/>
          <a:endParaRPr lang="ar-SA"/>
        </a:p>
      </dgm:t>
    </dgm:pt>
    <dgm:pt modelId="{B8642A38-F287-44D7-B822-1F2D7D7D3DCC}" type="pres">
      <dgm:prSet presAssocID="{A07F6342-4424-44F6-A0B8-C2ADE3C916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FC69BC-5739-4140-BAE9-1F8C5B2978EB}" type="pres">
      <dgm:prSet presAssocID="{CC67C85B-5BC4-45C6-BD7D-4FAAEC4DA289}" presName="hierRoot1" presStyleCnt="0"/>
      <dgm:spPr/>
    </dgm:pt>
    <dgm:pt modelId="{A87FD7C8-1F1A-4FA6-A24F-887BBCAC3781}" type="pres">
      <dgm:prSet presAssocID="{CC67C85B-5BC4-45C6-BD7D-4FAAEC4DA289}" presName="composite" presStyleCnt="0"/>
      <dgm:spPr/>
    </dgm:pt>
    <dgm:pt modelId="{873DBD07-EE08-4DF8-85FB-C040E5C5F81F}" type="pres">
      <dgm:prSet presAssocID="{CC67C85B-5BC4-45C6-BD7D-4FAAEC4DA289}" presName="background" presStyleLbl="node0" presStyleIdx="0" presStyleCnt="1"/>
      <dgm:spPr/>
    </dgm:pt>
    <dgm:pt modelId="{919E408D-F9B5-46E6-82F5-132266499CE7}" type="pres">
      <dgm:prSet presAssocID="{CC67C85B-5BC4-45C6-BD7D-4FAAEC4DA289}" presName="text" presStyleLbl="fgAcc0" presStyleIdx="0" presStyleCnt="1" custScaleX="215885" custLinFactY="-45950" custLinFactNeighborX="727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3CD82A-FBCC-4964-A229-EFEC9907ADC6}" type="pres">
      <dgm:prSet presAssocID="{CC67C85B-5BC4-45C6-BD7D-4FAAEC4DA289}" presName="hierChild2" presStyleCnt="0"/>
      <dgm:spPr/>
    </dgm:pt>
    <dgm:pt modelId="{0BD55C0A-4EAD-476A-AF26-D2C25D79F424}" type="pres">
      <dgm:prSet presAssocID="{82AD8CAD-D767-4365-ACD9-38C7EFB36BC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CCD0708-9EBD-493E-A71C-856AE926DB49}" type="pres">
      <dgm:prSet presAssocID="{869861B4-18B3-4C8C-BC4E-0549FA8248EA}" presName="hierRoot2" presStyleCnt="0"/>
      <dgm:spPr/>
    </dgm:pt>
    <dgm:pt modelId="{7EB80C48-ECDB-4E4E-8718-E70F0C535702}" type="pres">
      <dgm:prSet presAssocID="{869861B4-18B3-4C8C-BC4E-0549FA8248EA}" presName="composite2" presStyleCnt="0"/>
      <dgm:spPr/>
    </dgm:pt>
    <dgm:pt modelId="{3811169E-D599-4E3E-80EB-77AA51E59F9C}" type="pres">
      <dgm:prSet presAssocID="{869861B4-18B3-4C8C-BC4E-0549FA8248EA}" presName="background2" presStyleLbl="node2" presStyleIdx="0" presStyleCnt="2"/>
      <dgm:spPr/>
    </dgm:pt>
    <dgm:pt modelId="{DF27D22B-0737-4F1E-AFCE-3ACE2B694CED}" type="pres">
      <dgm:prSet presAssocID="{869861B4-18B3-4C8C-BC4E-0549FA8248EA}" presName="text2" presStyleLbl="fgAcc2" presStyleIdx="0" presStyleCnt="2" custScaleX="158564" custLinFactNeighborX="-25831" custLinFactNeighborY="-798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DAFF5-0B8C-446D-95A2-C32F069EC44A}" type="pres">
      <dgm:prSet presAssocID="{869861B4-18B3-4C8C-BC4E-0549FA8248EA}" presName="hierChild3" presStyleCnt="0"/>
      <dgm:spPr/>
    </dgm:pt>
    <dgm:pt modelId="{B1BE8F37-D3E5-4012-8538-A006B8A4606A}" type="pres">
      <dgm:prSet presAssocID="{64B03AD0-9E8A-4C3B-98B2-50374C9988F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851F4485-1315-445F-BE08-E11602E6A685}" type="pres">
      <dgm:prSet presAssocID="{C9059EA9-BE48-43E3-B21A-D1C3B9DED3BF}" presName="hierRoot3" presStyleCnt="0"/>
      <dgm:spPr/>
    </dgm:pt>
    <dgm:pt modelId="{F034735E-3433-432C-9C54-A90CB1953F54}" type="pres">
      <dgm:prSet presAssocID="{C9059EA9-BE48-43E3-B21A-D1C3B9DED3BF}" presName="composite3" presStyleCnt="0"/>
      <dgm:spPr/>
    </dgm:pt>
    <dgm:pt modelId="{2EB13DFF-A277-48A5-B597-A3937CC4532D}" type="pres">
      <dgm:prSet presAssocID="{C9059EA9-BE48-43E3-B21A-D1C3B9DED3BF}" presName="background3" presStyleLbl="node3" presStyleIdx="0" presStyleCnt="6"/>
      <dgm:spPr/>
    </dgm:pt>
    <dgm:pt modelId="{2AC8B03D-DBDF-478B-BD7F-7F947817EB96}" type="pres">
      <dgm:prSet presAssocID="{C9059EA9-BE48-43E3-B21A-D1C3B9DED3BF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1BFAEA-CEDF-411A-993E-2CF859B62B9D}" type="pres">
      <dgm:prSet presAssocID="{C9059EA9-BE48-43E3-B21A-D1C3B9DED3BF}" presName="hierChild4" presStyleCnt="0"/>
      <dgm:spPr/>
    </dgm:pt>
    <dgm:pt modelId="{77348FB1-11CD-4F8F-A8C8-B7F75BACA9BF}" type="pres">
      <dgm:prSet presAssocID="{05E2824C-4688-4D43-9248-44123D4944A6}" presName="Name17" presStyleLbl="parChTrans1D3" presStyleIdx="1" presStyleCnt="6"/>
      <dgm:spPr/>
      <dgm:t>
        <a:bodyPr/>
        <a:lstStyle/>
        <a:p>
          <a:endParaRPr lang="en-US"/>
        </a:p>
      </dgm:t>
    </dgm:pt>
    <dgm:pt modelId="{6929CDFB-9E77-44A5-BE35-84E3819A45F6}" type="pres">
      <dgm:prSet presAssocID="{C3B73274-7927-4E8D-B996-89E545BB736B}" presName="hierRoot3" presStyleCnt="0"/>
      <dgm:spPr/>
    </dgm:pt>
    <dgm:pt modelId="{0AB58D5B-B76D-4D78-A2E8-E3562B6A554F}" type="pres">
      <dgm:prSet presAssocID="{C3B73274-7927-4E8D-B996-89E545BB736B}" presName="composite3" presStyleCnt="0"/>
      <dgm:spPr/>
    </dgm:pt>
    <dgm:pt modelId="{A34D5360-D34F-4233-B761-711C539BE595}" type="pres">
      <dgm:prSet presAssocID="{C3B73274-7927-4E8D-B996-89E545BB736B}" presName="background3" presStyleLbl="node3" presStyleIdx="1" presStyleCnt="6"/>
      <dgm:spPr/>
    </dgm:pt>
    <dgm:pt modelId="{1711C8E7-3C94-4331-A051-FD5DB432BFBF}" type="pres">
      <dgm:prSet presAssocID="{C3B73274-7927-4E8D-B996-89E545BB736B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BA13DEA-525E-467B-B594-C1643C4D73C9}" type="pres">
      <dgm:prSet presAssocID="{C3B73274-7927-4E8D-B996-89E545BB736B}" presName="hierChild4" presStyleCnt="0"/>
      <dgm:spPr/>
    </dgm:pt>
    <dgm:pt modelId="{C8B2E6D3-3A77-40D4-9806-F7E7A05E8F1B}" type="pres">
      <dgm:prSet presAssocID="{40A4982F-4D13-428C-8A3C-430F3F57703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08A2895B-1082-44F3-BEF2-A80D0F23C359}" type="pres">
      <dgm:prSet presAssocID="{AE13C0C2-EA84-4F26-8187-7967AC03C0D2}" presName="hierRoot3" presStyleCnt="0"/>
      <dgm:spPr/>
    </dgm:pt>
    <dgm:pt modelId="{59891257-7F73-4075-AB3A-2F9FD33AFD44}" type="pres">
      <dgm:prSet presAssocID="{AE13C0C2-EA84-4F26-8187-7967AC03C0D2}" presName="composite3" presStyleCnt="0"/>
      <dgm:spPr/>
    </dgm:pt>
    <dgm:pt modelId="{CC54F03D-49D5-4EFC-B366-24E8B6A24AE0}" type="pres">
      <dgm:prSet presAssocID="{AE13C0C2-EA84-4F26-8187-7967AC03C0D2}" presName="background3" presStyleLbl="node3" presStyleIdx="2" presStyleCnt="6"/>
      <dgm:spPr/>
    </dgm:pt>
    <dgm:pt modelId="{0E54F3D5-1558-4DD6-9ECC-B27A3B3C4820}" type="pres">
      <dgm:prSet presAssocID="{AE13C0C2-EA84-4F26-8187-7967AC03C0D2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E0C429-3FCB-439D-853C-DBA88F572248}" type="pres">
      <dgm:prSet presAssocID="{AE13C0C2-EA84-4F26-8187-7967AC03C0D2}" presName="hierChild4" presStyleCnt="0"/>
      <dgm:spPr/>
    </dgm:pt>
    <dgm:pt modelId="{1CF6AAF5-F7CA-4A89-8AD5-81C92399AED9}" type="pres">
      <dgm:prSet presAssocID="{E8DA3505-BB78-4FF8-A1D6-C983FB9F8BA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674D679-B254-4D8A-AC4E-DF511AD29407}" type="pres">
      <dgm:prSet presAssocID="{D0514EDA-A9C9-45FB-A65E-851EA99AF89A}" presName="hierRoot2" presStyleCnt="0"/>
      <dgm:spPr/>
    </dgm:pt>
    <dgm:pt modelId="{5B403EE0-F3A5-4E7E-8E1A-DA12C0E837A4}" type="pres">
      <dgm:prSet presAssocID="{D0514EDA-A9C9-45FB-A65E-851EA99AF89A}" presName="composite2" presStyleCnt="0"/>
      <dgm:spPr/>
    </dgm:pt>
    <dgm:pt modelId="{B58F4C9A-F2C8-4DFA-A821-F8CB83C52DCA}" type="pres">
      <dgm:prSet presAssocID="{D0514EDA-A9C9-45FB-A65E-851EA99AF89A}" presName="background2" presStyleLbl="node2" presStyleIdx="1" presStyleCnt="2"/>
      <dgm:spPr/>
    </dgm:pt>
    <dgm:pt modelId="{BA796988-D7C3-4674-B075-2DD62CD28AE4}" type="pres">
      <dgm:prSet presAssocID="{D0514EDA-A9C9-45FB-A65E-851EA99AF89A}" presName="text2" presStyleLbl="fgAcc2" presStyleIdx="1" presStyleCnt="2" custScaleX="157388" custLinFactNeighborX="40415" custLinFactNeighborY="-872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3CD76-10BF-4BBE-9A6B-699A4192916A}" type="pres">
      <dgm:prSet presAssocID="{D0514EDA-A9C9-45FB-A65E-851EA99AF89A}" presName="hierChild3" presStyleCnt="0"/>
      <dgm:spPr/>
    </dgm:pt>
    <dgm:pt modelId="{824BE343-F9ED-4C0A-917C-D9F3234C708C}" type="pres">
      <dgm:prSet presAssocID="{A156F179-C1D3-43D8-9AB9-8FA39F1ABF6E}" presName="Name17" presStyleLbl="parChTrans1D3" presStyleIdx="3" presStyleCnt="6"/>
      <dgm:spPr/>
      <dgm:t>
        <a:bodyPr/>
        <a:lstStyle/>
        <a:p>
          <a:endParaRPr lang="en-US"/>
        </a:p>
      </dgm:t>
    </dgm:pt>
    <dgm:pt modelId="{29311854-968C-47BB-97F8-8F13DB2715DB}" type="pres">
      <dgm:prSet presAssocID="{9CB66697-7A32-4644-AFAF-B7C165312B70}" presName="hierRoot3" presStyleCnt="0"/>
      <dgm:spPr/>
    </dgm:pt>
    <dgm:pt modelId="{332B6360-AF6D-4457-99A6-5B36165559DD}" type="pres">
      <dgm:prSet presAssocID="{9CB66697-7A32-4644-AFAF-B7C165312B70}" presName="composite3" presStyleCnt="0"/>
      <dgm:spPr/>
    </dgm:pt>
    <dgm:pt modelId="{B8E3A289-60FF-42A3-BCB1-3C6BD8BB81A5}" type="pres">
      <dgm:prSet presAssocID="{9CB66697-7A32-4644-AFAF-B7C165312B70}" presName="background3" presStyleLbl="node3" presStyleIdx="3" presStyleCnt="6"/>
      <dgm:spPr/>
    </dgm:pt>
    <dgm:pt modelId="{015A9846-3B19-48D1-A044-B8AA9ED285B3}" type="pres">
      <dgm:prSet presAssocID="{9CB66697-7A32-4644-AFAF-B7C165312B70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B6AA95-B842-4A97-80EE-8B2BDA32739F}" type="pres">
      <dgm:prSet presAssocID="{9CB66697-7A32-4644-AFAF-B7C165312B70}" presName="hierChild4" presStyleCnt="0"/>
      <dgm:spPr/>
    </dgm:pt>
    <dgm:pt modelId="{402F1C0B-D59B-4468-BAAB-6BD1CB5498AF}" type="pres">
      <dgm:prSet presAssocID="{13AFCB44-E014-4D96-9321-D52F74093B5D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92E6432-3841-4F28-8603-44D30E8A48C7}" type="pres">
      <dgm:prSet presAssocID="{0A6213B2-4F8C-439A-B124-A229BC596E31}" presName="hierRoot3" presStyleCnt="0"/>
      <dgm:spPr/>
    </dgm:pt>
    <dgm:pt modelId="{0D4CE4BA-DBAC-49DF-902A-A9CA484980CC}" type="pres">
      <dgm:prSet presAssocID="{0A6213B2-4F8C-439A-B124-A229BC596E31}" presName="composite3" presStyleCnt="0"/>
      <dgm:spPr/>
    </dgm:pt>
    <dgm:pt modelId="{36F223AF-F35F-4589-8B1E-DCB15619A771}" type="pres">
      <dgm:prSet presAssocID="{0A6213B2-4F8C-439A-B124-A229BC596E31}" presName="background3" presStyleLbl="node3" presStyleIdx="4" presStyleCnt="6"/>
      <dgm:spPr/>
    </dgm:pt>
    <dgm:pt modelId="{3F858640-155B-46D1-9640-741418D64F62}" type="pres">
      <dgm:prSet presAssocID="{0A6213B2-4F8C-439A-B124-A229BC596E31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B3F54E-C2C5-4A0C-8010-6D886D8C9B10}" type="pres">
      <dgm:prSet presAssocID="{0A6213B2-4F8C-439A-B124-A229BC596E31}" presName="hierChild4" presStyleCnt="0"/>
      <dgm:spPr/>
    </dgm:pt>
    <dgm:pt modelId="{26791D3A-CE80-4499-8848-989C9D617921}" type="pres">
      <dgm:prSet presAssocID="{26BBECCE-CE75-4FB9-8248-550895A3C6FA}" presName="Name17" presStyleLbl="parChTrans1D3" presStyleIdx="5" presStyleCnt="6"/>
      <dgm:spPr/>
      <dgm:t>
        <a:bodyPr/>
        <a:lstStyle/>
        <a:p>
          <a:endParaRPr lang="en-US"/>
        </a:p>
      </dgm:t>
    </dgm:pt>
    <dgm:pt modelId="{D887F516-912C-4C68-B28A-80BD7903A2A0}" type="pres">
      <dgm:prSet presAssocID="{EFF50DE6-0B13-47C3-9C77-F2E5E5AEC312}" presName="hierRoot3" presStyleCnt="0"/>
      <dgm:spPr/>
    </dgm:pt>
    <dgm:pt modelId="{0089A93D-4889-4C6C-8367-29656350AA1A}" type="pres">
      <dgm:prSet presAssocID="{EFF50DE6-0B13-47C3-9C77-F2E5E5AEC312}" presName="composite3" presStyleCnt="0"/>
      <dgm:spPr/>
    </dgm:pt>
    <dgm:pt modelId="{0F2B7FFB-4A41-4383-BA65-BBBB62DE7F93}" type="pres">
      <dgm:prSet presAssocID="{EFF50DE6-0B13-47C3-9C77-F2E5E5AEC312}" presName="background3" presStyleLbl="node3" presStyleIdx="5" presStyleCnt="6"/>
      <dgm:spPr/>
    </dgm:pt>
    <dgm:pt modelId="{DBF2A84D-003B-4F16-BE9F-68BFC930A606}" type="pres">
      <dgm:prSet presAssocID="{EFF50DE6-0B13-47C3-9C77-F2E5E5AEC312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6EF36-0DE2-455E-832D-A8AC36D7C248}" type="pres">
      <dgm:prSet presAssocID="{EFF50DE6-0B13-47C3-9C77-F2E5E5AEC312}" presName="hierChild4" presStyleCnt="0"/>
      <dgm:spPr/>
    </dgm:pt>
  </dgm:ptLst>
  <dgm:cxnLst>
    <dgm:cxn modelId="{BBC32848-0AA3-4FBE-880E-AA9B08CDD46B}" type="presOf" srcId="{C3B73274-7927-4E8D-B996-89E545BB736B}" destId="{1711C8E7-3C94-4331-A051-FD5DB432BFBF}" srcOrd="0" destOrd="0" presId="urn:microsoft.com/office/officeart/2005/8/layout/hierarchy1"/>
    <dgm:cxn modelId="{8521C92E-FE29-45CB-BF2F-5196D5FC95CB}" type="presOf" srcId="{D0514EDA-A9C9-45FB-A65E-851EA99AF89A}" destId="{BA796988-D7C3-4674-B075-2DD62CD28AE4}" srcOrd="0" destOrd="0" presId="urn:microsoft.com/office/officeart/2005/8/layout/hierarchy1"/>
    <dgm:cxn modelId="{F25DE31E-CD02-418B-87FF-E4C089690080}" srcId="{869861B4-18B3-4C8C-BC4E-0549FA8248EA}" destId="{AE13C0C2-EA84-4F26-8187-7967AC03C0D2}" srcOrd="2" destOrd="0" parTransId="{40A4982F-4D13-428C-8A3C-430F3F57703B}" sibTransId="{961E1516-2B6B-414D-BF2C-0A2A56846DD2}"/>
    <dgm:cxn modelId="{761CE64C-EC27-4979-94D7-ED191B7946FC}" type="presOf" srcId="{0A6213B2-4F8C-439A-B124-A229BC596E31}" destId="{3F858640-155B-46D1-9640-741418D64F62}" srcOrd="0" destOrd="0" presId="urn:microsoft.com/office/officeart/2005/8/layout/hierarchy1"/>
    <dgm:cxn modelId="{A5734F31-EC5B-4740-BEC9-3220A49123D0}" type="presOf" srcId="{9CB66697-7A32-4644-AFAF-B7C165312B70}" destId="{015A9846-3B19-48D1-A044-B8AA9ED285B3}" srcOrd="0" destOrd="0" presId="urn:microsoft.com/office/officeart/2005/8/layout/hierarchy1"/>
    <dgm:cxn modelId="{F04892F2-89CF-4E2E-9D80-15AF57119C53}" srcId="{A07F6342-4424-44F6-A0B8-C2ADE3C91683}" destId="{CC67C85B-5BC4-45C6-BD7D-4FAAEC4DA289}" srcOrd="0" destOrd="0" parTransId="{DF7574B3-9728-4E55-9735-FE8D6DEDA3B5}" sibTransId="{5035482C-6D35-406E-A67D-1ABCEB01B839}"/>
    <dgm:cxn modelId="{397CC36D-FBED-485E-9A1A-52EB9143D377}" srcId="{869861B4-18B3-4C8C-BC4E-0549FA8248EA}" destId="{C3B73274-7927-4E8D-B996-89E545BB736B}" srcOrd="1" destOrd="0" parTransId="{05E2824C-4688-4D43-9248-44123D4944A6}" sibTransId="{2C190B94-2DD1-45FD-9AC1-158E325DF80F}"/>
    <dgm:cxn modelId="{CAC52B41-2540-484B-A68A-A3BC63E23ACB}" srcId="{D0514EDA-A9C9-45FB-A65E-851EA99AF89A}" destId="{9CB66697-7A32-4644-AFAF-B7C165312B70}" srcOrd="0" destOrd="0" parTransId="{A156F179-C1D3-43D8-9AB9-8FA39F1ABF6E}" sibTransId="{3C0BFB45-352B-404D-9AF9-72E31A729D3C}"/>
    <dgm:cxn modelId="{D82CDD2A-5334-4304-BAB1-81AD5D20A80B}" type="presOf" srcId="{CC67C85B-5BC4-45C6-BD7D-4FAAEC4DA289}" destId="{919E408D-F9B5-46E6-82F5-132266499CE7}" srcOrd="0" destOrd="0" presId="urn:microsoft.com/office/officeart/2005/8/layout/hierarchy1"/>
    <dgm:cxn modelId="{73ED77EC-A292-4972-B0F2-5365492F5FF0}" type="presOf" srcId="{AE13C0C2-EA84-4F26-8187-7967AC03C0D2}" destId="{0E54F3D5-1558-4DD6-9ECC-B27A3B3C4820}" srcOrd="0" destOrd="0" presId="urn:microsoft.com/office/officeart/2005/8/layout/hierarchy1"/>
    <dgm:cxn modelId="{7CE84327-B21C-4934-8105-F1481281AA5A}" type="presOf" srcId="{EFF50DE6-0B13-47C3-9C77-F2E5E5AEC312}" destId="{DBF2A84D-003B-4F16-BE9F-68BFC930A606}" srcOrd="0" destOrd="0" presId="urn:microsoft.com/office/officeart/2005/8/layout/hierarchy1"/>
    <dgm:cxn modelId="{1C20AEDB-2198-432E-8F9D-7301CA262882}" type="presOf" srcId="{05E2824C-4688-4D43-9248-44123D4944A6}" destId="{77348FB1-11CD-4F8F-A8C8-B7F75BACA9BF}" srcOrd="0" destOrd="0" presId="urn:microsoft.com/office/officeart/2005/8/layout/hierarchy1"/>
    <dgm:cxn modelId="{2A4C81A9-9DB9-4F00-959B-5604D2B9DC4B}" type="presOf" srcId="{E8DA3505-BB78-4FF8-A1D6-C983FB9F8BA6}" destId="{1CF6AAF5-F7CA-4A89-8AD5-81C92399AED9}" srcOrd="0" destOrd="0" presId="urn:microsoft.com/office/officeart/2005/8/layout/hierarchy1"/>
    <dgm:cxn modelId="{A4732408-1046-4DEE-9E3D-526892E9E160}" type="presOf" srcId="{13AFCB44-E014-4D96-9321-D52F74093B5D}" destId="{402F1C0B-D59B-4468-BAAB-6BD1CB5498AF}" srcOrd="0" destOrd="0" presId="urn:microsoft.com/office/officeart/2005/8/layout/hierarchy1"/>
    <dgm:cxn modelId="{D094F9FE-616C-455F-A58B-490A11482C46}" srcId="{CC67C85B-5BC4-45C6-BD7D-4FAAEC4DA289}" destId="{D0514EDA-A9C9-45FB-A65E-851EA99AF89A}" srcOrd="1" destOrd="0" parTransId="{E8DA3505-BB78-4FF8-A1D6-C983FB9F8BA6}" sibTransId="{6B3173E1-1F80-489C-93E8-899C80A0CC7B}"/>
    <dgm:cxn modelId="{72AF78A7-8CBD-4419-9261-13658B0E1061}" type="presOf" srcId="{C9059EA9-BE48-43E3-B21A-D1C3B9DED3BF}" destId="{2AC8B03D-DBDF-478B-BD7F-7F947817EB96}" srcOrd="0" destOrd="0" presId="urn:microsoft.com/office/officeart/2005/8/layout/hierarchy1"/>
    <dgm:cxn modelId="{281E0BF0-498C-4543-B2D4-AF6F1D14E79B}" type="presOf" srcId="{A07F6342-4424-44F6-A0B8-C2ADE3C91683}" destId="{B8642A38-F287-44D7-B822-1F2D7D7D3DCC}" srcOrd="0" destOrd="0" presId="urn:microsoft.com/office/officeart/2005/8/layout/hierarchy1"/>
    <dgm:cxn modelId="{A2F535E6-E996-490F-B8F9-53F326200CF0}" type="presOf" srcId="{869861B4-18B3-4C8C-BC4E-0549FA8248EA}" destId="{DF27D22B-0737-4F1E-AFCE-3ACE2B694CED}" srcOrd="0" destOrd="0" presId="urn:microsoft.com/office/officeart/2005/8/layout/hierarchy1"/>
    <dgm:cxn modelId="{DF009462-C64B-4892-ABBE-98464EA95DBD}" type="presOf" srcId="{64B03AD0-9E8A-4C3B-98B2-50374C9988F3}" destId="{B1BE8F37-D3E5-4012-8538-A006B8A4606A}" srcOrd="0" destOrd="0" presId="urn:microsoft.com/office/officeart/2005/8/layout/hierarchy1"/>
    <dgm:cxn modelId="{EBE3C59B-40E5-48CE-9B8F-F4B10A1987DB}" type="presOf" srcId="{82AD8CAD-D767-4365-ACD9-38C7EFB36BCB}" destId="{0BD55C0A-4EAD-476A-AF26-D2C25D79F424}" srcOrd="0" destOrd="0" presId="urn:microsoft.com/office/officeart/2005/8/layout/hierarchy1"/>
    <dgm:cxn modelId="{9FF2F1E5-510F-4CEB-BDA8-2D35953D8D92}" srcId="{869861B4-18B3-4C8C-BC4E-0549FA8248EA}" destId="{C9059EA9-BE48-43E3-B21A-D1C3B9DED3BF}" srcOrd="0" destOrd="0" parTransId="{64B03AD0-9E8A-4C3B-98B2-50374C9988F3}" sibTransId="{0249AC30-E531-4332-BC61-1E9ACCB37084}"/>
    <dgm:cxn modelId="{E9E3C80E-B9C4-4780-BE63-4B4E673026D4}" srcId="{D0514EDA-A9C9-45FB-A65E-851EA99AF89A}" destId="{EFF50DE6-0B13-47C3-9C77-F2E5E5AEC312}" srcOrd="2" destOrd="0" parTransId="{26BBECCE-CE75-4FB9-8248-550895A3C6FA}" sibTransId="{4C13709F-86B4-4B97-8356-1B5558BC115F}"/>
    <dgm:cxn modelId="{F139B9FF-B2ED-4CF9-9894-6426214CD6D5}" type="presOf" srcId="{40A4982F-4D13-428C-8A3C-430F3F57703B}" destId="{C8B2E6D3-3A77-40D4-9806-F7E7A05E8F1B}" srcOrd="0" destOrd="0" presId="urn:microsoft.com/office/officeart/2005/8/layout/hierarchy1"/>
    <dgm:cxn modelId="{66E0C0B4-7BFB-4675-B21B-2E2536748653}" srcId="{CC67C85B-5BC4-45C6-BD7D-4FAAEC4DA289}" destId="{869861B4-18B3-4C8C-BC4E-0549FA8248EA}" srcOrd="0" destOrd="0" parTransId="{82AD8CAD-D767-4365-ACD9-38C7EFB36BCB}" sibTransId="{2CD6ADD6-6DA7-40B4-9A8E-6CD8E8B4CBED}"/>
    <dgm:cxn modelId="{78E98A10-C8D7-44EC-AA35-D81FC272567C}" srcId="{D0514EDA-A9C9-45FB-A65E-851EA99AF89A}" destId="{0A6213B2-4F8C-439A-B124-A229BC596E31}" srcOrd="1" destOrd="0" parTransId="{13AFCB44-E014-4D96-9321-D52F74093B5D}" sibTransId="{74E8C123-0971-492B-8760-B188D7A12BDD}"/>
    <dgm:cxn modelId="{3884294B-1B3F-4A92-B7B7-9A99AF61252E}" type="presOf" srcId="{26BBECCE-CE75-4FB9-8248-550895A3C6FA}" destId="{26791D3A-CE80-4499-8848-989C9D617921}" srcOrd="0" destOrd="0" presId="urn:microsoft.com/office/officeart/2005/8/layout/hierarchy1"/>
    <dgm:cxn modelId="{834F6F0F-E5C0-4A8B-898A-54A82287DA6A}" type="presOf" srcId="{A156F179-C1D3-43D8-9AB9-8FA39F1ABF6E}" destId="{824BE343-F9ED-4C0A-917C-D9F3234C708C}" srcOrd="0" destOrd="0" presId="urn:microsoft.com/office/officeart/2005/8/layout/hierarchy1"/>
    <dgm:cxn modelId="{447F382A-DA44-4C19-96CF-85AE567325A9}" type="presParOf" srcId="{B8642A38-F287-44D7-B822-1F2D7D7D3DCC}" destId="{14FC69BC-5739-4140-BAE9-1F8C5B2978EB}" srcOrd="0" destOrd="0" presId="urn:microsoft.com/office/officeart/2005/8/layout/hierarchy1"/>
    <dgm:cxn modelId="{338D5C5B-13AC-427B-B5B1-95A0520AA0CE}" type="presParOf" srcId="{14FC69BC-5739-4140-BAE9-1F8C5B2978EB}" destId="{A87FD7C8-1F1A-4FA6-A24F-887BBCAC3781}" srcOrd="0" destOrd="0" presId="urn:microsoft.com/office/officeart/2005/8/layout/hierarchy1"/>
    <dgm:cxn modelId="{8009120E-5CDA-414D-BC9A-0FD75C5F5D9F}" type="presParOf" srcId="{A87FD7C8-1F1A-4FA6-A24F-887BBCAC3781}" destId="{873DBD07-EE08-4DF8-85FB-C040E5C5F81F}" srcOrd="0" destOrd="0" presId="urn:microsoft.com/office/officeart/2005/8/layout/hierarchy1"/>
    <dgm:cxn modelId="{766FFE7A-3C70-4CE4-91BB-BA2E80B39ACB}" type="presParOf" srcId="{A87FD7C8-1F1A-4FA6-A24F-887BBCAC3781}" destId="{919E408D-F9B5-46E6-82F5-132266499CE7}" srcOrd="1" destOrd="0" presId="urn:microsoft.com/office/officeart/2005/8/layout/hierarchy1"/>
    <dgm:cxn modelId="{B0939490-7D6C-4B89-BAEB-823BCAF0746B}" type="presParOf" srcId="{14FC69BC-5739-4140-BAE9-1F8C5B2978EB}" destId="{3B3CD82A-FBCC-4964-A229-EFEC9907ADC6}" srcOrd="1" destOrd="0" presId="urn:microsoft.com/office/officeart/2005/8/layout/hierarchy1"/>
    <dgm:cxn modelId="{F00BD442-19DA-445A-B482-5DDADCF0CB83}" type="presParOf" srcId="{3B3CD82A-FBCC-4964-A229-EFEC9907ADC6}" destId="{0BD55C0A-4EAD-476A-AF26-D2C25D79F424}" srcOrd="0" destOrd="0" presId="urn:microsoft.com/office/officeart/2005/8/layout/hierarchy1"/>
    <dgm:cxn modelId="{D1DB77EF-7E73-4F27-B4D6-A78158AC0272}" type="presParOf" srcId="{3B3CD82A-FBCC-4964-A229-EFEC9907ADC6}" destId="{0CCD0708-9EBD-493E-A71C-856AE926DB49}" srcOrd="1" destOrd="0" presId="urn:microsoft.com/office/officeart/2005/8/layout/hierarchy1"/>
    <dgm:cxn modelId="{41E76CED-EDF4-4DB0-82DB-0DFBF63BDD0D}" type="presParOf" srcId="{0CCD0708-9EBD-493E-A71C-856AE926DB49}" destId="{7EB80C48-ECDB-4E4E-8718-E70F0C535702}" srcOrd="0" destOrd="0" presId="urn:microsoft.com/office/officeart/2005/8/layout/hierarchy1"/>
    <dgm:cxn modelId="{AD8B3C39-023B-4640-85E9-138682CE276C}" type="presParOf" srcId="{7EB80C48-ECDB-4E4E-8718-E70F0C535702}" destId="{3811169E-D599-4E3E-80EB-77AA51E59F9C}" srcOrd="0" destOrd="0" presId="urn:microsoft.com/office/officeart/2005/8/layout/hierarchy1"/>
    <dgm:cxn modelId="{0A500E67-57B2-4225-A527-99A99891701F}" type="presParOf" srcId="{7EB80C48-ECDB-4E4E-8718-E70F0C535702}" destId="{DF27D22B-0737-4F1E-AFCE-3ACE2B694CED}" srcOrd="1" destOrd="0" presId="urn:microsoft.com/office/officeart/2005/8/layout/hierarchy1"/>
    <dgm:cxn modelId="{FDEB4CF7-15E4-444B-9A3B-2E6C616537D4}" type="presParOf" srcId="{0CCD0708-9EBD-493E-A71C-856AE926DB49}" destId="{37BDAFF5-0B8C-446D-95A2-C32F069EC44A}" srcOrd="1" destOrd="0" presId="urn:microsoft.com/office/officeart/2005/8/layout/hierarchy1"/>
    <dgm:cxn modelId="{270C243D-1E39-4A03-8E0F-20B4CA44E8AF}" type="presParOf" srcId="{37BDAFF5-0B8C-446D-95A2-C32F069EC44A}" destId="{B1BE8F37-D3E5-4012-8538-A006B8A4606A}" srcOrd="0" destOrd="0" presId="urn:microsoft.com/office/officeart/2005/8/layout/hierarchy1"/>
    <dgm:cxn modelId="{735FF061-FB26-457C-A48A-5D77463AAE27}" type="presParOf" srcId="{37BDAFF5-0B8C-446D-95A2-C32F069EC44A}" destId="{851F4485-1315-445F-BE08-E11602E6A685}" srcOrd="1" destOrd="0" presId="urn:microsoft.com/office/officeart/2005/8/layout/hierarchy1"/>
    <dgm:cxn modelId="{12265D73-A2B6-484D-9167-9E4CB5A73644}" type="presParOf" srcId="{851F4485-1315-445F-BE08-E11602E6A685}" destId="{F034735E-3433-432C-9C54-A90CB1953F54}" srcOrd="0" destOrd="0" presId="urn:microsoft.com/office/officeart/2005/8/layout/hierarchy1"/>
    <dgm:cxn modelId="{39795B57-23DE-43B8-B487-E9B5266FF463}" type="presParOf" srcId="{F034735E-3433-432C-9C54-A90CB1953F54}" destId="{2EB13DFF-A277-48A5-B597-A3937CC4532D}" srcOrd="0" destOrd="0" presId="urn:microsoft.com/office/officeart/2005/8/layout/hierarchy1"/>
    <dgm:cxn modelId="{96493813-6790-4B71-BC4A-6ABE983400F7}" type="presParOf" srcId="{F034735E-3433-432C-9C54-A90CB1953F54}" destId="{2AC8B03D-DBDF-478B-BD7F-7F947817EB96}" srcOrd="1" destOrd="0" presId="urn:microsoft.com/office/officeart/2005/8/layout/hierarchy1"/>
    <dgm:cxn modelId="{A72DB8CE-0546-4398-A104-113671BBA815}" type="presParOf" srcId="{851F4485-1315-445F-BE08-E11602E6A685}" destId="{0F1BFAEA-CEDF-411A-993E-2CF859B62B9D}" srcOrd="1" destOrd="0" presId="urn:microsoft.com/office/officeart/2005/8/layout/hierarchy1"/>
    <dgm:cxn modelId="{9172FD2C-43F5-4078-9480-6643103C61D6}" type="presParOf" srcId="{37BDAFF5-0B8C-446D-95A2-C32F069EC44A}" destId="{77348FB1-11CD-4F8F-A8C8-B7F75BACA9BF}" srcOrd="2" destOrd="0" presId="urn:microsoft.com/office/officeart/2005/8/layout/hierarchy1"/>
    <dgm:cxn modelId="{9B597899-4DC8-4A3F-B6DD-5DD9A96E9143}" type="presParOf" srcId="{37BDAFF5-0B8C-446D-95A2-C32F069EC44A}" destId="{6929CDFB-9E77-44A5-BE35-84E3819A45F6}" srcOrd="3" destOrd="0" presId="urn:microsoft.com/office/officeart/2005/8/layout/hierarchy1"/>
    <dgm:cxn modelId="{6271E1E3-5DC1-4556-8FA6-B0B8856DC078}" type="presParOf" srcId="{6929CDFB-9E77-44A5-BE35-84E3819A45F6}" destId="{0AB58D5B-B76D-4D78-A2E8-E3562B6A554F}" srcOrd="0" destOrd="0" presId="urn:microsoft.com/office/officeart/2005/8/layout/hierarchy1"/>
    <dgm:cxn modelId="{12FB604D-EF29-40A1-BE6D-3A816BAC41E2}" type="presParOf" srcId="{0AB58D5B-B76D-4D78-A2E8-E3562B6A554F}" destId="{A34D5360-D34F-4233-B761-711C539BE595}" srcOrd="0" destOrd="0" presId="urn:microsoft.com/office/officeart/2005/8/layout/hierarchy1"/>
    <dgm:cxn modelId="{119CDC85-28A3-419D-8177-6D5ABF867948}" type="presParOf" srcId="{0AB58D5B-B76D-4D78-A2E8-E3562B6A554F}" destId="{1711C8E7-3C94-4331-A051-FD5DB432BFBF}" srcOrd="1" destOrd="0" presId="urn:microsoft.com/office/officeart/2005/8/layout/hierarchy1"/>
    <dgm:cxn modelId="{261800C2-16F8-45C0-94D6-0A4150A09736}" type="presParOf" srcId="{6929CDFB-9E77-44A5-BE35-84E3819A45F6}" destId="{FBA13DEA-525E-467B-B594-C1643C4D73C9}" srcOrd="1" destOrd="0" presId="urn:microsoft.com/office/officeart/2005/8/layout/hierarchy1"/>
    <dgm:cxn modelId="{10237CB7-C645-49DE-9034-844C454A092D}" type="presParOf" srcId="{37BDAFF5-0B8C-446D-95A2-C32F069EC44A}" destId="{C8B2E6D3-3A77-40D4-9806-F7E7A05E8F1B}" srcOrd="4" destOrd="0" presId="urn:microsoft.com/office/officeart/2005/8/layout/hierarchy1"/>
    <dgm:cxn modelId="{16C6D270-019B-4E1F-8371-78D81FC20B08}" type="presParOf" srcId="{37BDAFF5-0B8C-446D-95A2-C32F069EC44A}" destId="{08A2895B-1082-44F3-BEF2-A80D0F23C359}" srcOrd="5" destOrd="0" presId="urn:microsoft.com/office/officeart/2005/8/layout/hierarchy1"/>
    <dgm:cxn modelId="{E34EE455-66CD-460D-A26F-07F650DE7955}" type="presParOf" srcId="{08A2895B-1082-44F3-BEF2-A80D0F23C359}" destId="{59891257-7F73-4075-AB3A-2F9FD33AFD44}" srcOrd="0" destOrd="0" presId="urn:microsoft.com/office/officeart/2005/8/layout/hierarchy1"/>
    <dgm:cxn modelId="{0788A783-1AE2-42CE-91D5-000CE642D5EF}" type="presParOf" srcId="{59891257-7F73-4075-AB3A-2F9FD33AFD44}" destId="{CC54F03D-49D5-4EFC-B366-24E8B6A24AE0}" srcOrd="0" destOrd="0" presId="urn:microsoft.com/office/officeart/2005/8/layout/hierarchy1"/>
    <dgm:cxn modelId="{D21D3B1E-FA06-410B-8F7C-B078AD842AB3}" type="presParOf" srcId="{59891257-7F73-4075-AB3A-2F9FD33AFD44}" destId="{0E54F3D5-1558-4DD6-9ECC-B27A3B3C4820}" srcOrd="1" destOrd="0" presId="urn:microsoft.com/office/officeart/2005/8/layout/hierarchy1"/>
    <dgm:cxn modelId="{4EDD6185-AF2D-41EC-A1B0-CDBBFAEE8F13}" type="presParOf" srcId="{08A2895B-1082-44F3-BEF2-A80D0F23C359}" destId="{8EE0C429-3FCB-439D-853C-DBA88F572248}" srcOrd="1" destOrd="0" presId="urn:microsoft.com/office/officeart/2005/8/layout/hierarchy1"/>
    <dgm:cxn modelId="{4B992773-5A89-43D6-9B62-17AD9B77EF79}" type="presParOf" srcId="{3B3CD82A-FBCC-4964-A229-EFEC9907ADC6}" destId="{1CF6AAF5-F7CA-4A89-8AD5-81C92399AED9}" srcOrd="2" destOrd="0" presId="urn:microsoft.com/office/officeart/2005/8/layout/hierarchy1"/>
    <dgm:cxn modelId="{F76D5CEA-7D1D-425C-BC31-5C2550D4D2CC}" type="presParOf" srcId="{3B3CD82A-FBCC-4964-A229-EFEC9907ADC6}" destId="{1674D679-B254-4D8A-AC4E-DF511AD29407}" srcOrd="3" destOrd="0" presId="urn:microsoft.com/office/officeart/2005/8/layout/hierarchy1"/>
    <dgm:cxn modelId="{41DADAEE-B832-460E-94B0-9983C698FFC7}" type="presParOf" srcId="{1674D679-B254-4D8A-AC4E-DF511AD29407}" destId="{5B403EE0-F3A5-4E7E-8E1A-DA12C0E837A4}" srcOrd="0" destOrd="0" presId="urn:microsoft.com/office/officeart/2005/8/layout/hierarchy1"/>
    <dgm:cxn modelId="{0B3DC83D-994E-4736-9770-961934F57C41}" type="presParOf" srcId="{5B403EE0-F3A5-4E7E-8E1A-DA12C0E837A4}" destId="{B58F4C9A-F2C8-4DFA-A821-F8CB83C52DCA}" srcOrd="0" destOrd="0" presId="urn:microsoft.com/office/officeart/2005/8/layout/hierarchy1"/>
    <dgm:cxn modelId="{D31CF1BB-8CB1-4125-937A-D0F2D59174AE}" type="presParOf" srcId="{5B403EE0-F3A5-4E7E-8E1A-DA12C0E837A4}" destId="{BA796988-D7C3-4674-B075-2DD62CD28AE4}" srcOrd="1" destOrd="0" presId="urn:microsoft.com/office/officeart/2005/8/layout/hierarchy1"/>
    <dgm:cxn modelId="{F5DF6F25-5593-4394-87BD-D10A093532D9}" type="presParOf" srcId="{1674D679-B254-4D8A-AC4E-DF511AD29407}" destId="{2CE3CD76-10BF-4BBE-9A6B-699A4192916A}" srcOrd="1" destOrd="0" presId="urn:microsoft.com/office/officeart/2005/8/layout/hierarchy1"/>
    <dgm:cxn modelId="{665C78FF-530E-4D09-8BA2-0629936866A8}" type="presParOf" srcId="{2CE3CD76-10BF-4BBE-9A6B-699A4192916A}" destId="{824BE343-F9ED-4C0A-917C-D9F3234C708C}" srcOrd="0" destOrd="0" presId="urn:microsoft.com/office/officeart/2005/8/layout/hierarchy1"/>
    <dgm:cxn modelId="{529FF8E3-0054-4685-907F-96131FF35031}" type="presParOf" srcId="{2CE3CD76-10BF-4BBE-9A6B-699A4192916A}" destId="{29311854-968C-47BB-97F8-8F13DB2715DB}" srcOrd="1" destOrd="0" presId="urn:microsoft.com/office/officeart/2005/8/layout/hierarchy1"/>
    <dgm:cxn modelId="{7FF1A2C4-27A4-4FF3-B0D5-2647EFAABC90}" type="presParOf" srcId="{29311854-968C-47BB-97F8-8F13DB2715DB}" destId="{332B6360-AF6D-4457-99A6-5B36165559DD}" srcOrd="0" destOrd="0" presId="urn:microsoft.com/office/officeart/2005/8/layout/hierarchy1"/>
    <dgm:cxn modelId="{F4DF7E7E-5FF2-4DB5-BAF6-9E408507528F}" type="presParOf" srcId="{332B6360-AF6D-4457-99A6-5B36165559DD}" destId="{B8E3A289-60FF-42A3-BCB1-3C6BD8BB81A5}" srcOrd="0" destOrd="0" presId="urn:microsoft.com/office/officeart/2005/8/layout/hierarchy1"/>
    <dgm:cxn modelId="{145338E7-89B7-4580-B82F-99A1108BAF2A}" type="presParOf" srcId="{332B6360-AF6D-4457-99A6-5B36165559DD}" destId="{015A9846-3B19-48D1-A044-B8AA9ED285B3}" srcOrd="1" destOrd="0" presId="urn:microsoft.com/office/officeart/2005/8/layout/hierarchy1"/>
    <dgm:cxn modelId="{47C3466D-E5A3-4468-A253-CD1B5A91C9A2}" type="presParOf" srcId="{29311854-968C-47BB-97F8-8F13DB2715DB}" destId="{9FB6AA95-B842-4A97-80EE-8B2BDA32739F}" srcOrd="1" destOrd="0" presId="urn:microsoft.com/office/officeart/2005/8/layout/hierarchy1"/>
    <dgm:cxn modelId="{5CE974E4-55F3-4211-9EED-AE2E7D0BEBEE}" type="presParOf" srcId="{2CE3CD76-10BF-4BBE-9A6B-699A4192916A}" destId="{402F1C0B-D59B-4468-BAAB-6BD1CB5498AF}" srcOrd="2" destOrd="0" presId="urn:microsoft.com/office/officeart/2005/8/layout/hierarchy1"/>
    <dgm:cxn modelId="{71FEAE35-07CD-4520-8EC4-05F829A5645A}" type="presParOf" srcId="{2CE3CD76-10BF-4BBE-9A6B-699A4192916A}" destId="{492E6432-3841-4F28-8603-44D30E8A48C7}" srcOrd="3" destOrd="0" presId="urn:microsoft.com/office/officeart/2005/8/layout/hierarchy1"/>
    <dgm:cxn modelId="{D47C23F2-5657-47E3-886D-957F7E510AE0}" type="presParOf" srcId="{492E6432-3841-4F28-8603-44D30E8A48C7}" destId="{0D4CE4BA-DBAC-49DF-902A-A9CA484980CC}" srcOrd="0" destOrd="0" presId="urn:microsoft.com/office/officeart/2005/8/layout/hierarchy1"/>
    <dgm:cxn modelId="{5F96D150-313C-4A03-A478-28A04378D611}" type="presParOf" srcId="{0D4CE4BA-DBAC-49DF-902A-A9CA484980CC}" destId="{36F223AF-F35F-4589-8B1E-DCB15619A771}" srcOrd="0" destOrd="0" presId="urn:microsoft.com/office/officeart/2005/8/layout/hierarchy1"/>
    <dgm:cxn modelId="{F8276185-7FFF-44A8-B5D9-D01F5B647C80}" type="presParOf" srcId="{0D4CE4BA-DBAC-49DF-902A-A9CA484980CC}" destId="{3F858640-155B-46D1-9640-741418D64F62}" srcOrd="1" destOrd="0" presId="urn:microsoft.com/office/officeart/2005/8/layout/hierarchy1"/>
    <dgm:cxn modelId="{F6817F91-0231-4E63-9BC1-5A2240863977}" type="presParOf" srcId="{492E6432-3841-4F28-8603-44D30E8A48C7}" destId="{00B3F54E-C2C5-4A0C-8010-6D886D8C9B10}" srcOrd="1" destOrd="0" presId="urn:microsoft.com/office/officeart/2005/8/layout/hierarchy1"/>
    <dgm:cxn modelId="{0750A3D0-E1B9-4F3D-A117-E5CDE02776B6}" type="presParOf" srcId="{2CE3CD76-10BF-4BBE-9A6B-699A4192916A}" destId="{26791D3A-CE80-4499-8848-989C9D617921}" srcOrd="4" destOrd="0" presId="urn:microsoft.com/office/officeart/2005/8/layout/hierarchy1"/>
    <dgm:cxn modelId="{CD66339C-5D50-408E-8968-0F79D1627942}" type="presParOf" srcId="{2CE3CD76-10BF-4BBE-9A6B-699A4192916A}" destId="{D887F516-912C-4C68-B28A-80BD7903A2A0}" srcOrd="5" destOrd="0" presId="urn:microsoft.com/office/officeart/2005/8/layout/hierarchy1"/>
    <dgm:cxn modelId="{FB57B524-DF44-4509-BA06-B5080DBBC14B}" type="presParOf" srcId="{D887F516-912C-4C68-B28A-80BD7903A2A0}" destId="{0089A93D-4889-4C6C-8367-29656350AA1A}" srcOrd="0" destOrd="0" presId="urn:microsoft.com/office/officeart/2005/8/layout/hierarchy1"/>
    <dgm:cxn modelId="{7E9032A9-32F2-45AB-A711-D2FF535813AC}" type="presParOf" srcId="{0089A93D-4889-4C6C-8367-29656350AA1A}" destId="{0F2B7FFB-4A41-4383-BA65-BBBB62DE7F93}" srcOrd="0" destOrd="0" presId="urn:microsoft.com/office/officeart/2005/8/layout/hierarchy1"/>
    <dgm:cxn modelId="{D3D1108A-2B9A-46BC-BC5F-67703BC5E09C}" type="presParOf" srcId="{0089A93D-4889-4C6C-8367-29656350AA1A}" destId="{DBF2A84D-003B-4F16-BE9F-68BFC930A606}" srcOrd="1" destOrd="0" presId="urn:microsoft.com/office/officeart/2005/8/layout/hierarchy1"/>
    <dgm:cxn modelId="{DB42ED00-5F1B-4202-A40D-16972E8330A3}" type="presParOf" srcId="{D887F516-912C-4C68-B28A-80BD7903A2A0}" destId="{CC26EF36-0DE2-455E-832D-A8AC36D7C248}" srcOrd="1" destOrd="0" presId="urn:microsoft.com/office/officeart/2005/8/layout/hierarchy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E4495A-CFD8-40F6-A24C-20E4D4BCCA25}" type="doc">
      <dgm:prSet loTypeId="urn:microsoft.com/office/officeart/2009/3/layout/StepUpProcess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4781FAE1-E3C9-41B3-8C85-0D612C3941A4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تحديد الأهداف</a:t>
          </a:r>
          <a:endParaRPr lang="ar-SA" dirty="0">
            <a:solidFill>
              <a:schemeClr val="bg1"/>
            </a:solidFill>
          </a:endParaRPr>
        </a:p>
      </dgm:t>
    </dgm:pt>
    <dgm:pt modelId="{5E08A119-16F4-422B-A5F7-89B82BEDC727}" type="parTrans" cxnId="{9CF7080B-76B5-47F4-A609-5D3C1BB58DCC}">
      <dgm:prSet/>
      <dgm:spPr/>
      <dgm:t>
        <a:bodyPr/>
        <a:lstStyle/>
        <a:p>
          <a:pPr rtl="1"/>
          <a:endParaRPr lang="ar-SA"/>
        </a:p>
      </dgm:t>
    </dgm:pt>
    <dgm:pt modelId="{0052F387-7257-4F0C-A250-6F36EA055A33}" type="sibTrans" cxnId="{9CF7080B-76B5-47F4-A609-5D3C1BB58DCC}">
      <dgm:prSet/>
      <dgm:spPr/>
      <dgm:t>
        <a:bodyPr/>
        <a:lstStyle/>
        <a:p>
          <a:pPr rtl="1"/>
          <a:endParaRPr lang="ar-SA"/>
        </a:p>
      </dgm:t>
    </dgm:pt>
    <dgm:pt modelId="{DBAF1B5F-62FE-4AC7-9F94-E02561B1FDDD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جمع المعلومات</a:t>
          </a:r>
          <a:endParaRPr lang="ar-SA" dirty="0">
            <a:solidFill>
              <a:schemeClr val="bg1"/>
            </a:solidFill>
          </a:endParaRPr>
        </a:p>
      </dgm:t>
    </dgm:pt>
    <dgm:pt modelId="{A8D3DB6F-3B40-4B00-A9CC-80761602D1E9}" type="parTrans" cxnId="{8E851ACE-16F0-46F8-B430-A311D8BC07A4}">
      <dgm:prSet/>
      <dgm:spPr/>
      <dgm:t>
        <a:bodyPr/>
        <a:lstStyle/>
        <a:p>
          <a:pPr rtl="1"/>
          <a:endParaRPr lang="ar-SA"/>
        </a:p>
      </dgm:t>
    </dgm:pt>
    <dgm:pt modelId="{E1EA66FC-B1E0-4470-BD5F-5051B2B3492A}" type="sibTrans" cxnId="{8E851ACE-16F0-46F8-B430-A311D8BC07A4}">
      <dgm:prSet/>
      <dgm:spPr/>
      <dgm:t>
        <a:bodyPr/>
        <a:lstStyle/>
        <a:p>
          <a:pPr rtl="1"/>
          <a:endParaRPr lang="ar-SA"/>
        </a:p>
      </dgm:t>
    </dgm:pt>
    <dgm:pt modelId="{9975DBDE-4844-4C79-9EE1-10E2C46DCB22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وضع الافتراضات</a:t>
          </a:r>
          <a:endParaRPr lang="ar-SA" dirty="0">
            <a:solidFill>
              <a:schemeClr val="bg1"/>
            </a:solidFill>
          </a:endParaRPr>
        </a:p>
      </dgm:t>
    </dgm:pt>
    <dgm:pt modelId="{C8DFA68B-DAF3-49EA-8E87-B63F49E699EE}" type="parTrans" cxnId="{5A1352A0-CEA4-4BD4-B425-9A8BAC5DDC6E}">
      <dgm:prSet/>
      <dgm:spPr/>
      <dgm:t>
        <a:bodyPr/>
        <a:lstStyle/>
        <a:p>
          <a:pPr rtl="1"/>
          <a:endParaRPr lang="ar-SA"/>
        </a:p>
      </dgm:t>
    </dgm:pt>
    <dgm:pt modelId="{CB16F906-0663-4379-960E-AEDDE7B2A242}" type="sibTrans" cxnId="{5A1352A0-CEA4-4BD4-B425-9A8BAC5DDC6E}">
      <dgm:prSet/>
      <dgm:spPr/>
      <dgm:t>
        <a:bodyPr/>
        <a:lstStyle/>
        <a:p>
          <a:pPr rtl="1"/>
          <a:endParaRPr lang="ar-SA"/>
        </a:p>
      </dgm:t>
    </dgm:pt>
    <dgm:pt modelId="{AEB9F108-84C8-4256-B978-F55380D1F393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تحديد البدائل والاختيار منها</a:t>
          </a:r>
          <a:endParaRPr lang="ar-SA" dirty="0">
            <a:solidFill>
              <a:schemeClr val="bg1"/>
            </a:solidFill>
          </a:endParaRPr>
        </a:p>
      </dgm:t>
    </dgm:pt>
    <dgm:pt modelId="{456F2C10-0C1A-4E9E-B82A-3B9F0F10C1E1}" type="parTrans" cxnId="{634C478B-3D90-41D3-AFFE-7B19F7A9F2B2}">
      <dgm:prSet/>
      <dgm:spPr/>
      <dgm:t>
        <a:bodyPr/>
        <a:lstStyle/>
        <a:p>
          <a:pPr rtl="1"/>
          <a:endParaRPr lang="ar-SA"/>
        </a:p>
      </dgm:t>
    </dgm:pt>
    <dgm:pt modelId="{E3A55F32-47FA-4D88-8CD5-DADA73312C18}" type="sibTrans" cxnId="{634C478B-3D90-41D3-AFFE-7B19F7A9F2B2}">
      <dgm:prSet/>
      <dgm:spPr/>
      <dgm:t>
        <a:bodyPr/>
        <a:lstStyle/>
        <a:p>
          <a:pPr rtl="1"/>
          <a:endParaRPr lang="ar-SA"/>
        </a:p>
      </dgm:t>
    </dgm:pt>
    <dgm:pt modelId="{2C9E932F-2CD0-4ADF-8E98-C3D30CE6A277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التنفيذ وتقويم النتائج</a:t>
          </a:r>
          <a:endParaRPr lang="ar-SA" dirty="0">
            <a:solidFill>
              <a:schemeClr val="bg1"/>
            </a:solidFill>
          </a:endParaRPr>
        </a:p>
      </dgm:t>
    </dgm:pt>
    <dgm:pt modelId="{B42D4AF3-390B-4B9D-A96B-702BDF732E15}" type="parTrans" cxnId="{8EBF9317-2456-4A0F-B0FB-C7C01BD7F9BF}">
      <dgm:prSet/>
      <dgm:spPr/>
      <dgm:t>
        <a:bodyPr/>
        <a:lstStyle/>
        <a:p>
          <a:pPr rtl="1"/>
          <a:endParaRPr lang="ar-SA"/>
        </a:p>
      </dgm:t>
    </dgm:pt>
    <dgm:pt modelId="{60DACAD2-C07B-4BB8-A086-D8C369385611}" type="sibTrans" cxnId="{8EBF9317-2456-4A0F-B0FB-C7C01BD7F9BF}">
      <dgm:prSet/>
      <dgm:spPr/>
      <dgm:t>
        <a:bodyPr/>
        <a:lstStyle/>
        <a:p>
          <a:pPr rtl="1"/>
          <a:endParaRPr lang="ar-SA"/>
        </a:p>
      </dgm:t>
    </dgm:pt>
    <dgm:pt modelId="{66CCE2D9-91C1-40AA-BE1B-57D8B8E4E06F}" type="pres">
      <dgm:prSet presAssocID="{03E4495A-CFD8-40F6-A24C-20E4D4BCCA2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19A34BC-7B73-410B-88B4-B5E5AD9107A1}" type="pres">
      <dgm:prSet presAssocID="{4781FAE1-E3C9-41B3-8C85-0D612C3941A4}" presName="composite" presStyleCnt="0"/>
      <dgm:spPr/>
    </dgm:pt>
    <dgm:pt modelId="{0E85B22C-420A-4E1D-B50B-C3232AEACEA5}" type="pres">
      <dgm:prSet presAssocID="{4781FAE1-E3C9-41B3-8C85-0D612C3941A4}" presName="LShape" presStyleLbl="alignNode1" presStyleIdx="0" presStyleCnt="9"/>
      <dgm:spPr/>
    </dgm:pt>
    <dgm:pt modelId="{FD27E18F-EA5B-4E12-BBF5-BB083D0D6D47}" type="pres">
      <dgm:prSet presAssocID="{4781FAE1-E3C9-41B3-8C85-0D612C3941A4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6B34D-D5ED-4C49-9869-9E4E866CF3EC}" type="pres">
      <dgm:prSet presAssocID="{4781FAE1-E3C9-41B3-8C85-0D612C3941A4}" presName="Triangle" presStyleLbl="alignNode1" presStyleIdx="1" presStyleCnt="9"/>
      <dgm:spPr/>
    </dgm:pt>
    <dgm:pt modelId="{2D8A0A51-C87E-436F-B6B1-0A3219A87058}" type="pres">
      <dgm:prSet presAssocID="{0052F387-7257-4F0C-A250-6F36EA055A33}" presName="sibTrans" presStyleCnt="0"/>
      <dgm:spPr/>
    </dgm:pt>
    <dgm:pt modelId="{66DB1433-6D2B-48D3-B45A-9719216A65A2}" type="pres">
      <dgm:prSet presAssocID="{0052F387-7257-4F0C-A250-6F36EA055A33}" presName="space" presStyleCnt="0"/>
      <dgm:spPr/>
    </dgm:pt>
    <dgm:pt modelId="{3EC13FFB-9B0B-4C7E-988F-BB413F4660E5}" type="pres">
      <dgm:prSet presAssocID="{DBAF1B5F-62FE-4AC7-9F94-E02561B1FDDD}" presName="composite" presStyleCnt="0"/>
      <dgm:spPr/>
    </dgm:pt>
    <dgm:pt modelId="{43DA965C-5D4D-490E-AFA6-E7202A732216}" type="pres">
      <dgm:prSet presAssocID="{DBAF1B5F-62FE-4AC7-9F94-E02561B1FDDD}" presName="LShape" presStyleLbl="alignNode1" presStyleIdx="2" presStyleCnt="9"/>
      <dgm:spPr/>
    </dgm:pt>
    <dgm:pt modelId="{E066CAB5-CF0F-4069-9E95-781ABCE75EBB}" type="pres">
      <dgm:prSet presAssocID="{DBAF1B5F-62FE-4AC7-9F94-E02561B1FDDD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4B0EF-4BD3-43A0-BCBC-1202AE2BA282}" type="pres">
      <dgm:prSet presAssocID="{DBAF1B5F-62FE-4AC7-9F94-E02561B1FDDD}" presName="Triangle" presStyleLbl="alignNode1" presStyleIdx="3" presStyleCnt="9"/>
      <dgm:spPr/>
    </dgm:pt>
    <dgm:pt modelId="{B0B87518-DE9F-4BAF-A159-5291CD51400C}" type="pres">
      <dgm:prSet presAssocID="{E1EA66FC-B1E0-4470-BD5F-5051B2B3492A}" presName="sibTrans" presStyleCnt="0"/>
      <dgm:spPr/>
    </dgm:pt>
    <dgm:pt modelId="{AFFEC6E2-F4D8-4EAE-A05A-DFDF524889D7}" type="pres">
      <dgm:prSet presAssocID="{E1EA66FC-B1E0-4470-BD5F-5051B2B3492A}" presName="space" presStyleCnt="0"/>
      <dgm:spPr/>
    </dgm:pt>
    <dgm:pt modelId="{64053D91-0950-4486-8609-29E4C022FFDB}" type="pres">
      <dgm:prSet presAssocID="{9975DBDE-4844-4C79-9EE1-10E2C46DCB22}" presName="composite" presStyleCnt="0"/>
      <dgm:spPr/>
    </dgm:pt>
    <dgm:pt modelId="{870E200D-0105-4E8E-A446-2D72B8049FCE}" type="pres">
      <dgm:prSet presAssocID="{9975DBDE-4844-4C79-9EE1-10E2C46DCB22}" presName="LShape" presStyleLbl="alignNode1" presStyleIdx="4" presStyleCnt="9"/>
      <dgm:spPr/>
    </dgm:pt>
    <dgm:pt modelId="{8CD39ADB-8AB6-4D97-BF5B-5291EF9CCBA2}" type="pres">
      <dgm:prSet presAssocID="{9975DBDE-4844-4C79-9EE1-10E2C46DCB22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C1B7D-205A-4073-9C0B-87D26BED6518}" type="pres">
      <dgm:prSet presAssocID="{9975DBDE-4844-4C79-9EE1-10E2C46DCB22}" presName="Triangle" presStyleLbl="alignNode1" presStyleIdx="5" presStyleCnt="9"/>
      <dgm:spPr/>
    </dgm:pt>
    <dgm:pt modelId="{6A4C32BD-A435-4CAD-BD56-1840558CA121}" type="pres">
      <dgm:prSet presAssocID="{CB16F906-0663-4379-960E-AEDDE7B2A242}" presName="sibTrans" presStyleCnt="0"/>
      <dgm:spPr/>
    </dgm:pt>
    <dgm:pt modelId="{D1E4A652-9D8B-48E9-A5F0-C8F5703A30B4}" type="pres">
      <dgm:prSet presAssocID="{CB16F906-0663-4379-960E-AEDDE7B2A242}" presName="space" presStyleCnt="0"/>
      <dgm:spPr/>
    </dgm:pt>
    <dgm:pt modelId="{57425FF8-A7FA-42AE-83FF-3AF45099EB35}" type="pres">
      <dgm:prSet presAssocID="{AEB9F108-84C8-4256-B978-F55380D1F393}" presName="composite" presStyleCnt="0"/>
      <dgm:spPr/>
    </dgm:pt>
    <dgm:pt modelId="{A4161C75-ED04-47D2-929C-B536F83CEFA6}" type="pres">
      <dgm:prSet presAssocID="{AEB9F108-84C8-4256-B978-F55380D1F393}" presName="LShape" presStyleLbl="alignNode1" presStyleIdx="6" presStyleCnt="9"/>
      <dgm:spPr/>
    </dgm:pt>
    <dgm:pt modelId="{7F6C7F8B-0697-4F97-A903-BDC6DA4C9416}" type="pres">
      <dgm:prSet presAssocID="{AEB9F108-84C8-4256-B978-F55380D1F393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B26CD1-2950-471A-8DAD-83628EC17FE6}" type="pres">
      <dgm:prSet presAssocID="{AEB9F108-84C8-4256-B978-F55380D1F393}" presName="Triangle" presStyleLbl="alignNode1" presStyleIdx="7" presStyleCnt="9"/>
      <dgm:spPr/>
    </dgm:pt>
    <dgm:pt modelId="{18333E7C-F191-4CFA-81C9-5311A26FA458}" type="pres">
      <dgm:prSet presAssocID="{E3A55F32-47FA-4D88-8CD5-DADA73312C18}" presName="sibTrans" presStyleCnt="0"/>
      <dgm:spPr/>
    </dgm:pt>
    <dgm:pt modelId="{98CB0383-34E4-43D0-B5CF-351E190EFAC4}" type="pres">
      <dgm:prSet presAssocID="{E3A55F32-47FA-4D88-8CD5-DADA73312C18}" presName="space" presStyleCnt="0"/>
      <dgm:spPr/>
    </dgm:pt>
    <dgm:pt modelId="{E1DA92A1-CA53-4624-AE70-A01070336CD6}" type="pres">
      <dgm:prSet presAssocID="{2C9E932F-2CD0-4ADF-8E98-C3D30CE6A277}" presName="composite" presStyleCnt="0"/>
      <dgm:spPr/>
    </dgm:pt>
    <dgm:pt modelId="{39DD3E1F-6613-4722-8F26-8BA23E692E99}" type="pres">
      <dgm:prSet presAssocID="{2C9E932F-2CD0-4ADF-8E98-C3D30CE6A277}" presName="LShape" presStyleLbl="alignNode1" presStyleIdx="8" presStyleCnt="9"/>
      <dgm:spPr/>
    </dgm:pt>
    <dgm:pt modelId="{3A9AC681-2B6C-46A7-B1A2-7F6495F8EA05}" type="pres">
      <dgm:prSet presAssocID="{2C9E932F-2CD0-4ADF-8E98-C3D30CE6A277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BF9317-2456-4A0F-B0FB-C7C01BD7F9BF}" srcId="{03E4495A-CFD8-40F6-A24C-20E4D4BCCA25}" destId="{2C9E932F-2CD0-4ADF-8E98-C3D30CE6A277}" srcOrd="4" destOrd="0" parTransId="{B42D4AF3-390B-4B9D-A96B-702BDF732E15}" sibTransId="{60DACAD2-C07B-4BB8-A086-D8C369385611}"/>
    <dgm:cxn modelId="{7BE69114-35F7-4ABB-BFFB-F91ACDF76D4D}" type="presOf" srcId="{03E4495A-CFD8-40F6-A24C-20E4D4BCCA25}" destId="{66CCE2D9-91C1-40AA-BE1B-57D8B8E4E06F}" srcOrd="0" destOrd="0" presId="urn:microsoft.com/office/officeart/2009/3/layout/StepUpProcess"/>
    <dgm:cxn modelId="{91417319-959D-46D1-8216-05DC0F1F5E41}" type="presOf" srcId="{2C9E932F-2CD0-4ADF-8E98-C3D30CE6A277}" destId="{3A9AC681-2B6C-46A7-B1A2-7F6495F8EA05}" srcOrd="0" destOrd="0" presId="urn:microsoft.com/office/officeart/2009/3/layout/StepUpProcess"/>
    <dgm:cxn modelId="{8D3BB94E-70AD-4936-8F06-AB40E4CEDAED}" type="presOf" srcId="{DBAF1B5F-62FE-4AC7-9F94-E02561B1FDDD}" destId="{E066CAB5-CF0F-4069-9E95-781ABCE75EBB}" srcOrd="0" destOrd="0" presId="urn:microsoft.com/office/officeart/2009/3/layout/StepUpProcess"/>
    <dgm:cxn modelId="{8E851ACE-16F0-46F8-B430-A311D8BC07A4}" srcId="{03E4495A-CFD8-40F6-A24C-20E4D4BCCA25}" destId="{DBAF1B5F-62FE-4AC7-9F94-E02561B1FDDD}" srcOrd="1" destOrd="0" parTransId="{A8D3DB6F-3B40-4B00-A9CC-80761602D1E9}" sibTransId="{E1EA66FC-B1E0-4470-BD5F-5051B2B3492A}"/>
    <dgm:cxn modelId="{634C478B-3D90-41D3-AFFE-7B19F7A9F2B2}" srcId="{03E4495A-CFD8-40F6-A24C-20E4D4BCCA25}" destId="{AEB9F108-84C8-4256-B978-F55380D1F393}" srcOrd="3" destOrd="0" parTransId="{456F2C10-0C1A-4E9E-B82A-3B9F0F10C1E1}" sibTransId="{E3A55F32-47FA-4D88-8CD5-DADA73312C18}"/>
    <dgm:cxn modelId="{06BD2E63-BFA7-4726-A546-E5B13BC89726}" type="presOf" srcId="{AEB9F108-84C8-4256-B978-F55380D1F393}" destId="{7F6C7F8B-0697-4F97-A903-BDC6DA4C9416}" srcOrd="0" destOrd="0" presId="urn:microsoft.com/office/officeart/2009/3/layout/StepUpProcess"/>
    <dgm:cxn modelId="{CC14C454-D5F6-4902-8066-3F8106B852A8}" type="presOf" srcId="{9975DBDE-4844-4C79-9EE1-10E2C46DCB22}" destId="{8CD39ADB-8AB6-4D97-BF5B-5291EF9CCBA2}" srcOrd="0" destOrd="0" presId="urn:microsoft.com/office/officeart/2009/3/layout/StepUpProcess"/>
    <dgm:cxn modelId="{9CF7080B-76B5-47F4-A609-5D3C1BB58DCC}" srcId="{03E4495A-CFD8-40F6-A24C-20E4D4BCCA25}" destId="{4781FAE1-E3C9-41B3-8C85-0D612C3941A4}" srcOrd="0" destOrd="0" parTransId="{5E08A119-16F4-422B-A5F7-89B82BEDC727}" sibTransId="{0052F387-7257-4F0C-A250-6F36EA055A33}"/>
    <dgm:cxn modelId="{12DAFEA1-421B-44BE-968F-C12C94976785}" type="presOf" srcId="{4781FAE1-E3C9-41B3-8C85-0D612C3941A4}" destId="{FD27E18F-EA5B-4E12-BBF5-BB083D0D6D47}" srcOrd="0" destOrd="0" presId="urn:microsoft.com/office/officeart/2009/3/layout/StepUpProcess"/>
    <dgm:cxn modelId="{5A1352A0-CEA4-4BD4-B425-9A8BAC5DDC6E}" srcId="{03E4495A-CFD8-40F6-A24C-20E4D4BCCA25}" destId="{9975DBDE-4844-4C79-9EE1-10E2C46DCB22}" srcOrd="2" destOrd="0" parTransId="{C8DFA68B-DAF3-49EA-8E87-B63F49E699EE}" sibTransId="{CB16F906-0663-4379-960E-AEDDE7B2A242}"/>
    <dgm:cxn modelId="{FAAD9006-CA04-4536-B821-1DC837C93BC5}" type="presParOf" srcId="{66CCE2D9-91C1-40AA-BE1B-57D8B8E4E06F}" destId="{319A34BC-7B73-410B-88B4-B5E5AD9107A1}" srcOrd="0" destOrd="0" presId="urn:microsoft.com/office/officeart/2009/3/layout/StepUpProcess"/>
    <dgm:cxn modelId="{386CE8DA-BB40-4ABF-BB45-4EE550D1436E}" type="presParOf" srcId="{319A34BC-7B73-410B-88B4-B5E5AD9107A1}" destId="{0E85B22C-420A-4E1D-B50B-C3232AEACEA5}" srcOrd="0" destOrd="0" presId="urn:microsoft.com/office/officeart/2009/3/layout/StepUpProcess"/>
    <dgm:cxn modelId="{B3B470F6-D618-46F4-879C-CA8BE85C54A4}" type="presParOf" srcId="{319A34BC-7B73-410B-88B4-B5E5AD9107A1}" destId="{FD27E18F-EA5B-4E12-BBF5-BB083D0D6D47}" srcOrd="1" destOrd="0" presId="urn:microsoft.com/office/officeart/2009/3/layout/StepUpProcess"/>
    <dgm:cxn modelId="{DF7BF7A8-E5C3-4735-883E-C0E8ABBC3AFE}" type="presParOf" srcId="{319A34BC-7B73-410B-88B4-B5E5AD9107A1}" destId="{BE36B34D-D5ED-4C49-9869-9E4E866CF3EC}" srcOrd="2" destOrd="0" presId="urn:microsoft.com/office/officeart/2009/3/layout/StepUpProcess"/>
    <dgm:cxn modelId="{A8AA0FD7-D8D8-4404-AF67-93D977D09345}" type="presParOf" srcId="{66CCE2D9-91C1-40AA-BE1B-57D8B8E4E06F}" destId="{2D8A0A51-C87E-436F-B6B1-0A3219A87058}" srcOrd="1" destOrd="0" presId="urn:microsoft.com/office/officeart/2009/3/layout/StepUpProcess"/>
    <dgm:cxn modelId="{C15148A0-67AD-4C07-8297-F1B673950B62}" type="presParOf" srcId="{2D8A0A51-C87E-436F-B6B1-0A3219A87058}" destId="{66DB1433-6D2B-48D3-B45A-9719216A65A2}" srcOrd="0" destOrd="0" presId="urn:microsoft.com/office/officeart/2009/3/layout/StepUpProcess"/>
    <dgm:cxn modelId="{2079B499-4959-4F14-A24D-48B91B86788D}" type="presParOf" srcId="{66CCE2D9-91C1-40AA-BE1B-57D8B8E4E06F}" destId="{3EC13FFB-9B0B-4C7E-988F-BB413F4660E5}" srcOrd="2" destOrd="0" presId="urn:microsoft.com/office/officeart/2009/3/layout/StepUpProcess"/>
    <dgm:cxn modelId="{4B6DF7D7-327C-4C6B-B5B2-563522195999}" type="presParOf" srcId="{3EC13FFB-9B0B-4C7E-988F-BB413F4660E5}" destId="{43DA965C-5D4D-490E-AFA6-E7202A732216}" srcOrd="0" destOrd="0" presId="urn:microsoft.com/office/officeart/2009/3/layout/StepUpProcess"/>
    <dgm:cxn modelId="{E05AF939-C5FC-40F1-9C79-EA41B6B18B84}" type="presParOf" srcId="{3EC13FFB-9B0B-4C7E-988F-BB413F4660E5}" destId="{E066CAB5-CF0F-4069-9E95-781ABCE75EBB}" srcOrd="1" destOrd="0" presId="urn:microsoft.com/office/officeart/2009/3/layout/StepUpProcess"/>
    <dgm:cxn modelId="{081FA46C-E7A9-4888-A34E-83880C84635C}" type="presParOf" srcId="{3EC13FFB-9B0B-4C7E-988F-BB413F4660E5}" destId="{8DF4B0EF-4BD3-43A0-BCBC-1202AE2BA282}" srcOrd="2" destOrd="0" presId="urn:microsoft.com/office/officeart/2009/3/layout/StepUpProcess"/>
    <dgm:cxn modelId="{93782C00-4A99-4C41-8135-0F3A428BE385}" type="presParOf" srcId="{66CCE2D9-91C1-40AA-BE1B-57D8B8E4E06F}" destId="{B0B87518-DE9F-4BAF-A159-5291CD51400C}" srcOrd="3" destOrd="0" presId="urn:microsoft.com/office/officeart/2009/3/layout/StepUpProcess"/>
    <dgm:cxn modelId="{CBA838B7-B327-4CEF-81CE-FEF81D192B81}" type="presParOf" srcId="{B0B87518-DE9F-4BAF-A159-5291CD51400C}" destId="{AFFEC6E2-F4D8-4EAE-A05A-DFDF524889D7}" srcOrd="0" destOrd="0" presId="urn:microsoft.com/office/officeart/2009/3/layout/StepUpProcess"/>
    <dgm:cxn modelId="{D478AE13-3AF8-4A36-93D9-9C80805391D4}" type="presParOf" srcId="{66CCE2D9-91C1-40AA-BE1B-57D8B8E4E06F}" destId="{64053D91-0950-4486-8609-29E4C022FFDB}" srcOrd="4" destOrd="0" presId="urn:microsoft.com/office/officeart/2009/3/layout/StepUpProcess"/>
    <dgm:cxn modelId="{48E36139-6D40-4674-82E9-26000EAB2E88}" type="presParOf" srcId="{64053D91-0950-4486-8609-29E4C022FFDB}" destId="{870E200D-0105-4E8E-A446-2D72B8049FCE}" srcOrd="0" destOrd="0" presId="urn:microsoft.com/office/officeart/2009/3/layout/StepUpProcess"/>
    <dgm:cxn modelId="{A7C91E90-F39B-4688-BA86-3AACE2EEB926}" type="presParOf" srcId="{64053D91-0950-4486-8609-29E4C022FFDB}" destId="{8CD39ADB-8AB6-4D97-BF5B-5291EF9CCBA2}" srcOrd="1" destOrd="0" presId="urn:microsoft.com/office/officeart/2009/3/layout/StepUpProcess"/>
    <dgm:cxn modelId="{937E76EA-32DB-470E-AFCF-5790EAFADB86}" type="presParOf" srcId="{64053D91-0950-4486-8609-29E4C022FFDB}" destId="{B90C1B7D-205A-4073-9C0B-87D26BED6518}" srcOrd="2" destOrd="0" presId="urn:microsoft.com/office/officeart/2009/3/layout/StepUpProcess"/>
    <dgm:cxn modelId="{932AEA2E-F5AB-4C4A-83A7-0987D8F55B0E}" type="presParOf" srcId="{66CCE2D9-91C1-40AA-BE1B-57D8B8E4E06F}" destId="{6A4C32BD-A435-4CAD-BD56-1840558CA121}" srcOrd="5" destOrd="0" presId="urn:microsoft.com/office/officeart/2009/3/layout/StepUpProcess"/>
    <dgm:cxn modelId="{DEDA5E4D-0120-41DC-A3C7-3DBFC1727AFC}" type="presParOf" srcId="{6A4C32BD-A435-4CAD-BD56-1840558CA121}" destId="{D1E4A652-9D8B-48E9-A5F0-C8F5703A30B4}" srcOrd="0" destOrd="0" presId="urn:microsoft.com/office/officeart/2009/3/layout/StepUpProcess"/>
    <dgm:cxn modelId="{8989DACD-4F7B-4929-B0D1-4F33349AFF9B}" type="presParOf" srcId="{66CCE2D9-91C1-40AA-BE1B-57D8B8E4E06F}" destId="{57425FF8-A7FA-42AE-83FF-3AF45099EB35}" srcOrd="6" destOrd="0" presId="urn:microsoft.com/office/officeart/2009/3/layout/StepUpProcess"/>
    <dgm:cxn modelId="{2627BC34-DC56-4804-91C0-CF2E2A2A94A7}" type="presParOf" srcId="{57425FF8-A7FA-42AE-83FF-3AF45099EB35}" destId="{A4161C75-ED04-47D2-929C-B536F83CEFA6}" srcOrd="0" destOrd="0" presId="urn:microsoft.com/office/officeart/2009/3/layout/StepUpProcess"/>
    <dgm:cxn modelId="{1965B2C6-365F-4448-8A7C-F10CCB6A06FF}" type="presParOf" srcId="{57425FF8-A7FA-42AE-83FF-3AF45099EB35}" destId="{7F6C7F8B-0697-4F97-A903-BDC6DA4C9416}" srcOrd="1" destOrd="0" presId="urn:microsoft.com/office/officeart/2009/3/layout/StepUpProcess"/>
    <dgm:cxn modelId="{1D9F01B5-AC7B-4826-81E3-9A9E51010A37}" type="presParOf" srcId="{57425FF8-A7FA-42AE-83FF-3AF45099EB35}" destId="{6BB26CD1-2950-471A-8DAD-83628EC17FE6}" srcOrd="2" destOrd="0" presId="urn:microsoft.com/office/officeart/2009/3/layout/StepUpProcess"/>
    <dgm:cxn modelId="{34C2A711-CAC6-4AF5-9EF5-17724BAEF398}" type="presParOf" srcId="{66CCE2D9-91C1-40AA-BE1B-57D8B8E4E06F}" destId="{18333E7C-F191-4CFA-81C9-5311A26FA458}" srcOrd="7" destOrd="0" presId="urn:microsoft.com/office/officeart/2009/3/layout/StepUpProcess"/>
    <dgm:cxn modelId="{20F0F299-2351-4921-A032-8E248D9AE857}" type="presParOf" srcId="{18333E7C-F191-4CFA-81C9-5311A26FA458}" destId="{98CB0383-34E4-43D0-B5CF-351E190EFAC4}" srcOrd="0" destOrd="0" presId="urn:microsoft.com/office/officeart/2009/3/layout/StepUpProcess"/>
    <dgm:cxn modelId="{7E30FD65-83C0-4AF9-90D6-7688D808C01B}" type="presParOf" srcId="{66CCE2D9-91C1-40AA-BE1B-57D8B8E4E06F}" destId="{E1DA92A1-CA53-4624-AE70-A01070336CD6}" srcOrd="8" destOrd="0" presId="urn:microsoft.com/office/officeart/2009/3/layout/StepUpProcess"/>
    <dgm:cxn modelId="{23633F4E-0C41-4ADC-BC5D-11535D208BD4}" type="presParOf" srcId="{E1DA92A1-CA53-4624-AE70-A01070336CD6}" destId="{39DD3E1F-6613-4722-8F26-8BA23E692E99}" srcOrd="0" destOrd="0" presId="urn:microsoft.com/office/officeart/2009/3/layout/StepUpProcess"/>
    <dgm:cxn modelId="{F7D8B862-E250-425F-B18C-803D09A7DD61}" type="presParOf" srcId="{E1DA92A1-CA53-4624-AE70-A01070336CD6}" destId="{3A9AC681-2B6C-46A7-B1A2-7F6495F8EA0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BAA5C7-1CF9-4A60-824C-70E81F9AB12B}" type="doc">
      <dgm:prSet loTypeId="urn:microsoft.com/office/officeart/2005/8/layout/radial5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1694508A-3780-457C-AE78-023E25793DFE}">
      <dgm:prSet phldrT="[نص]"/>
      <dgm:spPr/>
      <dgm:t>
        <a:bodyPr/>
        <a:lstStyle/>
        <a:p>
          <a:pPr rtl="1"/>
          <a:r>
            <a:rPr lang="ar-SA" b="1" u="none" dirty="0" smtClean="0">
              <a:solidFill>
                <a:srgbClr val="C00000"/>
              </a:solidFill>
            </a:rPr>
            <a:t>اتخاذ القرارات والعملية الإدارية</a:t>
          </a:r>
          <a:endParaRPr lang="ar-SA" u="none" dirty="0">
            <a:solidFill>
              <a:srgbClr val="C00000"/>
            </a:solidFill>
          </a:endParaRPr>
        </a:p>
      </dgm:t>
    </dgm:pt>
    <dgm:pt modelId="{8B8EDD68-907B-4D56-82F5-A584959247E7}" type="parTrans" cxnId="{3FBC48C5-5DAA-4EF6-860C-A14CEE0FEE70}">
      <dgm:prSet/>
      <dgm:spPr/>
      <dgm:t>
        <a:bodyPr/>
        <a:lstStyle/>
        <a:p>
          <a:pPr rtl="1"/>
          <a:endParaRPr lang="ar-SA"/>
        </a:p>
      </dgm:t>
    </dgm:pt>
    <dgm:pt modelId="{E96617EB-F4F0-4A9F-932F-7ABDDA080BF3}" type="sibTrans" cxnId="{3FBC48C5-5DAA-4EF6-860C-A14CEE0FEE70}">
      <dgm:prSet/>
      <dgm:spPr/>
      <dgm:t>
        <a:bodyPr/>
        <a:lstStyle/>
        <a:p>
          <a:pPr rtl="1"/>
          <a:endParaRPr lang="ar-SA"/>
        </a:p>
      </dgm:t>
    </dgm:pt>
    <dgm:pt modelId="{CF3F9E8D-C021-4CDE-8EB7-53F1E578E329}">
      <dgm:prSet phldrT="[نص]" custT="1"/>
      <dgm:spPr/>
      <dgm:t>
        <a:bodyPr/>
        <a:lstStyle/>
        <a:p>
          <a:pPr rtl="1"/>
          <a:r>
            <a:rPr lang="ar-SA" sz="2800" dirty="0" smtClean="0"/>
            <a:t>التخطيط </a:t>
          </a:r>
          <a:endParaRPr lang="ar-SA" sz="2800" dirty="0"/>
        </a:p>
      </dgm:t>
    </dgm:pt>
    <dgm:pt modelId="{68EFF6AD-C35A-4227-B5FD-DE06B2AF58AD}" type="parTrans" cxnId="{8B884AC1-46B5-4115-AF33-A17F66BD697D}">
      <dgm:prSet/>
      <dgm:spPr/>
      <dgm:t>
        <a:bodyPr/>
        <a:lstStyle/>
        <a:p>
          <a:pPr rtl="1"/>
          <a:endParaRPr lang="ar-SA"/>
        </a:p>
      </dgm:t>
    </dgm:pt>
    <dgm:pt modelId="{F86E498A-F175-4002-A7F3-F9E641A6DA9F}" type="sibTrans" cxnId="{8B884AC1-46B5-4115-AF33-A17F66BD697D}">
      <dgm:prSet/>
      <dgm:spPr/>
      <dgm:t>
        <a:bodyPr/>
        <a:lstStyle/>
        <a:p>
          <a:pPr rtl="1"/>
          <a:endParaRPr lang="ar-SA"/>
        </a:p>
      </dgm:t>
    </dgm:pt>
    <dgm:pt modelId="{3A32AB45-39CB-47F7-A361-81A2178E134D}">
      <dgm:prSet phldrT="[نص]" custT="1"/>
      <dgm:spPr/>
      <dgm:t>
        <a:bodyPr/>
        <a:lstStyle/>
        <a:p>
          <a:pPr rtl="1"/>
          <a:r>
            <a:rPr lang="ar-SA" sz="2800" dirty="0" smtClean="0"/>
            <a:t>التنظيم</a:t>
          </a:r>
          <a:endParaRPr lang="ar-SA" sz="2800" dirty="0"/>
        </a:p>
      </dgm:t>
    </dgm:pt>
    <dgm:pt modelId="{C8C8E7B6-A5B4-436B-8A25-B9CFBE176234}" type="parTrans" cxnId="{89CB8860-2387-491C-BF0D-31024B39D9E4}">
      <dgm:prSet/>
      <dgm:spPr/>
      <dgm:t>
        <a:bodyPr/>
        <a:lstStyle/>
        <a:p>
          <a:pPr rtl="1"/>
          <a:endParaRPr lang="ar-SA"/>
        </a:p>
      </dgm:t>
    </dgm:pt>
    <dgm:pt modelId="{4CDD66D8-8C84-40EB-95F8-95D10E32E55F}" type="sibTrans" cxnId="{89CB8860-2387-491C-BF0D-31024B39D9E4}">
      <dgm:prSet/>
      <dgm:spPr/>
      <dgm:t>
        <a:bodyPr/>
        <a:lstStyle/>
        <a:p>
          <a:pPr rtl="1"/>
          <a:endParaRPr lang="ar-SA"/>
        </a:p>
      </dgm:t>
    </dgm:pt>
    <dgm:pt modelId="{D4C17EE3-1BC9-4477-A44F-115DAF79539D}">
      <dgm:prSet phldrT="[نص]" custT="1"/>
      <dgm:spPr/>
      <dgm:t>
        <a:bodyPr/>
        <a:lstStyle/>
        <a:p>
          <a:pPr rtl="1"/>
          <a:r>
            <a:rPr lang="ar-SA" sz="2800" dirty="0" smtClean="0"/>
            <a:t>التوجيه</a:t>
          </a:r>
          <a:endParaRPr lang="ar-SA" sz="2800" dirty="0"/>
        </a:p>
      </dgm:t>
    </dgm:pt>
    <dgm:pt modelId="{1695FEF6-34FB-4EE2-9A35-BE3C55C728A5}" type="sibTrans" cxnId="{E7263C47-A428-4D21-9A1C-0188171EE00A}">
      <dgm:prSet/>
      <dgm:spPr/>
      <dgm:t>
        <a:bodyPr/>
        <a:lstStyle/>
        <a:p>
          <a:pPr rtl="1"/>
          <a:endParaRPr lang="ar-SA"/>
        </a:p>
      </dgm:t>
    </dgm:pt>
    <dgm:pt modelId="{7F206760-BA14-4A0B-922B-F93E914B0DEA}" type="parTrans" cxnId="{E7263C47-A428-4D21-9A1C-0188171EE00A}">
      <dgm:prSet/>
      <dgm:spPr/>
      <dgm:t>
        <a:bodyPr/>
        <a:lstStyle/>
        <a:p>
          <a:pPr rtl="1"/>
          <a:endParaRPr lang="ar-SA"/>
        </a:p>
      </dgm:t>
    </dgm:pt>
    <dgm:pt modelId="{C70CC1EA-3D5B-4C28-8601-E89EECAD025B}">
      <dgm:prSet phldrT="[نص]" custT="1"/>
      <dgm:spPr/>
      <dgm:t>
        <a:bodyPr/>
        <a:lstStyle/>
        <a:p>
          <a:pPr rtl="1"/>
          <a:r>
            <a:rPr lang="ar-SA" sz="2800" dirty="0" smtClean="0"/>
            <a:t>الرقابة</a:t>
          </a:r>
          <a:endParaRPr lang="ar-SA" sz="2800" dirty="0"/>
        </a:p>
      </dgm:t>
    </dgm:pt>
    <dgm:pt modelId="{BF037751-D862-4B1C-BFE9-1B8D527ED219}" type="sibTrans" cxnId="{87ED5615-1CD9-4CA7-BBC8-71FFC0A03BC8}">
      <dgm:prSet/>
      <dgm:spPr/>
      <dgm:t>
        <a:bodyPr/>
        <a:lstStyle/>
        <a:p>
          <a:pPr rtl="1"/>
          <a:endParaRPr lang="ar-SA"/>
        </a:p>
      </dgm:t>
    </dgm:pt>
    <dgm:pt modelId="{0857ACD7-D5B5-4519-A5FF-7E9067D66880}" type="parTrans" cxnId="{87ED5615-1CD9-4CA7-BBC8-71FFC0A03BC8}">
      <dgm:prSet/>
      <dgm:spPr/>
      <dgm:t>
        <a:bodyPr/>
        <a:lstStyle/>
        <a:p>
          <a:pPr rtl="1"/>
          <a:endParaRPr lang="ar-SA"/>
        </a:p>
      </dgm:t>
    </dgm:pt>
    <dgm:pt modelId="{AC716D73-9ACE-4E6C-ACDB-427FF4BF3ECD}">
      <dgm:prSet/>
      <dgm:spPr/>
      <dgm:t>
        <a:bodyPr/>
        <a:lstStyle/>
        <a:p>
          <a:pPr rtl="1"/>
          <a:endParaRPr lang="en-US" dirty="0"/>
        </a:p>
      </dgm:t>
    </dgm:pt>
    <dgm:pt modelId="{C85E1DB9-6384-480D-BBA7-46940508DFCB}" type="sibTrans" cxnId="{27022AD7-F3C2-4EE6-AC64-77501FDBE9D0}">
      <dgm:prSet/>
      <dgm:spPr/>
      <dgm:t>
        <a:bodyPr/>
        <a:lstStyle/>
        <a:p>
          <a:pPr rtl="1"/>
          <a:endParaRPr lang="ar-SA"/>
        </a:p>
      </dgm:t>
    </dgm:pt>
    <dgm:pt modelId="{EFC7D110-46AD-4D44-BB2F-2D6D4F62162B}" type="parTrans" cxnId="{27022AD7-F3C2-4EE6-AC64-77501FDBE9D0}">
      <dgm:prSet/>
      <dgm:spPr/>
      <dgm:t>
        <a:bodyPr/>
        <a:lstStyle/>
        <a:p>
          <a:pPr rtl="1"/>
          <a:endParaRPr lang="ar-SA"/>
        </a:p>
      </dgm:t>
    </dgm:pt>
    <dgm:pt modelId="{C5900EAC-4F3D-476B-BDFD-CF3C2510E1A3}" type="pres">
      <dgm:prSet presAssocID="{23BAA5C7-1CF9-4A60-824C-70E81F9AB1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5C77B6-DC1E-4E75-A1E4-D75FB05C792E}" type="pres">
      <dgm:prSet presAssocID="{1694508A-3780-457C-AE78-023E25793DFE}" presName="centerShape" presStyleLbl="node0" presStyleIdx="0" presStyleCnt="1" custScaleX="137632"/>
      <dgm:spPr/>
      <dgm:t>
        <a:bodyPr/>
        <a:lstStyle/>
        <a:p>
          <a:pPr rtl="1"/>
          <a:endParaRPr lang="ar-SA"/>
        </a:p>
      </dgm:t>
    </dgm:pt>
    <dgm:pt modelId="{67B2F936-53A9-4B5A-A9A2-2D9831776C1A}" type="pres">
      <dgm:prSet presAssocID="{68EFF6AD-C35A-4227-B5FD-DE06B2AF58AD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6C710FE-230A-4414-BAE6-D81B2F58930D}" type="pres">
      <dgm:prSet presAssocID="{68EFF6AD-C35A-4227-B5FD-DE06B2AF58A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3B8BF2E-57A2-44FD-A0F0-5E336B112B47}" type="pres">
      <dgm:prSet presAssocID="{CF3F9E8D-C021-4CDE-8EB7-53F1E578E32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87EC5-538B-4425-B4E6-6F172C71CBB9}" type="pres">
      <dgm:prSet presAssocID="{C8C8E7B6-A5B4-436B-8A25-B9CFBE17623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2EDBA8C3-D555-421C-9785-ABEC2DBBE196}" type="pres">
      <dgm:prSet presAssocID="{C8C8E7B6-A5B4-436B-8A25-B9CFBE17623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3CA7302-168B-4784-9E5D-3C5CB3E6D75E}" type="pres">
      <dgm:prSet presAssocID="{3A32AB45-39CB-47F7-A361-81A2178E13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F4A9A4-5EA0-44B7-BFDD-79889CA5B4B4}" type="pres">
      <dgm:prSet presAssocID="{7F206760-BA14-4A0B-922B-F93E914B0DEA}" presName="parTrans" presStyleLbl="sibTrans2D1" presStyleIdx="2" presStyleCnt="4"/>
      <dgm:spPr/>
      <dgm:t>
        <a:bodyPr/>
        <a:lstStyle/>
        <a:p>
          <a:endParaRPr lang="en-US"/>
        </a:p>
      </dgm:t>
    </dgm:pt>
    <dgm:pt modelId="{72E62987-602A-468D-B47D-F0142146CBE5}" type="pres">
      <dgm:prSet presAssocID="{7F206760-BA14-4A0B-922B-F93E914B0DE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23011AC-DF05-4036-963D-92D24D06937C}" type="pres">
      <dgm:prSet presAssocID="{D4C17EE3-1BC9-4477-A44F-115DAF7953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3F29DE-DC50-4099-AB8C-00F1893290BC}" type="pres">
      <dgm:prSet presAssocID="{0857ACD7-D5B5-4519-A5FF-7E9067D66880}" presName="parTrans" presStyleLbl="sibTrans2D1" presStyleIdx="3" presStyleCnt="4"/>
      <dgm:spPr/>
      <dgm:t>
        <a:bodyPr/>
        <a:lstStyle/>
        <a:p>
          <a:endParaRPr lang="en-US"/>
        </a:p>
      </dgm:t>
    </dgm:pt>
    <dgm:pt modelId="{F4692149-2223-4A74-8ACD-321EE7D4A356}" type="pres">
      <dgm:prSet presAssocID="{0857ACD7-D5B5-4519-A5FF-7E9067D6688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63CDBE7-D8D2-4676-9F5F-8E378F869B2E}" type="pres">
      <dgm:prSet presAssocID="{C70CC1EA-3D5B-4C28-8601-E89EECAD02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FBC48C5-5DAA-4EF6-860C-A14CEE0FEE70}" srcId="{23BAA5C7-1CF9-4A60-824C-70E81F9AB12B}" destId="{1694508A-3780-457C-AE78-023E25793DFE}" srcOrd="0" destOrd="0" parTransId="{8B8EDD68-907B-4D56-82F5-A584959247E7}" sibTransId="{E96617EB-F4F0-4A9F-932F-7ABDDA080BF3}"/>
    <dgm:cxn modelId="{24FE65A2-44D5-4165-B7C1-CCC6C6707C1C}" type="presOf" srcId="{CF3F9E8D-C021-4CDE-8EB7-53F1E578E329}" destId="{93B8BF2E-57A2-44FD-A0F0-5E336B112B47}" srcOrd="0" destOrd="0" presId="urn:microsoft.com/office/officeart/2005/8/layout/radial5"/>
    <dgm:cxn modelId="{CD1E734D-52AB-451B-A412-5302F24AC223}" type="presOf" srcId="{68EFF6AD-C35A-4227-B5FD-DE06B2AF58AD}" destId="{67B2F936-53A9-4B5A-A9A2-2D9831776C1A}" srcOrd="0" destOrd="0" presId="urn:microsoft.com/office/officeart/2005/8/layout/radial5"/>
    <dgm:cxn modelId="{D42C5B75-55D4-4359-A461-C87D7FD14FEF}" type="presOf" srcId="{C70CC1EA-3D5B-4C28-8601-E89EECAD025B}" destId="{563CDBE7-D8D2-4676-9F5F-8E378F869B2E}" srcOrd="0" destOrd="0" presId="urn:microsoft.com/office/officeart/2005/8/layout/radial5"/>
    <dgm:cxn modelId="{73733338-7D37-42B9-8EAB-34A2477A6734}" type="presOf" srcId="{68EFF6AD-C35A-4227-B5FD-DE06B2AF58AD}" destId="{76C710FE-230A-4414-BAE6-D81B2F58930D}" srcOrd="1" destOrd="0" presId="urn:microsoft.com/office/officeart/2005/8/layout/radial5"/>
    <dgm:cxn modelId="{E179BF20-8D54-4DE4-9B23-9485E48FFE45}" type="presOf" srcId="{1694508A-3780-457C-AE78-023E25793DFE}" destId="{1C5C77B6-DC1E-4E75-A1E4-D75FB05C792E}" srcOrd="0" destOrd="0" presId="urn:microsoft.com/office/officeart/2005/8/layout/radial5"/>
    <dgm:cxn modelId="{89CB8860-2387-491C-BF0D-31024B39D9E4}" srcId="{1694508A-3780-457C-AE78-023E25793DFE}" destId="{3A32AB45-39CB-47F7-A361-81A2178E134D}" srcOrd="1" destOrd="0" parTransId="{C8C8E7B6-A5B4-436B-8A25-B9CFBE176234}" sibTransId="{4CDD66D8-8C84-40EB-95F8-95D10E32E55F}"/>
    <dgm:cxn modelId="{E7263C47-A428-4D21-9A1C-0188171EE00A}" srcId="{1694508A-3780-457C-AE78-023E25793DFE}" destId="{D4C17EE3-1BC9-4477-A44F-115DAF79539D}" srcOrd="2" destOrd="0" parTransId="{7F206760-BA14-4A0B-922B-F93E914B0DEA}" sibTransId="{1695FEF6-34FB-4EE2-9A35-BE3C55C728A5}"/>
    <dgm:cxn modelId="{87ED5615-1CD9-4CA7-BBC8-71FFC0A03BC8}" srcId="{1694508A-3780-457C-AE78-023E25793DFE}" destId="{C70CC1EA-3D5B-4C28-8601-E89EECAD025B}" srcOrd="3" destOrd="0" parTransId="{0857ACD7-D5B5-4519-A5FF-7E9067D66880}" sibTransId="{BF037751-D862-4B1C-BFE9-1B8D527ED219}"/>
    <dgm:cxn modelId="{0266EF3D-3D6E-4D79-9963-400E1F82170C}" type="presOf" srcId="{0857ACD7-D5B5-4519-A5FF-7E9067D66880}" destId="{E03F29DE-DC50-4099-AB8C-00F1893290BC}" srcOrd="0" destOrd="0" presId="urn:microsoft.com/office/officeart/2005/8/layout/radial5"/>
    <dgm:cxn modelId="{3640B95C-31B6-444C-8164-3175B7BF52CB}" type="presOf" srcId="{0857ACD7-D5B5-4519-A5FF-7E9067D66880}" destId="{F4692149-2223-4A74-8ACD-321EE7D4A356}" srcOrd="1" destOrd="0" presId="urn:microsoft.com/office/officeart/2005/8/layout/radial5"/>
    <dgm:cxn modelId="{FE916906-7BC0-49D4-90BF-7B6E5BA18321}" type="presOf" srcId="{7F206760-BA14-4A0B-922B-F93E914B0DEA}" destId="{3EF4A9A4-5EA0-44B7-BFDD-79889CA5B4B4}" srcOrd="0" destOrd="0" presId="urn:microsoft.com/office/officeart/2005/8/layout/radial5"/>
    <dgm:cxn modelId="{D5C9EE99-7801-40BA-8F3E-4EE14B81BB21}" type="presOf" srcId="{23BAA5C7-1CF9-4A60-824C-70E81F9AB12B}" destId="{C5900EAC-4F3D-476B-BDFD-CF3C2510E1A3}" srcOrd="0" destOrd="0" presId="urn:microsoft.com/office/officeart/2005/8/layout/radial5"/>
    <dgm:cxn modelId="{7651B541-C7B7-4D84-9522-70E4E7A48EE6}" type="presOf" srcId="{7F206760-BA14-4A0B-922B-F93E914B0DEA}" destId="{72E62987-602A-468D-B47D-F0142146CBE5}" srcOrd="1" destOrd="0" presId="urn:microsoft.com/office/officeart/2005/8/layout/radial5"/>
    <dgm:cxn modelId="{6302F289-DCBD-4318-84BB-96B98A14ADDA}" type="presOf" srcId="{C8C8E7B6-A5B4-436B-8A25-B9CFBE176234}" destId="{2EDBA8C3-D555-421C-9785-ABEC2DBBE196}" srcOrd="1" destOrd="0" presId="urn:microsoft.com/office/officeart/2005/8/layout/radial5"/>
    <dgm:cxn modelId="{B58BF376-439A-4259-9C94-2F5C7F3836FE}" type="presOf" srcId="{D4C17EE3-1BC9-4477-A44F-115DAF79539D}" destId="{723011AC-DF05-4036-963D-92D24D06937C}" srcOrd="0" destOrd="0" presId="urn:microsoft.com/office/officeart/2005/8/layout/radial5"/>
    <dgm:cxn modelId="{018F71D3-88CC-452F-9D9A-DA2B5D2E166D}" type="presOf" srcId="{3A32AB45-39CB-47F7-A361-81A2178E134D}" destId="{33CA7302-168B-4784-9E5D-3C5CB3E6D75E}" srcOrd="0" destOrd="0" presId="urn:microsoft.com/office/officeart/2005/8/layout/radial5"/>
    <dgm:cxn modelId="{8B884AC1-46B5-4115-AF33-A17F66BD697D}" srcId="{1694508A-3780-457C-AE78-023E25793DFE}" destId="{CF3F9E8D-C021-4CDE-8EB7-53F1E578E329}" srcOrd="0" destOrd="0" parTransId="{68EFF6AD-C35A-4227-B5FD-DE06B2AF58AD}" sibTransId="{F86E498A-F175-4002-A7F3-F9E641A6DA9F}"/>
    <dgm:cxn modelId="{0F8E2ABF-02F5-4B4E-843D-45BE21F05445}" type="presOf" srcId="{C8C8E7B6-A5B4-436B-8A25-B9CFBE176234}" destId="{E2587EC5-538B-4425-B4E6-6F172C71CBB9}" srcOrd="0" destOrd="0" presId="urn:microsoft.com/office/officeart/2005/8/layout/radial5"/>
    <dgm:cxn modelId="{27022AD7-F3C2-4EE6-AC64-77501FDBE9D0}" srcId="{23BAA5C7-1CF9-4A60-824C-70E81F9AB12B}" destId="{AC716D73-9ACE-4E6C-ACDB-427FF4BF3ECD}" srcOrd="1" destOrd="0" parTransId="{EFC7D110-46AD-4D44-BB2F-2D6D4F62162B}" sibTransId="{C85E1DB9-6384-480D-BBA7-46940508DFCB}"/>
    <dgm:cxn modelId="{D2FC9F92-D06E-484C-B237-200CDAF28DA6}" type="presParOf" srcId="{C5900EAC-4F3D-476B-BDFD-CF3C2510E1A3}" destId="{1C5C77B6-DC1E-4E75-A1E4-D75FB05C792E}" srcOrd="0" destOrd="0" presId="urn:microsoft.com/office/officeart/2005/8/layout/radial5"/>
    <dgm:cxn modelId="{5704BA58-84B2-499B-8890-15EA50571B0A}" type="presParOf" srcId="{C5900EAC-4F3D-476B-BDFD-CF3C2510E1A3}" destId="{67B2F936-53A9-4B5A-A9A2-2D9831776C1A}" srcOrd="1" destOrd="0" presId="urn:microsoft.com/office/officeart/2005/8/layout/radial5"/>
    <dgm:cxn modelId="{932DC1F8-A106-4ACB-BF68-4E3AA949F3C5}" type="presParOf" srcId="{67B2F936-53A9-4B5A-A9A2-2D9831776C1A}" destId="{76C710FE-230A-4414-BAE6-D81B2F58930D}" srcOrd="0" destOrd="0" presId="urn:microsoft.com/office/officeart/2005/8/layout/radial5"/>
    <dgm:cxn modelId="{93581CFE-39EB-44F7-8DDB-455653C0470D}" type="presParOf" srcId="{C5900EAC-4F3D-476B-BDFD-CF3C2510E1A3}" destId="{93B8BF2E-57A2-44FD-A0F0-5E336B112B47}" srcOrd="2" destOrd="0" presId="urn:microsoft.com/office/officeart/2005/8/layout/radial5"/>
    <dgm:cxn modelId="{8E7B0DD6-BAE5-4E61-822F-792A4ED6A465}" type="presParOf" srcId="{C5900EAC-4F3D-476B-BDFD-CF3C2510E1A3}" destId="{E2587EC5-538B-4425-B4E6-6F172C71CBB9}" srcOrd="3" destOrd="0" presId="urn:microsoft.com/office/officeart/2005/8/layout/radial5"/>
    <dgm:cxn modelId="{0271A146-17CF-4367-BCF9-594B90A859D5}" type="presParOf" srcId="{E2587EC5-538B-4425-B4E6-6F172C71CBB9}" destId="{2EDBA8C3-D555-421C-9785-ABEC2DBBE196}" srcOrd="0" destOrd="0" presId="urn:microsoft.com/office/officeart/2005/8/layout/radial5"/>
    <dgm:cxn modelId="{B9CDEB53-38E1-4107-B6EF-A3AD778C8C1A}" type="presParOf" srcId="{C5900EAC-4F3D-476B-BDFD-CF3C2510E1A3}" destId="{33CA7302-168B-4784-9E5D-3C5CB3E6D75E}" srcOrd="4" destOrd="0" presId="urn:microsoft.com/office/officeart/2005/8/layout/radial5"/>
    <dgm:cxn modelId="{D3073031-F01E-4BA2-A2E9-6D2A9E4E8696}" type="presParOf" srcId="{C5900EAC-4F3D-476B-BDFD-CF3C2510E1A3}" destId="{3EF4A9A4-5EA0-44B7-BFDD-79889CA5B4B4}" srcOrd="5" destOrd="0" presId="urn:microsoft.com/office/officeart/2005/8/layout/radial5"/>
    <dgm:cxn modelId="{7F0CF757-F7FA-4348-9936-8CE01F8F6DB9}" type="presParOf" srcId="{3EF4A9A4-5EA0-44B7-BFDD-79889CA5B4B4}" destId="{72E62987-602A-468D-B47D-F0142146CBE5}" srcOrd="0" destOrd="0" presId="urn:microsoft.com/office/officeart/2005/8/layout/radial5"/>
    <dgm:cxn modelId="{42E8273C-02B3-4416-A9A3-0F566FA5B84B}" type="presParOf" srcId="{C5900EAC-4F3D-476B-BDFD-CF3C2510E1A3}" destId="{723011AC-DF05-4036-963D-92D24D06937C}" srcOrd="6" destOrd="0" presId="urn:microsoft.com/office/officeart/2005/8/layout/radial5"/>
    <dgm:cxn modelId="{E3EB143C-6F07-41D0-942C-7D06E4B87233}" type="presParOf" srcId="{C5900EAC-4F3D-476B-BDFD-CF3C2510E1A3}" destId="{E03F29DE-DC50-4099-AB8C-00F1893290BC}" srcOrd="7" destOrd="0" presId="urn:microsoft.com/office/officeart/2005/8/layout/radial5"/>
    <dgm:cxn modelId="{9BEA604B-91D3-4846-ACBF-13E80850B0DE}" type="presParOf" srcId="{E03F29DE-DC50-4099-AB8C-00F1893290BC}" destId="{F4692149-2223-4A74-8ACD-321EE7D4A356}" srcOrd="0" destOrd="0" presId="urn:microsoft.com/office/officeart/2005/8/layout/radial5"/>
    <dgm:cxn modelId="{E201B4E6-EF34-43F5-84AF-E6FBD83D6A11}" type="presParOf" srcId="{C5900EAC-4F3D-476B-BDFD-CF3C2510E1A3}" destId="{563CDBE7-D8D2-4676-9F5F-8E378F869B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D16925-146A-4CD3-A0EA-A5B8617A762B}" type="doc">
      <dgm:prSet loTypeId="urn:microsoft.com/office/officeart/2005/8/layout/chevronAccent+Icon#1" loCatId="officeonline" qsTypeId="urn:microsoft.com/office/officeart/2005/8/quickstyle/simple1" qsCatId="simple" csTypeId="urn:microsoft.com/office/officeart/2005/8/colors/accent1_2" csCatId="accent1" phldr="1"/>
      <dgm:spPr/>
    </dgm:pt>
    <dgm:pt modelId="{81E7428E-16C9-4C44-9AC2-B853FD2FD7FE}">
      <dgm:prSet phldrT="[نص]" custT="1"/>
      <dgm:spPr/>
      <dgm:t>
        <a:bodyPr/>
        <a:lstStyle/>
        <a:p>
          <a:pPr rtl="1"/>
          <a:r>
            <a:rPr lang="ar-SA" sz="2400" b="1" dirty="0" smtClean="0"/>
            <a:t>تحديد المشكلة </a:t>
          </a:r>
          <a:endParaRPr lang="ar-SA" sz="2400" dirty="0"/>
        </a:p>
      </dgm:t>
    </dgm:pt>
    <dgm:pt modelId="{0DF23817-6B11-4994-AFE6-B1B580A23BF2}" type="parTrans" cxnId="{490C888F-AED0-45CF-892F-C267D190CB37}">
      <dgm:prSet/>
      <dgm:spPr/>
      <dgm:t>
        <a:bodyPr/>
        <a:lstStyle/>
        <a:p>
          <a:pPr rtl="1"/>
          <a:endParaRPr lang="ar-SA"/>
        </a:p>
      </dgm:t>
    </dgm:pt>
    <dgm:pt modelId="{132C2BA2-307F-4A98-8C45-9F6F8A2502D3}" type="sibTrans" cxnId="{490C888F-AED0-45CF-892F-C267D190CB37}">
      <dgm:prSet/>
      <dgm:spPr/>
      <dgm:t>
        <a:bodyPr/>
        <a:lstStyle/>
        <a:p>
          <a:pPr rtl="1"/>
          <a:endParaRPr lang="ar-SA"/>
        </a:p>
      </dgm:t>
    </dgm:pt>
    <dgm:pt modelId="{BA64A861-67E7-4284-BCD4-0F68201825A8}">
      <dgm:prSet phldrT="[نص]" custT="1"/>
      <dgm:spPr/>
      <dgm:t>
        <a:bodyPr/>
        <a:lstStyle/>
        <a:p>
          <a:pPr rtl="1"/>
          <a:r>
            <a:rPr lang="ar-SA" sz="2400" b="1" dirty="0" smtClean="0"/>
            <a:t>جمع المعلومات</a:t>
          </a:r>
          <a:endParaRPr lang="ar-SA" sz="2400" dirty="0"/>
        </a:p>
      </dgm:t>
    </dgm:pt>
    <dgm:pt modelId="{41F24A9C-46A7-4E1C-BD66-5E11BFC3A338}" type="parTrans" cxnId="{20761121-F2E9-4984-A448-81D61001BC7E}">
      <dgm:prSet/>
      <dgm:spPr/>
      <dgm:t>
        <a:bodyPr/>
        <a:lstStyle/>
        <a:p>
          <a:pPr rtl="1"/>
          <a:endParaRPr lang="ar-SA"/>
        </a:p>
      </dgm:t>
    </dgm:pt>
    <dgm:pt modelId="{84ADC4E7-5889-4F2E-B4F9-C74260EEA431}" type="sibTrans" cxnId="{20761121-F2E9-4984-A448-81D61001BC7E}">
      <dgm:prSet/>
      <dgm:spPr/>
      <dgm:t>
        <a:bodyPr/>
        <a:lstStyle/>
        <a:p>
          <a:pPr rtl="1"/>
          <a:endParaRPr lang="ar-SA"/>
        </a:p>
      </dgm:t>
    </dgm:pt>
    <dgm:pt modelId="{671C832F-8811-4A23-954C-CFD2E7A582B5}">
      <dgm:prSet custT="1"/>
      <dgm:spPr/>
      <dgm:t>
        <a:bodyPr/>
        <a:lstStyle/>
        <a:p>
          <a:pPr rtl="1"/>
          <a:r>
            <a:rPr lang="ar-SA" sz="2400" b="1" dirty="0" smtClean="0"/>
            <a:t>البدائل</a:t>
          </a:r>
          <a:endParaRPr lang="en-US" sz="2400" dirty="0"/>
        </a:p>
      </dgm:t>
    </dgm:pt>
    <dgm:pt modelId="{D6D50B20-867D-45C8-894C-5DE441C01AF5}" type="parTrans" cxnId="{ED314670-BB37-4946-8B83-88A7E6878F1E}">
      <dgm:prSet/>
      <dgm:spPr/>
      <dgm:t>
        <a:bodyPr/>
        <a:lstStyle/>
        <a:p>
          <a:pPr rtl="1"/>
          <a:endParaRPr lang="ar-SA"/>
        </a:p>
      </dgm:t>
    </dgm:pt>
    <dgm:pt modelId="{AA6439EE-8A92-4696-90D9-0C8D7ADA70DC}" type="sibTrans" cxnId="{ED314670-BB37-4946-8B83-88A7E6878F1E}">
      <dgm:prSet/>
      <dgm:spPr/>
      <dgm:t>
        <a:bodyPr/>
        <a:lstStyle/>
        <a:p>
          <a:pPr rtl="1"/>
          <a:endParaRPr lang="ar-SA"/>
        </a:p>
      </dgm:t>
    </dgm:pt>
    <dgm:pt modelId="{BCAA303A-C18A-4D0F-BD71-BA862F2B9FB5}">
      <dgm:prSet custT="1"/>
      <dgm:spPr/>
      <dgm:t>
        <a:bodyPr/>
        <a:lstStyle/>
        <a:p>
          <a:pPr rtl="1"/>
          <a:r>
            <a:rPr lang="ar-SA" sz="2400" b="1" dirty="0" smtClean="0"/>
            <a:t>التنفيذ </a:t>
          </a:r>
          <a:endParaRPr lang="en-US" sz="2400" dirty="0"/>
        </a:p>
      </dgm:t>
    </dgm:pt>
    <dgm:pt modelId="{9836C2D9-BCD0-4A5D-9F66-96CE6549D1B7}" type="parTrans" cxnId="{1E965F01-71EE-4AB1-ADED-E8A51AD1E0E3}">
      <dgm:prSet/>
      <dgm:spPr/>
      <dgm:t>
        <a:bodyPr/>
        <a:lstStyle/>
        <a:p>
          <a:pPr rtl="1"/>
          <a:endParaRPr lang="ar-SA"/>
        </a:p>
      </dgm:t>
    </dgm:pt>
    <dgm:pt modelId="{6F7F33C1-3967-4FC7-BF9F-B6349FBE5AD4}" type="sibTrans" cxnId="{1E965F01-71EE-4AB1-ADED-E8A51AD1E0E3}">
      <dgm:prSet/>
      <dgm:spPr/>
      <dgm:t>
        <a:bodyPr/>
        <a:lstStyle/>
        <a:p>
          <a:pPr rtl="1"/>
          <a:endParaRPr lang="ar-SA"/>
        </a:p>
      </dgm:t>
    </dgm:pt>
    <dgm:pt modelId="{EA216B3E-BAC0-4D43-AA69-8AF8152C08BA}">
      <dgm:prSet custT="1"/>
      <dgm:spPr/>
      <dgm:t>
        <a:bodyPr/>
        <a:lstStyle/>
        <a:p>
          <a:pPr rtl="1"/>
          <a:r>
            <a:rPr lang="ar-SA" sz="2400" b="1" dirty="0" smtClean="0"/>
            <a:t>متابعة التنفيذ </a:t>
          </a:r>
          <a:endParaRPr lang="ar-SA" sz="2400" dirty="0"/>
        </a:p>
      </dgm:t>
    </dgm:pt>
    <dgm:pt modelId="{85033595-ABFD-4AB6-8764-79BBC342C3B8}" type="parTrans" cxnId="{480C5C9E-3249-42FA-883F-C70A2AD4D0B8}">
      <dgm:prSet/>
      <dgm:spPr/>
      <dgm:t>
        <a:bodyPr/>
        <a:lstStyle/>
        <a:p>
          <a:pPr rtl="1"/>
          <a:endParaRPr lang="ar-SA"/>
        </a:p>
      </dgm:t>
    </dgm:pt>
    <dgm:pt modelId="{8A330D57-B072-47EF-BF2D-D5F6DD53C461}" type="sibTrans" cxnId="{480C5C9E-3249-42FA-883F-C70A2AD4D0B8}">
      <dgm:prSet/>
      <dgm:spPr/>
      <dgm:t>
        <a:bodyPr/>
        <a:lstStyle/>
        <a:p>
          <a:pPr rtl="1"/>
          <a:endParaRPr lang="ar-SA"/>
        </a:p>
      </dgm:t>
    </dgm:pt>
    <dgm:pt modelId="{7102A215-12AD-4CA0-956A-1545212E1ED8}" type="pres">
      <dgm:prSet presAssocID="{0DD16925-146A-4CD3-A0EA-A5B8617A762B}" presName="Name0" presStyleCnt="0">
        <dgm:presLayoutVars>
          <dgm:dir/>
          <dgm:resizeHandles val="exact"/>
        </dgm:presLayoutVars>
      </dgm:prSet>
      <dgm:spPr/>
    </dgm:pt>
    <dgm:pt modelId="{0A5A0458-C2CB-4C97-BBEB-544DAF804FE3}" type="pres">
      <dgm:prSet presAssocID="{81E7428E-16C9-4C44-9AC2-B853FD2FD7FE}" presName="composite" presStyleCnt="0"/>
      <dgm:spPr/>
    </dgm:pt>
    <dgm:pt modelId="{22EF953F-E0BB-48AA-917C-A7D0AFD202B4}" type="pres">
      <dgm:prSet presAssocID="{81E7428E-16C9-4C44-9AC2-B853FD2FD7FE}" presName="bgChev" presStyleLbl="node1" presStyleIdx="0" presStyleCnt="5" custScaleY="181805"/>
      <dgm:spPr/>
    </dgm:pt>
    <dgm:pt modelId="{F668BE45-4EB9-4829-802A-5F1F59A54ACC}" type="pres">
      <dgm:prSet presAssocID="{81E7428E-16C9-4C44-9AC2-B853FD2FD7FE}" presName="txNode" presStyleLbl="fgAcc1" presStyleIdx="0" presStyleCnt="5" custScaleY="1351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AB9B5E-CD4F-4B87-9DFD-6242EBD3E7B4}" type="pres">
      <dgm:prSet presAssocID="{132C2BA2-307F-4A98-8C45-9F6F8A2502D3}" presName="compositeSpace" presStyleCnt="0"/>
      <dgm:spPr/>
    </dgm:pt>
    <dgm:pt modelId="{2EB8F612-1DEF-4E73-A573-8C507D722357}" type="pres">
      <dgm:prSet presAssocID="{BA64A861-67E7-4284-BCD4-0F68201825A8}" presName="composite" presStyleCnt="0"/>
      <dgm:spPr/>
    </dgm:pt>
    <dgm:pt modelId="{979DC460-8419-4DC6-BAEB-255D6DD1AB07}" type="pres">
      <dgm:prSet presAssocID="{BA64A861-67E7-4284-BCD4-0F68201825A8}" presName="bgChev" presStyleLbl="node1" presStyleIdx="1" presStyleCnt="5" custScaleY="157475"/>
      <dgm:spPr/>
    </dgm:pt>
    <dgm:pt modelId="{5809AFC2-9897-40CA-9741-E614ECD27100}" type="pres">
      <dgm:prSet presAssocID="{BA64A861-67E7-4284-BCD4-0F68201825A8}" presName="txNode" presStyleLbl="fgAcc1" presStyleIdx="1" presStyleCnt="5" custScaleX="112499" custScaleY="1351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6ADA37-C037-4E6A-9A05-A63C21524ADC}" type="pres">
      <dgm:prSet presAssocID="{84ADC4E7-5889-4F2E-B4F9-C74260EEA431}" presName="compositeSpace" presStyleCnt="0"/>
      <dgm:spPr/>
    </dgm:pt>
    <dgm:pt modelId="{1B9FD743-80D9-4FB5-86EC-6BCA06EEE4EA}" type="pres">
      <dgm:prSet presAssocID="{671C832F-8811-4A23-954C-CFD2E7A582B5}" presName="composite" presStyleCnt="0"/>
      <dgm:spPr/>
    </dgm:pt>
    <dgm:pt modelId="{9399AC2D-C982-45F3-B0A1-E4AB04D8D570}" type="pres">
      <dgm:prSet presAssocID="{671C832F-8811-4A23-954C-CFD2E7A582B5}" presName="bgChev" presStyleLbl="node1" presStyleIdx="2" presStyleCnt="5" custScaleY="159741"/>
      <dgm:spPr/>
    </dgm:pt>
    <dgm:pt modelId="{ADFE0C69-BF68-4564-BF01-ED7C0E0C9662}" type="pres">
      <dgm:prSet presAssocID="{671C832F-8811-4A23-954C-CFD2E7A582B5}" presName="txNode" presStyleLbl="fgAcc1" presStyleIdx="2" presStyleCnt="5" custScaleY="1360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66C9F4-4FCD-42A9-A654-3B128BC56BEA}" type="pres">
      <dgm:prSet presAssocID="{AA6439EE-8A92-4696-90D9-0C8D7ADA70DC}" presName="compositeSpace" presStyleCnt="0"/>
      <dgm:spPr/>
    </dgm:pt>
    <dgm:pt modelId="{E737FE6A-B581-4F55-8D23-F0A94A90B54C}" type="pres">
      <dgm:prSet presAssocID="{BCAA303A-C18A-4D0F-BD71-BA862F2B9FB5}" presName="composite" presStyleCnt="0"/>
      <dgm:spPr/>
    </dgm:pt>
    <dgm:pt modelId="{2ACF8A71-B50A-49A8-9DAF-B6A195043CC9}" type="pres">
      <dgm:prSet presAssocID="{BCAA303A-C18A-4D0F-BD71-BA862F2B9FB5}" presName="bgChev" presStyleLbl="node1" presStyleIdx="3" presStyleCnt="5" custScaleY="152323"/>
      <dgm:spPr/>
    </dgm:pt>
    <dgm:pt modelId="{196C272B-5E07-43DA-B90A-428F309ADFFF}" type="pres">
      <dgm:prSet presAssocID="{BCAA303A-C18A-4D0F-BD71-BA862F2B9FB5}" presName="txNode" presStyleLbl="fgAcc1" presStyleIdx="3" presStyleCnt="5" custScaleY="1360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EA6FE5-D7E8-4666-BEC4-886C64176C56}" type="pres">
      <dgm:prSet presAssocID="{6F7F33C1-3967-4FC7-BF9F-B6349FBE5AD4}" presName="compositeSpace" presStyleCnt="0"/>
      <dgm:spPr/>
    </dgm:pt>
    <dgm:pt modelId="{EE5160A9-77F2-4C45-A9F0-007C5C6E5512}" type="pres">
      <dgm:prSet presAssocID="{EA216B3E-BAC0-4D43-AA69-8AF8152C08BA}" presName="composite" presStyleCnt="0"/>
      <dgm:spPr/>
    </dgm:pt>
    <dgm:pt modelId="{C39A9929-EA03-4B9D-8359-A543E57710F3}" type="pres">
      <dgm:prSet presAssocID="{EA216B3E-BAC0-4D43-AA69-8AF8152C08BA}" presName="bgChev" presStyleLbl="node1" presStyleIdx="4" presStyleCnt="5" custScaleY="152110"/>
      <dgm:spPr/>
    </dgm:pt>
    <dgm:pt modelId="{F7BD0BE9-878E-4CE2-949E-98761D2AE26E}" type="pres">
      <dgm:prSet presAssocID="{EA216B3E-BAC0-4D43-AA69-8AF8152C08BA}" presName="txNode" presStyleLbl="fgAcc1" presStyleIdx="4" presStyleCnt="5" custScaleY="13135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0761121-F2E9-4984-A448-81D61001BC7E}" srcId="{0DD16925-146A-4CD3-A0EA-A5B8617A762B}" destId="{BA64A861-67E7-4284-BCD4-0F68201825A8}" srcOrd="1" destOrd="0" parTransId="{41F24A9C-46A7-4E1C-BD66-5E11BFC3A338}" sibTransId="{84ADC4E7-5889-4F2E-B4F9-C74260EEA431}"/>
    <dgm:cxn modelId="{480C5C9E-3249-42FA-883F-C70A2AD4D0B8}" srcId="{0DD16925-146A-4CD3-A0EA-A5B8617A762B}" destId="{EA216B3E-BAC0-4D43-AA69-8AF8152C08BA}" srcOrd="4" destOrd="0" parTransId="{85033595-ABFD-4AB6-8764-79BBC342C3B8}" sibTransId="{8A330D57-B072-47EF-BF2D-D5F6DD53C461}"/>
    <dgm:cxn modelId="{60FD08D4-0B27-42E5-AAA8-34A11147631D}" type="presOf" srcId="{EA216B3E-BAC0-4D43-AA69-8AF8152C08BA}" destId="{F7BD0BE9-878E-4CE2-949E-98761D2AE26E}" srcOrd="0" destOrd="0" presId="urn:microsoft.com/office/officeart/2005/8/layout/chevronAccent+Icon#1"/>
    <dgm:cxn modelId="{47451E93-8DB8-4BA5-9D30-1B7EF1A5B7EF}" type="presOf" srcId="{81E7428E-16C9-4C44-9AC2-B853FD2FD7FE}" destId="{F668BE45-4EB9-4829-802A-5F1F59A54ACC}" srcOrd="0" destOrd="0" presId="urn:microsoft.com/office/officeart/2005/8/layout/chevronAccent+Icon#1"/>
    <dgm:cxn modelId="{D84C36A8-09FF-46B1-8164-45C8D43D9509}" type="presOf" srcId="{0DD16925-146A-4CD3-A0EA-A5B8617A762B}" destId="{7102A215-12AD-4CA0-956A-1545212E1ED8}" srcOrd="0" destOrd="0" presId="urn:microsoft.com/office/officeart/2005/8/layout/chevronAccent+Icon#1"/>
    <dgm:cxn modelId="{5675ED6E-798A-4850-9A3D-27E37059EE18}" type="presOf" srcId="{671C832F-8811-4A23-954C-CFD2E7A582B5}" destId="{ADFE0C69-BF68-4564-BF01-ED7C0E0C9662}" srcOrd="0" destOrd="0" presId="urn:microsoft.com/office/officeart/2005/8/layout/chevronAccent+Icon#1"/>
    <dgm:cxn modelId="{9600EE3D-362D-47D4-97C8-812ACD8A6E72}" type="presOf" srcId="{BCAA303A-C18A-4D0F-BD71-BA862F2B9FB5}" destId="{196C272B-5E07-43DA-B90A-428F309ADFFF}" srcOrd="0" destOrd="0" presId="urn:microsoft.com/office/officeart/2005/8/layout/chevronAccent+Icon#1"/>
    <dgm:cxn modelId="{490C888F-AED0-45CF-892F-C267D190CB37}" srcId="{0DD16925-146A-4CD3-A0EA-A5B8617A762B}" destId="{81E7428E-16C9-4C44-9AC2-B853FD2FD7FE}" srcOrd="0" destOrd="0" parTransId="{0DF23817-6B11-4994-AFE6-B1B580A23BF2}" sibTransId="{132C2BA2-307F-4A98-8C45-9F6F8A2502D3}"/>
    <dgm:cxn modelId="{ED314670-BB37-4946-8B83-88A7E6878F1E}" srcId="{0DD16925-146A-4CD3-A0EA-A5B8617A762B}" destId="{671C832F-8811-4A23-954C-CFD2E7A582B5}" srcOrd="2" destOrd="0" parTransId="{D6D50B20-867D-45C8-894C-5DE441C01AF5}" sibTransId="{AA6439EE-8A92-4696-90D9-0C8D7ADA70DC}"/>
    <dgm:cxn modelId="{57767F56-4E02-425E-A5EE-70E21036D777}" type="presOf" srcId="{BA64A861-67E7-4284-BCD4-0F68201825A8}" destId="{5809AFC2-9897-40CA-9741-E614ECD27100}" srcOrd="0" destOrd="0" presId="urn:microsoft.com/office/officeart/2005/8/layout/chevronAccent+Icon#1"/>
    <dgm:cxn modelId="{1E965F01-71EE-4AB1-ADED-E8A51AD1E0E3}" srcId="{0DD16925-146A-4CD3-A0EA-A5B8617A762B}" destId="{BCAA303A-C18A-4D0F-BD71-BA862F2B9FB5}" srcOrd="3" destOrd="0" parTransId="{9836C2D9-BCD0-4A5D-9F66-96CE6549D1B7}" sibTransId="{6F7F33C1-3967-4FC7-BF9F-B6349FBE5AD4}"/>
    <dgm:cxn modelId="{7C82B610-B05D-4088-B086-5F58D0878201}" type="presParOf" srcId="{7102A215-12AD-4CA0-956A-1545212E1ED8}" destId="{0A5A0458-C2CB-4C97-BBEB-544DAF804FE3}" srcOrd="0" destOrd="0" presId="urn:microsoft.com/office/officeart/2005/8/layout/chevronAccent+Icon#1"/>
    <dgm:cxn modelId="{6C6FD64B-7E66-4C5C-AA31-AE4E87D78CF5}" type="presParOf" srcId="{0A5A0458-C2CB-4C97-BBEB-544DAF804FE3}" destId="{22EF953F-E0BB-48AA-917C-A7D0AFD202B4}" srcOrd="0" destOrd="0" presId="urn:microsoft.com/office/officeart/2005/8/layout/chevronAccent+Icon#1"/>
    <dgm:cxn modelId="{43408021-5808-495F-A43D-684CA5BA0E66}" type="presParOf" srcId="{0A5A0458-C2CB-4C97-BBEB-544DAF804FE3}" destId="{F668BE45-4EB9-4829-802A-5F1F59A54ACC}" srcOrd="1" destOrd="0" presId="urn:microsoft.com/office/officeart/2005/8/layout/chevronAccent+Icon#1"/>
    <dgm:cxn modelId="{1537FA7F-B03B-417B-A243-F0DC9E852A1D}" type="presParOf" srcId="{7102A215-12AD-4CA0-956A-1545212E1ED8}" destId="{55AB9B5E-CD4F-4B87-9DFD-6242EBD3E7B4}" srcOrd="1" destOrd="0" presId="urn:microsoft.com/office/officeart/2005/8/layout/chevronAccent+Icon#1"/>
    <dgm:cxn modelId="{5A1EB787-61A0-4C47-926F-810BC59CB44B}" type="presParOf" srcId="{7102A215-12AD-4CA0-956A-1545212E1ED8}" destId="{2EB8F612-1DEF-4E73-A573-8C507D722357}" srcOrd="2" destOrd="0" presId="urn:microsoft.com/office/officeart/2005/8/layout/chevronAccent+Icon#1"/>
    <dgm:cxn modelId="{967AC406-985C-4F1D-B1A9-D18E52AD459D}" type="presParOf" srcId="{2EB8F612-1DEF-4E73-A573-8C507D722357}" destId="{979DC460-8419-4DC6-BAEB-255D6DD1AB07}" srcOrd="0" destOrd="0" presId="urn:microsoft.com/office/officeart/2005/8/layout/chevronAccent+Icon#1"/>
    <dgm:cxn modelId="{7211E332-15B5-46E8-BFEE-6EB83CC606BD}" type="presParOf" srcId="{2EB8F612-1DEF-4E73-A573-8C507D722357}" destId="{5809AFC2-9897-40CA-9741-E614ECD27100}" srcOrd="1" destOrd="0" presId="urn:microsoft.com/office/officeart/2005/8/layout/chevronAccent+Icon#1"/>
    <dgm:cxn modelId="{7AB12BD1-EE89-435E-A9BF-58C0FA7BC9F8}" type="presParOf" srcId="{7102A215-12AD-4CA0-956A-1545212E1ED8}" destId="{8C6ADA37-C037-4E6A-9A05-A63C21524ADC}" srcOrd="3" destOrd="0" presId="urn:microsoft.com/office/officeart/2005/8/layout/chevronAccent+Icon#1"/>
    <dgm:cxn modelId="{1BF76E3C-50B6-4BA1-BD21-7BE980DE08CF}" type="presParOf" srcId="{7102A215-12AD-4CA0-956A-1545212E1ED8}" destId="{1B9FD743-80D9-4FB5-86EC-6BCA06EEE4EA}" srcOrd="4" destOrd="0" presId="urn:microsoft.com/office/officeart/2005/8/layout/chevronAccent+Icon#1"/>
    <dgm:cxn modelId="{E88FC01C-92D5-4ACD-8C50-A6965D0AA770}" type="presParOf" srcId="{1B9FD743-80D9-4FB5-86EC-6BCA06EEE4EA}" destId="{9399AC2D-C982-45F3-B0A1-E4AB04D8D570}" srcOrd="0" destOrd="0" presId="urn:microsoft.com/office/officeart/2005/8/layout/chevronAccent+Icon#1"/>
    <dgm:cxn modelId="{12C2BD88-D049-40CF-9F50-5110AE376401}" type="presParOf" srcId="{1B9FD743-80D9-4FB5-86EC-6BCA06EEE4EA}" destId="{ADFE0C69-BF68-4564-BF01-ED7C0E0C9662}" srcOrd="1" destOrd="0" presId="urn:microsoft.com/office/officeart/2005/8/layout/chevronAccent+Icon#1"/>
    <dgm:cxn modelId="{3EBC55E3-B03F-4904-A23B-538A4A632CFE}" type="presParOf" srcId="{7102A215-12AD-4CA0-956A-1545212E1ED8}" destId="{E766C9F4-4FCD-42A9-A654-3B128BC56BEA}" srcOrd="5" destOrd="0" presId="urn:microsoft.com/office/officeart/2005/8/layout/chevronAccent+Icon#1"/>
    <dgm:cxn modelId="{67EFA61F-EB10-4A2C-BD0A-E658D491BD6D}" type="presParOf" srcId="{7102A215-12AD-4CA0-956A-1545212E1ED8}" destId="{E737FE6A-B581-4F55-8D23-F0A94A90B54C}" srcOrd="6" destOrd="0" presId="urn:microsoft.com/office/officeart/2005/8/layout/chevronAccent+Icon#1"/>
    <dgm:cxn modelId="{006FD5CF-AD14-4FE1-B54E-34F4930BB0F5}" type="presParOf" srcId="{E737FE6A-B581-4F55-8D23-F0A94A90B54C}" destId="{2ACF8A71-B50A-49A8-9DAF-B6A195043CC9}" srcOrd="0" destOrd="0" presId="urn:microsoft.com/office/officeart/2005/8/layout/chevronAccent+Icon#1"/>
    <dgm:cxn modelId="{544F9A05-D456-468A-ACF1-74773F2C916E}" type="presParOf" srcId="{E737FE6A-B581-4F55-8D23-F0A94A90B54C}" destId="{196C272B-5E07-43DA-B90A-428F309ADFFF}" srcOrd="1" destOrd="0" presId="urn:microsoft.com/office/officeart/2005/8/layout/chevronAccent+Icon#1"/>
    <dgm:cxn modelId="{65A26F4E-14DA-45E5-A876-FCF94D33492A}" type="presParOf" srcId="{7102A215-12AD-4CA0-956A-1545212E1ED8}" destId="{B2EA6FE5-D7E8-4666-BEC4-886C64176C56}" srcOrd="7" destOrd="0" presId="urn:microsoft.com/office/officeart/2005/8/layout/chevronAccent+Icon#1"/>
    <dgm:cxn modelId="{8D0CF8A0-D2F8-4661-8D34-04C67513A059}" type="presParOf" srcId="{7102A215-12AD-4CA0-956A-1545212E1ED8}" destId="{EE5160A9-77F2-4C45-A9F0-007C5C6E5512}" srcOrd="8" destOrd="0" presId="urn:microsoft.com/office/officeart/2005/8/layout/chevronAccent+Icon#1"/>
    <dgm:cxn modelId="{E66E71A6-6AF3-458A-BA6A-E4DEAD4BD8AC}" type="presParOf" srcId="{EE5160A9-77F2-4C45-A9F0-007C5C6E5512}" destId="{C39A9929-EA03-4B9D-8359-A543E57710F3}" srcOrd="0" destOrd="0" presId="urn:microsoft.com/office/officeart/2005/8/layout/chevronAccent+Icon#1"/>
    <dgm:cxn modelId="{F2FDF463-3F05-494B-9EE3-1B369D683A3B}" type="presParOf" srcId="{EE5160A9-77F2-4C45-A9F0-007C5C6E5512}" destId="{F7BD0BE9-878E-4CE2-949E-98761D2AE26E}" srcOrd="1" destOrd="0" presId="urn:microsoft.com/office/officeart/2005/8/layout/chevronAccent+Icon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50CBC-C8F8-44EE-B756-25EE3708B360}">
      <dsp:nvSpPr>
        <dsp:cNvPr id="0" name=""/>
        <dsp:cNvSpPr/>
      </dsp:nvSpPr>
      <dsp:spPr>
        <a:xfrm>
          <a:off x="2592291" y="2342977"/>
          <a:ext cx="3312361" cy="1780379"/>
        </a:xfrm>
        <a:prstGeom prst="ellipse">
          <a:avLst/>
        </a:prstGeom>
        <a:solidFill>
          <a:schemeClr val="accent3"/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عناصر التخطيط</a:t>
          </a:r>
          <a:endParaRPr lang="ar-SA" sz="4500" kern="1200" dirty="0"/>
        </a:p>
      </dsp:txBody>
      <dsp:txXfrm>
        <a:off x="3077375" y="2603707"/>
        <a:ext cx="2342193" cy="1258919"/>
      </dsp:txXfrm>
    </dsp:sp>
    <dsp:sp modelId="{9B1053CB-C6BA-48BC-BEB6-FD4AF20367EC}">
      <dsp:nvSpPr>
        <dsp:cNvPr id="0" name=""/>
        <dsp:cNvSpPr/>
      </dsp:nvSpPr>
      <dsp:spPr>
        <a:xfrm rot="16238281">
          <a:off x="3980166" y="2042800"/>
          <a:ext cx="562703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562703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247450" y="2047591"/>
        <a:ext cx="28135" cy="28135"/>
      </dsp:txXfrm>
    </dsp:sp>
    <dsp:sp modelId="{98B4F379-ABE9-4D80-AD9F-21B7D176C868}">
      <dsp:nvSpPr>
        <dsp:cNvPr id="0" name=""/>
        <dsp:cNvSpPr/>
      </dsp:nvSpPr>
      <dsp:spPr>
        <a:xfrm>
          <a:off x="3384373" y="0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أهداف</a:t>
          </a:r>
          <a:endParaRPr lang="ar-SA" sz="3400" kern="1200" dirty="0"/>
        </a:p>
      </dsp:txBody>
      <dsp:txXfrm>
        <a:off x="3645103" y="260730"/>
        <a:ext cx="1258919" cy="1258919"/>
      </dsp:txXfrm>
    </dsp:sp>
    <dsp:sp modelId="{B1B8631C-C7BC-4D06-92BD-4EA8223BE993}">
      <dsp:nvSpPr>
        <dsp:cNvPr id="0" name=""/>
        <dsp:cNvSpPr/>
      </dsp:nvSpPr>
      <dsp:spPr>
        <a:xfrm rot="21541707">
          <a:off x="5903777" y="3180213"/>
          <a:ext cx="710471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710471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241251" y="3181309"/>
        <a:ext cx="35523" cy="35523"/>
      </dsp:txXfrm>
    </dsp:sp>
    <dsp:sp modelId="{CFD5D7FC-7322-4F06-B1F9-6605218641FC}">
      <dsp:nvSpPr>
        <dsp:cNvPr id="0" name=""/>
        <dsp:cNvSpPr/>
      </dsp:nvSpPr>
      <dsp:spPr>
        <a:xfrm>
          <a:off x="6614070" y="2287764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قواعد</a:t>
          </a:r>
          <a:endParaRPr lang="ar-SA" sz="3400" kern="1200" dirty="0"/>
        </a:p>
      </dsp:txBody>
      <dsp:txXfrm>
        <a:off x="6874800" y="2548494"/>
        <a:ext cx="1258919" cy="1258919"/>
      </dsp:txXfrm>
    </dsp:sp>
    <dsp:sp modelId="{2166D4B3-C2BF-4D38-92A6-E349E74642B5}">
      <dsp:nvSpPr>
        <dsp:cNvPr id="0" name=""/>
        <dsp:cNvSpPr/>
      </dsp:nvSpPr>
      <dsp:spPr>
        <a:xfrm rot="5150277">
          <a:off x="4052751" y="4383910"/>
          <a:ext cx="561663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561663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319541" y="4388726"/>
        <a:ext cx="28083" cy="28083"/>
      </dsp:txXfrm>
    </dsp:sp>
    <dsp:sp modelId="{20B751A1-745F-494C-A02D-DB78E0C0D981}">
      <dsp:nvSpPr>
        <dsp:cNvPr id="0" name=""/>
        <dsp:cNvSpPr/>
      </dsp:nvSpPr>
      <dsp:spPr>
        <a:xfrm>
          <a:off x="3528383" y="4680511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سياسات</a:t>
          </a:r>
          <a:endParaRPr lang="ar-SA" sz="3400" kern="1200" dirty="0"/>
        </a:p>
      </dsp:txBody>
      <dsp:txXfrm>
        <a:off x="3789113" y="4941241"/>
        <a:ext cx="1258919" cy="1258919"/>
      </dsp:txXfrm>
    </dsp:sp>
    <dsp:sp modelId="{5BE14B63-A3A5-491F-B498-6E8873A79EE3}">
      <dsp:nvSpPr>
        <dsp:cNvPr id="0" name=""/>
        <dsp:cNvSpPr/>
      </dsp:nvSpPr>
      <dsp:spPr>
        <a:xfrm rot="10778427">
          <a:off x="1780354" y="3227249"/>
          <a:ext cx="812058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812058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2166081" y="3225805"/>
        <a:ext cx="40602" cy="40602"/>
      </dsp:txXfrm>
    </dsp:sp>
    <dsp:sp modelId="{19B742D6-54A8-46CE-9A96-9BC0508B0379}">
      <dsp:nvSpPr>
        <dsp:cNvPr id="0" name=""/>
        <dsp:cNvSpPr/>
      </dsp:nvSpPr>
      <dsp:spPr>
        <a:xfrm>
          <a:off x="0" y="2364051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إجراءات</a:t>
          </a:r>
          <a:endParaRPr lang="ar-SA" sz="3400" kern="1200" dirty="0"/>
        </a:p>
      </dsp:txBody>
      <dsp:txXfrm>
        <a:off x="260730" y="2624781"/>
        <a:ext cx="1258919" cy="1258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91D3A-CE80-4499-8848-989C9D617921}">
      <dsp:nvSpPr>
        <dsp:cNvPr id="0" name=""/>
        <dsp:cNvSpPr/>
      </dsp:nvSpPr>
      <dsp:spPr>
        <a:xfrm>
          <a:off x="7132117" y="2811972"/>
          <a:ext cx="1007018" cy="1040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214"/>
              </a:lnTo>
              <a:lnTo>
                <a:pt x="1007018" y="926214"/>
              </a:lnTo>
              <a:lnTo>
                <a:pt x="1007018" y="1040249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F1C0B-D59B-4468-BAAB-6BD1CB5498AF}">
      <dsp:nvSpPr>
        <dsp:cNvPr id="0" name=""/>
        <dsp:cNvSpPr/>
      </dsp:nvSpPr>
      <dsp:spPr>
        <a:xfrm>
          <a:off x="6634623" y="2811972"/>
          <a:ext cx="497494" cy="1040249"/>
        </a:xfrm>
        <a:custGeom>
          <a:avLst/>
          <a:gdLst/>
          <a:ahLst/>
          <a:cxnLst/>
          <a:rect l="0" t="0" r="0" b="0"/>
          <a:pathLst>
            <a:path>
              <a:moveTo>
                <a:pt x="497494" y="0"/>
              </a:moveTo>
              <a:lnTo>
                <a:pt x="497494" y="926214"/>
              </a:lnTo>
              <a:lnTo>
                <a:pt x="0" y="926214"/>
              </a:lnTo>
              <a:lnTo>
                <a:pt x="0" y="1040249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BE343-F9ED-4C0A-917C-D9F3234C708C}">
      <dsp:nvSpPr>
        <dsp:cNvPr id="0" name=""/>
        <dsp:cNvSpPr/>
      </dsp:nvSpPr>
      <dsp:spPr>
        <a:xfrm>
          <a:off x="5130109" y="2811972"/>
          <a:ext cx="2002008" cy="1040249"/>
        </a:xfrm>
        <a:custGeom>
          <a:avLst/>
          <a:gdLst/>
          <a:ahLst/>
          <a:cxnLst/>
          <a:rect l="0" t="0" r="0" b="0"/>
          <a:pathLst>
            <a:path>
              <a:moveTo>
                <a:pt x="2002008" y="0"/>
              </a:moveTo>
              <a:lnTo>
                <a:pt x="2002008" y="926214"/>
              </a:lnTo>
              <a:lnTo>
                <a:pt x="0" y="926214"/>
              </a:lnTo>
              <a:lnTo>
                <a:pt x="0" y="1040249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AAF5-F7CA-4A89-8AD5-81C92399AED9}">
      <dsp:nvSpPr>
        <dsp:cNvPr id="0" name=""/>
        <dsp:cNvSpPr/>
      </dsp:nvSpPr>
      <dsp:spPr>
        <a:xfrm>
          <a:off x="4463786" y="1213709"/>
          <a:ext cx="2668331" cy="816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564"/>
              </a:lnTo>
              <a:lnTo>
                <a:pt x="2668331" y="702564"/>
              </a:lnTo>
              <a:lnTo>
                <a:pt x="2668331" y="816599"/>
              </a:lnTo>
            </a:path>
          </a:pathLst>
        </a:custGeom>
        <a:noFill/>
        <a:ln w="384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2E6D3-3A77-40D4-9806-F7E7A05E8F1B}">
      <dsp:nvSpPr>
        <dsp:cNvPr id="0" name=""/>
        <dsp:cNvSpPr/>
      </dsp:nvSpPr>
      <dsp:spPr>
        <a:xfrm>
          <a:off x="1803111" y="2869893"/>
          <a:ext cx="1822484" cy="98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292"/>
              </a:lnTo>
              <a:lnTo>
                <a:pt x="1822484" y="868292"/>
              </a:lnTo>
              <a:lnTo>
                <a:pt x="1822484" y="982328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48FB1-11CD-4F8F-A8C8-B7F75BACA9BF}">
      <dsp:nvSpPr>
        <dsp:cNvPr id="0" name=""/>
        <dsp:cNvSpPr/>
      </dsp:nvSpPr>
      <dsp:spPr>
        <a:xfrm>
          <a:off x="1803111" y="2869893"/>
          <a:ext cx="317970" cy="98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292"/>
              </a:lnTo>
              <a:lnTo>
                <a:pt x="317970" y="868292"/>
              </a:lnTo>
              <a:lnTo>
                <a:pt x="317970" y="982328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E8F37-D3E5-4012-8538-A006B8A4606A}">
      <dsp:nvSpPr>
        <dsp:cNvPr id="0" name=""/>
        <dsp:cNvSpPr/>
      </dsp:nvSpPr>
      <dsp:spPr>
        <a:xfrm>
          <a:off x="616568" y="2869893"/>
          <a:ext cx="1186542" cy="982328"/>
        </a:xfrm>
        <a:custGeom>
          <a:avLst/>
          <a:gdLst/>
          <a:ahLst/>
          <a:cxnLst/>
          <a:rect l="0" t="0" r="0" b="0"/>
          <a:pathLst>
            <a:path>
              <a:moveTo>
                <a:pt x="1186542" y="0"/>
              </a:moveTo>
              <a:lnTo>
                <a:pt x="1186542" y="868292"/>
              </a:lnTo>
              <a:lnTo>
                <a:pt x="0" y="868292"/>
              </a:lnTo>
              <a:lnTo>
                <a:pt x="0" y="982328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55C0A-4EAD-476A-AF26-D2C25D79F424}">
      <dsp:nvSpPr>
        <dsp:cNvPr id="0" name=""/>
        <dsp:cNvSpPr/>
      </dsp:nvSpPr>
      <dsp:spPr>
        <a:xfrm>
          <a:off x="1803111" y="1213709"/>
          <a:ext cx="2660674" cy="874521"/>
        </a:xfrm>
        <a:custGeom>
          <a:avLst/>
          <a:gdLst/>
          <a:ahLst/>
          <a:cxnLst/>
          <a:rect l="0" t="0" r="0" b="0"/>
          <a:pathLst>
            <a:path>
              <a:moveTo>
                <a:pt x="2660674" y="0"/>
              </a:moveTo>
              <a:lnTo>
                <a:pt x="2660674" y="760485"/>
              </a:lnTo>
              <a:lnTo>
                <a:pt x="0" y="760485"/>
              </a:lnTo>
              <a:lnTo>
                <a:pt x="0" y="874521"/>
              </a:lnTo>
            </a:path>
          </a:pathLst>
        </a:custGeom>
        <a:noFill/>
        <a:ln w="384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DBD07-EE08-4DF8-85FB-C040E5C5F81F}">
      <dsp:nvSpPr>
        <dsp:cNvPr id="0" name=""/>
        <dsp:cNvSpPr/>
      </dsp:nvSpPr>
      <dsp:spPr>
        <a:xfrm>
          <a:off x="3135051" y="432046"/>
          <a:ext cx="2657470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9E408D-F9B5-46E6-82F5-132266499CE7}">
      <dsp:nvSpPr>
        <dsp:cNvPr id="0" name=""/>
        <dsp:cNvSpPr/>
      </dsp:nvSpPr>
      <dsp:spPr>
        <a:xfrm>
          <a:off x="3271825" y="561981"/>
          <a:ext cx="2657470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accent2"/>
              </a:solidFill>
            </a:rPr>
            <a:t>أنواع التخطيط</a:t>
          </a:r>
          <a:endParaRPr lang="ar-SA" sz="2800" b="1" kern="1200" dirty="0">
            <a:solidFill>
              <a:schemeClr val="accent2"/>
            </a:solidFill>
          </a:endParaRPr>
        </a:p>
      </dsp:txBody>
      <dsp:txXfrm>
        <a:off x="3294719" y="584875"/>
        <a:ext cx="2611682" cy="735875"/>
      </dsp:txXfrm>
    </dsp:sp>
    <dsp:sp modelId="{3811169E-D599-4E3E-80EB-77AA51E59F9C}">
      <dsp:nvSpPr>
        <dsp:cNvPr id="0" name=""/>
        <dsp:cNvSpPr/>
      </dsp:nvSpPr>
      <dsp:spPr>
        <a:xfrm>
          <a:off x="827177" y="2088230"/>
          <a:ext cx="1951868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27D22B-0737-4F1E-AFCE-3ACE2B694CED}">
      <dsp:nvSpPr>
        <dsp:cNvPr id="0" name=""/>
        <dsp:cNvSpPr/>
      </dsp:nvSpPr>
      <dsp:spPr>
        <a:xfrm>
          <a:off x="963950" y="2218165"/>
          <a:ext cx="1951868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حسب المدة الزمنية</a:t>
          </a:r>
          <a:endParaRPr lang="ar-SA" sz="2400" b="1" kern="1200" dirty="0"/>
        </a:p>
      </dsp:txBody>
      <dsp:txXfrm>
        <a:off x="986844" y="2241059"/>
        <a:ext cx="1906080" cy="735875"/>
      </dsp:txXfrm>
    </dsp:sp>
    <dsp:sp modelId="{2EB13DFF-A277-48A5-B597-A3937CC4532D}">
      <dsp:nvSpPr>
        <dsp:cNvPr id="0" name=""/>
        <dsp:cNvSpPr/>
      </dsp:nvSpPr>
      <dsp:spPr>
        <a:xfrm>
          <a:off x="1085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C8B03D-DBDF-478B-BD7F-7F947817EB96}">
      <dsp:nvSpPr>
        <dsp:cNvPr id="0" name=""/>
        <dsp:cNvSpPr/>
      </dsp:nvSpPr>
      <dsp:spPr>
        <a:xfrm>
          <a:off x="137859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طويل الأجل</a:t>
          </a:r>
          <a:endParaRPr lang="ar-SA" sz="2100" kern="1200" dirty="0"/>
        </a:p>
      </dsp:txBody>
      <dsp:txXfrm>
        <a:off x="160753" y="4005051"/>
        <a:ext cx="1185177" cy="735875"/>
      </dsp:txXfrm>
    </dsp:sp>
    <dsp:sp modelId="{A34D5360-D34F-4233-B761-711C539BE595}">
      <dsp:nvSpPr>
        <dsp:cNvPr id="0" name=""/>
        <dsp:cNvSpPr/>
      </dsp:nvSpPr>
      <dsp:spPr>
        <a:xfrm>
          <a:off x="1505599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11C8E7-3C94-4331-A051-FD5DB432BFBF}">
      <dsp:nvSpPr>
        <dsp:cNvPr id="0" name=""/>
        <dsp:cNvSpPr/>
      </dsp:nvSpPr>
      <dsp:spPr>
        <a:xfrm>
          <a:off x="1642373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متوسط الأجل</a:t>
          </a:r>
          <a:endParaRPr lang="ar-SA" sz="2100" kern="1200" dirty="0"/>
        </a:p>
      </dsp:txBody>
      <dsp:txXfrm>
        <a:off x="1665267" y="4005051"/>
        <a:ext cx="1185177" cy="735875"/>
      </dsp:txXfrm>
    </dsp:sp>
    <dsp:sp modelId="{CC54F03D-49D5-4EFC-B366-24E8B6A24AE0}">
      <dsp:nvSpPr>
        <dsp:cNvPr id="0" name=""/>
        <dsp:cNvSpPr/>
      </dsp:nvSpPr>
      <dsp:spPr>
        <a:xfrm>
          <a:off x="3010112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54F3D5-1558-4DD6-9ECC-B27A3B3C4820}">
      <dsp:nvSpPr>
        <dsp:cNvPr id="0" name=""/>
        <dsp:cNvSpPr/>
      </dsp:nvSpPr>
      <dsp:spPr>
        <a:xfrm>
          <a:off x="3146886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قصير الأجل</a:t>
          </a:r>
          <a:endParaRPr lang="ar-SA" sz="2100" kern="1200" dirty="0"/>
        </a:p>
      </dsp:txBody>
      <dsp:txXfrm>
        <a:off x="3169780" y="4005051"/>
        <a:ext cx="1185177" cy="735875"/>
      </dsp:txXfrm>
    </dsp:sp>
    <dsp:sp modelId="{B58F4C9A-F2C8-4DFA-A821-F8CB83C52DCA}">
      <dsp:nvSpPr>
        <dsp:cNvPr id="0" name=""/>
        <dsp:cNvSpPr/>
      </dsp:nvSpPr>
      <dsp:spPr>
        <a:xfrm>
          <a:off x="6163421" y="2030309"/>
          <a:ext cx="1937392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796988-D7C3-4674-B075-2DD62CD28AE4}">
      <dsp:nvSpPr>
        <dsp:cNvPr id="0" name=""/>
        <dsp:cNvSpPr/>
      </dsp:nvSpPr>
      <dsp:spPr>
        <a:xfrm>
          <a:off x="6300195" y="2160244"/>
          <a:ext cx="1937392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حسب المستوى الإداري</a:t>
          </a:r>
          <a:endParaRPr lang="ar-SA" sz="2400" b="1" kern="1200" dirty="0"/>
        </a:p>
      </dsp:txBody>
      <dsp:txXfrm>
        <a:off x="6323089" y="2183138"/>
        <a:ext cx="1891604" cy="735875"/>
      </dsp:txXfrm>
    </dsp:sp>
    <dsp:sp modelId="{B8E3A289-60FF-42A3-BCB1-3C6BD8BB81A5}">
      <dsp:nvSpPr>
        <dsp:cNvPr id="0" name=""/>
        <dsp:cNvSpPr/>
      </dsp:nvSpPr>
      <dsp:spPr>
        <a:xfrm>
          <a:off x="4514626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5A9846-3B19-48D1-A044-B8AA9ED285B3}">
      <dsp:nvSpPr>
        <dsp:cNvPr id="0" name=""/>
        <dsp:cNvSpPr/>
      </dsp:nvSpPr>
      <dsp:spPr>
        <a:xfrm>
          <a:off x="4651400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الإدارة العليا</a:t>
          </a:r>
          <a:endParaRPr lang="ar-SA" sz="2100" kern="1200" dirty="0"/>
        </a:p>
      </dsp:txBody>
      <dsp:txXfrm>
        <a:off x="4674294" y="4005051"/>
        <a:ext cx="1185177" cy="735875"/>
      </dsp:txXfrm>
    </dsp:sp>
    <dsp:sp modelId="{36F223AF-F35F-4589-8B1E-DCB15619A771}">
      <dsp:nvSpPr>
        <dsp:cNvPr id="0" name=""/>
        <dsp:cNvSpPr/>
      </dsp:nvSpPr>
      <dsp:spPr>
        <a:xfrm>
          <a:off x="6019140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858640-155B-46D1-9640-741418D64F62}">
      <dsp:nvSpPr>
        <dsp:cNvPr id="0" name=""/>
        <dsp:cNvSpPr/>
      </dsp:nvSpPr>
      <dsp:spPr>
        <a:xfrm>
          <a:off x="6155914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الإدارة الوسطى</a:t>
          </a:r>
          <a:endParaRPr lang="ar-SA" sz="2100" kern="1200" dirty="0"/>
        </a:p>
      </dsp:txBody>
      <dsp:txXfrm>
        <a:off x="6178808" y="4005051"/>
        <a:ext cx="1185177" cy="735875"/>
      </dsp:txXfrm>
    </dsp:sp>
    <dsp:sp modelId="{0F2B7FFB-4A41-4383-BA65-BBBB62DE7F93}">
      <dsp:nvSpPr>
        <dsp:cNvPr id="0" name=""/>
        <dsp:cNvSpPr/>
      </dsp:nvSpPr>
      <dsp:spPr>
        <a:xfrm>
          <a:off x="7523653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F2A84D-003B-4F16-BE9F-68BFC930A606}">
      <dsp:nvSpPr>
        <dsp:cNvPr id="0" name=""/>
        <dsp:cNvSpPr/>
      </dsp:nvSpPr>
      <dsp:spPr>
        <a:xfrm>
          <a:off x="7660427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الإدارة الدنيا</a:t>
          </a:r>
          <a:endParaRPr lang="ar-SA" sz="2100" kern="1200" dirty="0"/>
        </a:p>
      </dsp:txBody>
      <dsp:txXfrm>
        <a:off x="7683321" y="4005051"/>
        <a:ext cx="1185177" cy="735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5B22C-420A-4E1D-B50B-C3232AEACEA5}">
      <dsp:nvSpPr>
        <dsp:cNvPr id="0" name=""/>
        <dsp:cNvSpPr/>
      </dsp:nvSpPr>
      <dsp:spPr>
        <a:xfrm rot="5400000">
          <a:off x="324998" y="222387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27E18F-EA5B-4E12-BBF5-BB083D0D6D47}">
      <dsp:nvSpPr>
        <dsp:cNvPr id="0" name=""/>
        <dsp:cNvSpPr/>
      </dsp:nvSpPr>
      <dsp:spPr>
        <a:xfrm>
          <a:off x="162557" y="2707694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تحديد الأهداف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162557" y="2707694"/>
        <a:ext cx="1461897" cy="1281438"/>
      </dsp:txXfrm>
    </dsp:sp>
    <dsp:sp modelId="{BE36B34D-D5ED-4C49-9869-9E4E866CF3EC}">
      <dsp:nvSpPr>
        <dsp:cNvPr id="0" name=""/>
        <dsp:cNvSpPr/>
      </dsp:nvSpPr>
      <dsp:spPr>
        <a:xfrm>
          <a:off x="1348625" y="2104664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DA965C-5D4D-490E-AFA6-E7202A732216}">
      <dsp:nvSpPr>
        <dsp:cNvPr id="0" name=""/>
        <dsp:cNvSpPr/>
      </dsp:nvSpPr>
      <dsp:spPr>
        <a:xfrm rot="5400000">
          <a:off x="2114646" y="178102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66CAB5-CF0F-4069-9E95-781ABCE75EBB}">
      <dsp:nvSpPr>
        <dsp:cNvPr id="0" name=""/>
        <dsp:cNvSpPr/>
      </dsp:nvSpPr>
      <dsp:spPr>
        <a:xfrm>
          <a:off x="1952205" y="2264844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جمع المعلومات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1952205" y="2264844"/>
        <a:ext cx="1461897" cy="1281438"/>
      </dsp:txXfrm>
    </dsp:sp>
    <dsp:sp modelId="{8DF4B0EF-4BD3-43A0-BCBC-1202AE2BA282}">
      <dsp:nvSpPr>
        <dsp:cNvPr id="0" name=""/>
        <dsp:cNvSpPr/>
      </dsp:nvSpPr>
      <dsp:spPr>
        <a:xfrm>
          <a:off x="3138273" y="1661814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0E200D-0105-4E8E-A446-2D72B8049FCE}">
      <dsp:nvSpPr>
        <dsp:cNvPr id="0" name=""/>
        <dsp:cNvSpPr/>
      </dsp:nvSpPr>
      <dsp:spPr>
        <a:xfrm rot="5400000">
          <a:off x="3904295" y="133817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D39ADB-8AB6-4D97-BF5B-5291EF9CCBA2}">
      <dsp:nvSpPr>
        <dsp:cNvPr id="0" name=""/>
        <dsp:cNvSpPr/>
      </dsp:nvSpPr>
      <dsp:spPr>
        <a:xfrm>
          <a:off x="3741853" y="1821994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وضع الافتراضات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3741853" y="1821994"/>
        <a:ext cx="1461897" cy="1281438"/>
      </dsp:txXfrm>
    </dsp:sp>
    <dsp:sp modelId="{B90C1B7D-205A-4073-9C0B-87D26BED6518}">
      <dsp:nvSpPr>
        <dsp:cNvPr id="0" name=""/>
        <dsp:cNvSpPr/>
      </dsp:nvSpPr>
      <dsp:spPr>
        <a:xfrm>
          <a:off x="4927921" y="1218964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161C75-ED04-47D2-929C-B536F83CEFA6}">
      <dsp:nvSpPr>
        <dsp:cNvPr id="0" name=""/>
        <dsp:cNvSpPr/>
      </dsp:nvSpPr>
      <dsp:spPr>
        <a:xfrm rot="5400000">
          <a:off x="5693943" y="89532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6C7F8B-0697-4F97-A903-BDC6DA4C9416}">
      <dsp:nvSpPr>
        <dsp:cNvPr id="0" name=""/>
        <dsp:cNvSpPr/>
      </dsp:nvSpPr>
      <dsp:spPr>
        <a:xfrm>
          <a:off x="5531501" y="1379143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تحديد البدائل والاختيار منها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5531501" y="1379143"/>
        <a:ext cx="1461897" cy="1281438"/>
      </dsp:txXfrm>
    </dsp:sp>
    <dsp:sp modelId="{6BB26CD1-2950-471A-8DAD-83628EC17FE6}">
      <dsp:nvSpPr>
        <dsp:cNvPr id="0" name=""/>
        <dsp:cNvSpPr/>
      </dsp:nvSpPr>
      <dsp:spPr>
        <a:xfrm>
          <a:off x="6717569" y="776113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DD3E1F-6613-4722-8F26-8BA23E692E99}">
      <dsp:nvSpPr>
        <dsp:cNvPr id="0" name=""/>
        <dsp:cNvSpPr/>
      </dsp:nvSpPr>
      <dsp:spPr>
        <a:xfrm rot="5400000">
          <a:off x="7483591" y="45247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9AC681-2B6C-46A7-B1A2-7F6495F8EA05}">
      <dsp:nvSpPr>
        <dsp:cNvPr id="0" name=""/>
        <dsp:cNvSpPr/>
      </dsp:nvSpPr>
      <dsp:spPr>
        <a:xfrm>
          <a:off x="7321150" y="936293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التنفيذ وتقويم النتائج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7321150" y="936293"/>
        <a:ext cx="1461897" cy="1281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C77B6-DC1E-4E75-A1E4-D75FB05C792E}">
      <dsp:nvSpPr>
        <dsp:cNvPr id="0" name=""/>
        <dsp:cNvSpPr/>
      </dsp:nvSpPr>
      <dsp:spPr>
        <a:xfrm>
          <a:off x="3275854" y="2458147"/>
          <a:ext cx="2412778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u="none" kern="1200" dirty="0" smtClean="0">
              <a:solidFill>
                <a:srgbClr val="C00000"/>
              </a:solidFill>
            </a:rPr>
            <a:t>اتخاذ القرارات والعملية الإدارية</a:t>
          </a:r>
          <a:endParaRPr lang="ar-SA" sz="2700" u="none" kern="1200" dirty="0">
            <a:solidFill>
              <a:srgbClr val="C00000"/>
            </a:solidFill>
          </a:endParaRPr>
        </a:p>
      </dsp:txBody>
      <dsp:txXfrm>
        <a:off x="3629197" y="2714877"/>
        <a:ext cx="1706092" cy="1239605"/>
      </dsp:txXfrm>
    </dsp:sp>
    <dsp:sp modelId="{67B2F936-53A9-4B5A-A9A2-2D9831776C1A}">
      <dsp:nvSpPr>
        <dsp:cNvPr id="0" name=""/>
        <dsp:cNvSpPr/>
      </dsp:nvSpPr>
      <dsp:spPr>
        <a:xfrm rot="16200000">
          <a:off x="4296583" y="1820332"/>
          <a:ext cx="371320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52281" y="1995238"/>
        <a:ext cx="259924" cy="357626"/>
      </dsp:txXfrm>
    </dsp:sp>
    <dsp:sp modelId="{93B8BF2E-57A2-44FD-A0F0-5E336B112B47}">
      <dsp:nvSpPr>
        <dsp:cNvPr id="0" name=""/>
        <dsp:cNvSpPr/>
      </dsp:nvSpPr>
      <dsp:spPr>
        <a:xfrm>
          <a:off x="3605711" y="447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التخطيط </a:t>
          </a:r>
          <a:endParaRPr lang="ar-SA" sz="2800" kern="1200" dirty="0"/>
        </a:p>
      </dsp:txBody>
      <dsp:txXfrm>
        <a:off x="3862441" y="261207"/>
        <a:ext cx="1239605" cy="1239605"/>
      </dsp:txXfrm>
    </dsp:sp>
    <dsp:sp modelId="{E2587EC5-538B-4425-B4E6-6F172C71CBB9}">
      <dsp:nvSpPr>
        <dsp:cNvPr id="0" name=""/>
        <dsp:cNvSpPr/>
      </dsp:nvSpPr>
      <dsp:spPr>
        <a:xfrm>
          <a:off x="5770197" y="3036658"/>
          <a:ext cx="196496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770197" y="3155866"/>
        <a:ext cx="137547" cy="357626"/>
      </dsp:txXfrm>
    </dsp:sp>
    <dsp:sp modelId="{33CA7302-168B-4784-9E5D-3C5CB3E6D75E}">
      <dsp:nvSpPr>
        <dsp:cNvPr id="0" name=""/>
        <dsp:cNvSpPr/>
      </dsp:nvSpPr>
      <dsp:spPr>
        <a:xfrm>
          <a:off x="6059381" y="245814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التنظيم</a:t>
          </a:r>
          <a:endParaRPr lang="ar-SA" sz="2800" kern="1200" dirty="0"/>
        </a:p>
      </dsp:txBody>
      <dsp:txXfrm>
        <a:off x="6316111" y="2714877"/>
        <a:ext cx="1239605" cy="1239605"/>
      </dsp:txXfrm>
    </dsp:sp>
    <dsp:sp modelId="{3EF4A9A4-5EA0-44B7-BFDD-79889CA5B4B4}">
      <dsp:nvSpPr>
        <dsp:cNvPr id="0" name=""/>
        <dsp:cNvSpPr/>
      </dsp:nvSpPr>
      <dsp:spPr>
        <a:xfrm rot="5400000">
          <a:off x="4296583" y="4252985"/>
          <a:ext cx="371320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52281" y="4316495"/>
        <a:ext cx="259924" cy="357626"/>
      </dsp:txXfrm>
    </dsp:sp>
    <dsp:sp modelId="{723011AC-DF05-4036-963D-92D24D06937C}">
      <dsp:nvSpPr>
        <dsp:cNvPr id="0" name=""/>
        <dsp:cNvSpPr/>
      </dsp:nvSpPr>
      <dsp:spPr>
        <a:xfrm>
          <a:off x="3605711" y="491181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التوجيه</a:t>
          </a:r>
          <a:endParaRPr lang="ar-SA" sz="2800" kern="1200" dirty="0"/>
        </a:p>
      </dsp:txBody>
      <dsp:txXfrm>
        <a:off x="3862441" y="5168547"/>
        <a:ext cx="1239605" cy="1239605"/>
      </dsp:txXfrm>
    </dsp:sp>
    <dsp:sp modelId="{E03F29DE-DC50-4099-AB8C-00F1893290BC}">
      <dsp:nvSpPr>
        <dsp:cNvPr id="0" name=""/>
        <dsp:cNvSpPr/>
      </dsp:nvSpPr>
      <dsp:spPr>
        <a:xfrm rot="10800000">
          <a:off x="2997793" y="3036658"/>
          <a:ext cx="196496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3056742" y="3155866"/>
        <a:ext cx="137547" cy="357626"/>
      </dsp:txXfrm>
    </dsp:sp>
    <dsp:sp modelId="{563CDBE7-D8D2-4676-9F5F-8E378F869B2E}">
      <dsp:nvSpPr>
        <dsp:cNvPr id="0" name=""/>
        <dsp:cNvSpPr/>
      </dsp:nvSpPr>
      <dsp:spPr>
        <a:xfrm>
          <a:off x="1152041" y="245814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الرقابة</a:t>
          </a:r>
          <a:endParaRPr lang="ar-SA" sz="2800" kern="1200" dirty="0"/>
        </a:p>
      </dsp:txBody>
      <dsp:txXfrm>
        <a:off x="1408771" y="2714877"/>
        <a:ext cx="1239605" cy="1239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F953F-E0BB-48AA-917C-A7D0AFD202B4}">
      <dsp:nvSpPr>
        <dsp:cNvPr id="0" name=""/>
        <dsp:cNvSpPr/>
      </dsp:nvSpPr>
      <dsp:spPr>
        <a:xfrm>
          <a:off x="4806" y="1514617"/>
          <a:ext cx="1518175" cy="106540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8BE45-4EB9-4829-802A-5F1F59A54ACC}">
      <dsp:nvSpPr>
        <dsp:cNvPr id="0" name=""/>
        <dsp:cNvSpPr/>
      </dsp:nvSpPr>
      <dsp:spPr>
        <a:xfrm>
          <a:off x="409653" y="1797809"/>
          <a:ext cx="1282014" cy="792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تحديد المشكلة </a:t>
          </a:r>
          <a:endParaRPr lang="ar-SA" sz="2400" kern="1200" dirty="0"/>
        </a:p>
      </dsp:txBody>
      <dsp:txXfrm>
        <a:off x="432851" y="1821007"/>
        <a:ext cx="1235618" cy="745633"/>
      </dsp:txXfrm>
    </dsp:sp>
    <dsp:sp modelId="{979DC460-8419-4DC6-BAEB-255D6DD1AB07}">
      <dsp:nvSpPr>
        <dsp:cNvPr id="0" name=""/>
        <dsp:cNvSpPr/>
      </dsp:nvSpPr>
      <dsp:spPr>
        <a:xfrm>
          <a:off x="1738900" y="1550261"/>
          <a:ext cx="1518175" cy="92282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9AFC2-9897-40CA-9741-E614ECD27100}">
      <dsp:nvSpPr>
        <dsp:cNvPr id="0" name=""/>
        <dsp:cNvSpPr/>
      </dsp:nvSpPr>
      <dsp:spPr>
        <a:xfrm>
          <a:off x="2063627" y="1762164"/>
          <a:ext cx="1442253" cy="792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جمع المعلومات</a:t>
          </a:r>
          <a:endParaRPr lang="ar-SA" sz="2400" kern="1200" dirty="0"/>
        </a:p>
      </dsp:txBody>
      <dsp:txXfrm>
        <a:off x="2086825" y="1785362"/>
        <a:ext cx="1395857" cy="745633"/>
      </dsp:txXfrm>
    </dsp:sp>
    <dsp:sp modelId="{9399AC2D-C982-45F3-B0A1-E4AB04D8D570}">
      <dsp:nvSpPr>
        <dsp:cNvPr id="0" name=""/>
        <dsp:cNvSpPr/>
      </dsp:nvSpPr>
      <dsp:spPr>
        <a:xfrm>
          <a:off x="3553113" y="1545683"/>
          <a:ext cx="1518175" cy="93610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E0C69-BF68-4564-BF01-ED7C0E0C9662}">
      <dsp:nvSpPr>
        <dsp:cNvPr id="0" name=""/>
        <dsp:cNvSpPr/>
      </dsp:nvSpPr>
      <dsp:spPr>
        <a:xfrm>
          <a:off x="3957959" y="1761709"/>
          <a:ext cx="1282014" cy="797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البدائل</a:t>
          </a:r>
          <a:endParaRPr lang="en-US" sz="2400" kern="1200" dirty="0"/>
        </a:p>
      </dsp:txBody>
      <dsp:txXfrm>
        <a:off x="3981304" y="1785054"/>
        <a:ext cx="1235324" cy="750373"/>
      </dsp:txXfrm>
    </dsp:sp>
    <dsp:sp modelId="{2ACF8A71-B50A-49A8-9DAF-B6A195043CC9}">
      <dsp:nvSpPr>
        <dsp:cNvPr id="0" name=""/>
        <dsp:cNvSpPr/>
      </dsp:nvSpPr>
      <dsp:spPr>
        <a:xfrm>
          <a:off x="5287206" y="1556551"/>
          <a:ext cx="1518175" cy="89263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C272B-5E07-43DA-B90A-428F309ADFFF}">
      <dsp:nvSpPr>
        <dsp:cNvPr id="0" name=""/>
        <dsp:cNvSpPr/>
      </dsp:nvSpPr>
      <dsp:spPr>
        <a:xfrm>
          <a:off x="5692053" y="1750841"/>
          <a:ext cx="1282014" cy="797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التنفيذ </a:t>
          </a:r>
          <a:endParaRPr lang="en-US" sz="2400" kern="1200" dirty="0"/>
        </a:p>
      </dsp:txBody>
      <dsp:txXfrm>
        <a:off x="5715398" y="1774186"/>
        <a:ext cx="1235324" cy="750373"/>
      </dsp:txXfrm>
    </dsp:sp>
    <dsp:sp modelId="{C39A9929-EA03-4B9D-8359-A543E57710F3}">
      <dsp:nvSpPr>
        <dsp:cNvPr id="0" name=""/>
        <dsp:cNvSpPr/>
      </dsp:nvSpPr>
      <dsp:spPr>
        <a:xfrm>
          <a:off x="7021299" y="1563696"/>
          <a:ext cx="1518175" cy="89138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D0BE9-878E-4CE2-949E-98761D2AE26E}">
      <dsp:nvSpPr>
        <dsp:cNvPr id="0" name=""/>
        <dsp:cNvSpPr/>
      </dsp:nvSpPr>
      <dsp:spPr>
        <a:xfrm>
          <a:off x="7426146" y="1771028"/>
          <a:ext cx="1282014" cy="769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متابعة التنفيذ </a:t>
          </a:r>
          <a:endParaRPr lang="ar-SA" sz="2400" kern="1200" dirty="0"/>
        </a:p>
      </dsp:txBody>
      <dsp:txXfrm>
        <a:off x="7448691" y="1793573"/>
        <a:ext cx="1236924" cy="724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Accent+Icon#1">
  <dgm:title val="معالجة مميزة بشكل رتبة عسكرية"/>
  <dgm:desc val="تُستخدم لإظهار خطوات متسلسلة في مهمة أو عملية أو سير عمل أو لتأكيد حركة أو اتجاه ما. وهي مثالية عند العمل على حد أدنى من نص المستوى 1 أو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6184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184" y="3905864"/>
            <a:ext cx="6172200" cy="112333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1331640" y="1554480"/>
            <a:ext cx="4222308" cy="388620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5868145" y="1554480"/>
            <a:ext cx="2075688" cy="3886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1331641" y="1554480"/>
            <a:ext cx="4224528" cy="3886200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355584" y="1545336"/>
            <a:ext cx="4224528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184" y="1472184"/>
            <a:ext cx="6172200" cy="2130552"/>
          </a:xfrm>
        </p:spPr>
        <p:txBody>
          <a:bodyPr anchor="t">
            <a:noAutofit/>
          </a:bodyPr>
          <a:lstStyle>
            <a:lvl1pPr algn="r">
              <a:defRPr sz="48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184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609600"/>
            <a:ext cx="3616325" cy="1066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254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010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430088" y="6356350"/>
            <a:ext cx="5102352" cy="365125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7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6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430088" y="6356350"/>
            <a:ext cx="5102352" cy="365125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9512" y="1551543"/>
            <a:ext cx="1828800" cy="365125"/>
          </a:xfrm>
        </p:spPr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05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758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563888" y="6356350"/>
            <a:ext cx="5102352" cy="365125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224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r">
              <a:defRPr sz="1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1650999"/>
            <a:ext cx="5627687" cy="4220765"/>
          </a:xfrm>
        </p:spPr>
        <p:txBody>
          <a:bodyPr/>
          <a:lstStyle>
            <a:lvl1pPr marL="0" indent="0" algn="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9752" y="614363"/>
            <a:ext cx="3741738" cy="909637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563888" y="6356350"/>
            <a:ext cx="5102352" cy="365125"/>
          </a:xfrm>
        </p:spPr>
        <p:txBody>
          <a:bodyPr/>
          <a:lstStyle>
            <a:lvl1pPr algn="r">
              <a:defRPr/>
            </a:lvl1pPr>
          </a:lstStyle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8144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04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B1D6-14E7-4C16-8BC6-2806D5CE88C9}" type="datetimeFigureOut">
              <a:rPr lang="ar-SA" smtClean="0"/>
              <a:t>21 محرم،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5164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rtl="1">
              <a:defRPr sz="12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608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5.wmf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11113"/>
            <a:ext cx="9128125" cy="68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61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72200" cy="948704"/>
          </a:xfrm>
        </p:spPr>
        <p:txBody>
          <a:bodyPr/>
          <a:lstStyle/>
          <a:p>
            <a:r>
              <a:rPr lang="ar-SA" sz="3200" dirty="0" smtClean="0">
                <a:solidFill>
                  <a:srgbClr val="FF0000"/>
                </a:solidFill>
                <a:cs typeface="+mn-cs"/>
              </a:rPr>
              <a:t>مفهوم اتخاذ القرارات:</a:t>
            </a:r>
            <a:br>
              <a:rPr lang="ar-SA" sz="3200" dirty="0" smtClean="0">
                <a:solidFill>
                  <a:srgbClr val="FF0000"/>
                </a:solidFill>
                <a:cs typeface="+mn-cs"/>
              </a:rPr>
            </a:br>
            <a:endParaRPr lang="ar-SA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99592" y="3789040"/>
            <a:ext cx="7776864" cy="252372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ar-SA" sz="2400" dirty="0" smtClean="0"/>
              <a:t>1. إن </a:t>
            </a:r>
            <a:r>
              <a:rPr lang="ar-SA" sz="2400" dirty="0"/>
              <a:t>اتخاذ القرار يمثل عملية </a:t>
            </a:r>
            <a:r>
              <a:rPr lang="ar-SA" sz="2400" dirty="0" smtClean="0"/>
              <a:t>ذهنية للوصول </a:t>
            </a:r>
            <a:r>
              <a:rPr lang="ar-SA" sz="2400" dirty="0"/>
              <a:t>إلى القرار المناسب.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ar-SA" sz="2400" dirty="0" smtClean="0"/>
              <a:t>2. إن </a:t>
            </a:r>
            <a:r>
              <a:rPr lang="ar-SA" sz="2400" dirty="0"/>
              <a:t>اتخاذ القرار يقوم على أساس الاختيار من بين عدة بدائل.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ar-SA" sz="2400" dirty="0" smtClean="0"/>
              <a:t>3. إن </a:t>
            </a:r>
            <a:r>
              <a:rPr lang="ar-SA" sz="2400" dirty="0"/>
              <a:t>هناك هدفاً أو غاية من وراء اتخاذ القرار.</a:t>
            </a:r>
            <a:endParaRPr lang="en-US" sz="2400" dirty="0"/>
          </a:p>
          <a:p>
            <a:endParaRPr lang="ar-SA" sz="2400" i="0" dirty="0"/>
          </a:p>
        </p:txBody>
      </p:sp>
      <p:sp>
        <p:nvSpPr>
          <p:cNvPr id="4" name="شكل بيضاوي 3"/>
          <p:cNvSpPr/>
          <p:nvPr/>
        </p:nvSpPr>
        <p:spPr>
          <a:xfrm>
            <a:off x="1187624" y="980728"/>
            <a:ext cx="7488832" cy="213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هي عملية يتم بموجبها اختيار بديل للعمل من اجل حل مشكلة ما.</a:t>
            </a:r>
          </a:p>
        </p:txBody>
      </p:sp>
    </p:spTree>
    <p:extLst>
      <p:ext uri="{BB962C8B-B14F-4D97-AF65-F5344CB8AC3E}">
        <p14:creationId xmlns:p14="http://schemas.microsoft.com/office/powerpoint/2010/main" val="1372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270229262"/>
              </p:ext>
            </p:extLst>
          </p:nvPr>
        </p:nvGraphicFramePr>
        <p:xfrm>
          <a:off x="0" y="188640"/>
          <a:ext cx="896448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1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5C77B6-DC1E-4E75-A1E4-D75FB05C7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C5C77B6-DC1E-4E75-A1E4-D75FB05C7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2F936-53A9-4B5A-A9A2-2D9831776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7B2F936-53A9-4B5A-A9A2-2D9831776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B8BF2E-57A2-44FD-A0F0-5E336B112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3B8BF2E-57A2-44FD-A0F0-5E336B112B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587EC5-538B-4425-B4E6-6F172C71C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2587EC5-538B-4425-B4E6-6F172C71C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CA7302-168B-4784-9E5D-3C5CB3E6D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33CA7302-168B-4784-9E5D-3C5CB3E6D7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F4A9A4-5EA0-44B7-BFDD-79889CA5B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3EF4A9A4-5EA0-44B7-BFDD-79889CA5B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3011AC-DF05-4036-963D-92D24D069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23011AC-DF05-4036-963D-92D24D069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F29DE-DC50-4099-AB8C-00F189329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E03F29DE-DC50-4099-AB8C-00F189329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CDBE7-D8D2-4676-9F5F-8E378F869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563CDBE7-D8D2-4676-9F5F-8E378F869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172200" cy="1440160"/>
          </a:xfrm>
        </p:spPr>
        <p:txBody>
          <a:bodyPr/>
          <a:lstStyle/>
          <a:p>
            <a:pPr algn="ctr"/>
            <a:r>
              <a:rPr lang="ar-SA" sz="3600" dirty="0" smtClean="0">
                <a:cs typeface="+mn-cs"/>
              </a:rPr>
              <a:t>أنواع القرارات</a:t>
            </a:r>
            <a:endParaRPr lang="ar-SA" sz="3600" dirty="0">
              <a:cs typeface="+mn-cs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7800"/>
              </p:ext>
            </p:extLst>
          </p:nvPr>
        </p:nvGraphicFramePr>
        <p:xfrm>
          <a:off x="179513" y="1268760"/>
          <a:ext cx="8640959" cy="54726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36613"/>
                <a:gridCol w="2836613"/>
                <a:gridCol w="2967733"/>
              </a:tblGrid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عنصر المقارنة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القرارات المبرمجة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القرارات الغير مبرمجة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طبيعة المهمة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واضحة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غير واضحة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المعلومات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متوفرة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قليلة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11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Arial"/>
                        </a:rPr>
                        <a:t>عدد البدائل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متعددة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محدودة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Arial"/>
                        </a:rPr>
                        <a:t>المستوى الإداري لمتخذي القرار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الإدارة الإشرافيه والوسطى في الغالب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الإدارة العليا في الغالب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11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Arial"/>
                        </a:rPr>
                        <a:t>درجة المخاطرة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محدودة جداً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كبيرة جداً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4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172200" cy="516656"/>
          </a:xfrm>
        </p:spPr>
        <p:txBody>
          <a:bodyPr/>
          <a:lstStyle/>
          <a:p>
            <a:pPr algn="ctr"/>
            <a:r>
              <a:rPr lang="ar-SA" b="0" dirty="0">
                <a:cs typeface="+mn-cs"/>
              </a:rPr>
              <a:t>خطوات اتخاذ </a:t>
            </a:r>
            <a:r>
              <a:rPr lang="ar-SA" b="0" dirty="0" smtClean="0">
                <a:cs typeface="+mn-cs"/>
              </a:rPr>
              <a:t>القرارات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275896604"/>
              </p:ext>
            </p:extLst>
          </p:nvPr>
        </p:nvGraphicFramePr>
        <p:xfrm>
          <a:off x="251520" y="1988840"/>
          <a:ext cx="87129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2776"/>
            <a:ext cx="158417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9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F953F-E0BB-48AA-917C-A7D0AFD20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2EF953F-E0BB-48AA-917C-A7D0AFD202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8BE45-4EB9-4829-802A-5F1F59A54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668BE45-4EB9-4829-802A-5F1F59A54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9DC460-8419-4DC6-BAEB-255D6DD1A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79DC460-8419-4DC6-BAEB-255D6DD1A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09AFC2-9897-40CA-9741-E614ECD27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809AFC2-9897-40CA-9741-E614ECD27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99AC2D-C982-45F3-B0A1-E4AB04D8D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9399AC2D-C982-45F3-B0A1-E4AB04D8D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E0C69-BF68-4564-BF01-ED7C0E0C9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DFE0C69-BF68-4564-BF01-ED7C0E0C9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F8A71-B50A-49A8-9DAF-B6A195043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ACF8A71-B50A-49A8-9DAF-B6A195043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C272B-5E07-43DA-B90A-428F309AD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96C272B-5E07-43DA-B90A-428F309AD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9A9929-EA03-4B9D-8359-A543E577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39A9929-EA03-4B9D-8359-A543E5771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D0BE9-878E-4CE2-949E-98761D2AE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F7BD0BE9-878E-4CE2-949E-98761D2AE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609600"/>
            <a:ext cx="7504166" cy="1066799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/>
              <a:t>الأسلوب الجماعي في اتخاذ القرارات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b="1" dirty="0" smtClean="0"/>
              <a:t>عيوبه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000" dirty="0" smtClean="0"/>
              <a:t>استهلاك الوقت</a:t>
            </a:r>
          </a:p>
          <a:p>
            <a:pPr>
              <a:lnSpc>
                <a:spcPct val="150000"/>
              </a:lnSpc>
            </a:pPr>
            <a:r>
              <a:rPr lang="ar-SA" sz="2000" dirty="0" smtClean="0"/>
              <a:t>التأثير بالتفكير الجماعي و الحرص على الاتفاق مع رأي الجماعة</a:t>
            </a:r>
          </a:p>
          <a:p>
            <a:pPr>
              <a:lnSpc>
                <a:spcPct val="150000"/>
              </a:lnSpc>
            </a:pPr>
            <a:r>
              <a:rPr lang="ar-SA" sz="2000" dirty="0" smtClean="0"/>
              <a:t>تشتت المسؤولية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b="1" dirty="0" smtClean="0"/>
              <a:t>مزاياه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000" dirty="0" smtClean="0"/>
              <a:t>التأكيد على مبدأ الشورى</a:t>
            </a:r>
          </a:p>
          <a:p>
            <a:pPr>
              <a:lnSpc>
                <a:spcPct val="150000"/>
              </a:lnSpc>
            </a:pPr>
            <a:r>
              <a:rPr lang="ar-SA" sz="2000" dirty="0" smtClean="0"/>
              <a:t>الوصول إلى قرارات أفضل</a:t>
            </a:r>
          </a:p>
          <a:p>
            <a:pPr>
              <a:lnSpc>
                <a:spcPct val="150000"/>
              </a:lnSpc>
            </a:pPr>
            <a:r>
              <a:rPr lang="ar-SA" sz="2000" dirty="0" smtClean="0"/>
              <a:t>الوصول إلى بدائل أكثر</a:t>
            </a:r>
          </a:p>
          <a:p>
            <a:pPr>
              <a:lnSpc>
                <a:spcPct val="150000"/>
              </a:lnSpc>
            </a:pPr>
            <a:r>
              <a:rPr lang="ar-SA" sz="2000" dirty="0" smtClean="0"/>
              <a:t>القبول</a:t>
            </a:r>
          </a:p>
          <a:p>
            <a:pPr>
              <a:lnSpc>
                <a:spcPct val="150000"/>
              </a:lnSpc>
            </a:pPr>
            <a:r>
              <a:rPr lang="ar-SA" sz="2000" dirty="0" smtClean="0"/>
              <a:t>رفع الروح المعنوية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966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210000"/>
              </a:lnSpc>
            </a:pPr>
            <a:r>
              <a:rPr lang="ar-SA" sz="1600" dirty="0" smtClean="0"/>
              <a:t>الوصول إلى حلول تتسم بالإبداع</a:t>
            </a:r>
          </a:p>
          <a:p>
            <a:pPr>
              <a:lnSpc>
                <a:spcPct val="210000"/>
              </a:lnSpc>
            </a:pPr>
            <a:r>
              <a:rPr lang="ar-SA" sz="1600" dirty="0" smtClean="0"/>
              <a:t>الوقت المتاح</a:t>
            </a:r>
          </a:p>
          <a:p>
            <a:pPr>
              <a:lnSpc>
                <a:spcPct val="210000"/>
              </a:lnSpc>
            </a:pPr>
            <a:r>
              <a:rPr lang="ar-SA" sz="1600" dirty="0" smtClean="0"/>
              <a:t>كمية المعلومات</a:t>
            </a:r>
          </a:p>
          <a:p>
            <a:pPr>
              <a:lnSpc>
                <a:spcPct val="210000"/>
              </a:lnSpc>
            </a:pPr>
            <a:r>
              <a:rPr lang="ar-SA" sz="1600" dirty="0" smtClean="0"/>
              <a:t>مدى قبول المرؤوسين للحلول</a:t>
            </a:r>
          </a:p>
          <a:p>
            <a:pPr>
              <a:lnSpc>
                <a:spcPct val="210000"/>
              </a:lnSpc>
            </a:pPr>
            <a:r>
              <a:rPr lang="ar-SA" sz="1600" dirty="0" smtClean="0"/>
              <a:t>حاجة المنشأة إلى التفاعل الجماعي</a:t>
            </a:r>
          </a:p>
          <a:p>
            <a:pPr>
              <a:lnSpc>
                <a:spcPct val="210000"/>
              </a:lnSpc>
            </a:pPr>
            <a:r>
              <a:rPr lang="ar-SA" sz="1600" dirty="0" smtClean="0"/>
              <a:t>الحاجة إلى زيادة التلاحم</a:t>
            </a:r>
          </a:p>
          <a:p>
            <a:pPr>
              <a:lnSpc>
                <a:spcPct val="210000"/>
              </a:lnSpc>
            </a:pPr>
            <a:r>
              <a:rPr lang="ar-SA" sz="1600" dirty="0" smtClean="0"/>
              <a:t>إشراك العاملين في عملية </a:t>
            </a:r>
            <a:r>
              <a:rPr lang="ar-SA" sz="1600" dirty="0" err="1" smtClean="0"/>
              <a:t>إتخاذ</a:t>
            </a:r>
            <a:r>
              <a:rPr lang="ar-SA" sz="1600" dirty="0" smtClean="0"/>
              <a:t> القرار</a:t>
            </a:r>
          </a:p>
          <a:p>
            <a:pPr>
              <a:lnSpc>
                <a:spcPct val="210000"/>
              </a:lnSpc>
            </a:pPr>
            <a:r>
              <a:rPr lang="ar-SA" sz="1600" dirty="0" smtClean="0"/>
              <a:t>تجنب حدوث صراع بين الأعضاء قد يعيق الوصول إلى حلول إبداعية.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68144" y="1554480"/>
            <a:ext cx="3096344" cy="1979466"/>
          </a:xfrm>
        </p:spPr>
        <p:txBody>
          <a:bodyPr>
            <a:normAutofit/>
          </a:bodyPr>
          <a:lstStyle/>
          <a:p>
            <a:r>
              <a:rPr lang="ar-SA" sz="2000" b="1" dirty="0" smtClean="0"/>
              <a:t>قرار فردي أم جماعي ؟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910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A00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468688" y="476250"/>
            <a:ext cx="2784475" cy="1014413"/>
            <a:chOff x="5462" y="751"/>
            <a:chExt cx="4385" cy="1596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462" y="761"/>
              <a:ext cx="4380" cy="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962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11560" y="1545336"/>
            <a:ext cx="4968552" cy="3886200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“التحديد في الوقت الحاضر لما سيتم عمله في المستقبل”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تعريف التخطيط بمفهوم الإدارة: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تحديد أهداف المنظمة و تقرير أفضل السبل لإنجازها</a:t>
            </a:r>
          </a:p>
          <a:p>
            <a:r>
              <a:rPr lang="ar-SA" dirty="0" smtClean="0"/>
              <a:t>التنبؤ بما سيكون عليه المستقبل و الاستعداد لمواجهته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2000" b="1" dirty="0" smtClean="0">
                <a:solidFill>
                  <a:srgbClr val="7030A0"/>
                </a:solidFill>
              </a:rPr>
              <a:t>تعريف التخطيط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14092"/>
            <a:ext cx="9144000" cy="757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-315416"/>
            <a:ext cx="3200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475085"/>
            <a:ext cx="8136904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54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7037643"/>
              </p:ext>
            </p:extLst>
          </p:nvPr>
        </p:nvGraphicFramePr>
        <p:xfrm>
          <a:off x="251520" y="116632"/>
          <a:ext cx="8496944" cy="646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32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250CBC-C8F8-44EE-B756-25EE3708B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4250CBC-C8F8-44EE-B756-25EE3708B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1053CB-C6BA-48BC-BEB6-FD4AF2036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B1053CB-C6BA-48BC-BEB6-FD4AF2036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B4F379-ABE9-4D80-AD9F-21B7D176C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98B4F379-ABE9-4D80-AD9F-21B7D176C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B8631C-C7BC-4D06-92BD-4EA8223BE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B1B8631C-C7BC-4D06-92BD-4EA8223BE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D5D7FC-7322-4F06-B1F9-660521864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CFD5D7FC-7322-4F06-B1F9-660521864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66D4B3-C2BF-4D38-92A6-E349E7464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2166D4B3-C2BF-4D38-92A6-E349E7464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B751A1-745F-494C-A02D-DB78E0C0D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20B751A1-745F-494C-A02D-DB78E0C0D9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E14B63-A3A5-491F-B498-6E8873A79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5BE14B63-A3A5-491F-B498-6E8873A79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B742D6-54A8-46CE-9A96-9BC0508B0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19B742D6-54A8-46CE-9A96-9BC0508B0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7778282"/>
              </p:ext>
            </p:extLst>
          </p:nvPr>
        </p:nvGraphicFramePr>
        <p:xfrm>
          <a:off x="0" y="116632"/>
          <a:ext cx="8892479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508104" y="404664"/>
            <a:ext cx="2073348" cy="1979466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27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3DBD07-EE08-4DF8-85FB-C040E5C5F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873DBD07-EE08-4DF8-85FB-C040E5C5F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9E408D-F9B5-46E6-82F5-132266499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>
                                            <p:graphicEl>
                                              <a:dgm id="{919E408D-F9B5-46E6-82F5-132266499C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D55C0A-4EAD-476A-AF26-D2C25D79F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0BD55C0A-4EAD-476A-AF26-D2C25D79F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11169E-D599-4E3E-80EB-77AA51E59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dgm id="{3811169E-D599-4E3E-80EB-77AA51E59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27D22B-0737-4F1E-AFCE-3ACE2B694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>
                                            <p:graphicEl>
                                              <a:dgm id="{DF27D22B-0737-4F1E-AFCE-3ACE2B694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F6AAF5-F7CA-4A89-8AD5-81C92399A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>
                                            <p:graphicEl>
                                              <a:dgm id="{1CF6AAF5-F7CA-4A89-8AD5-81C92399A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8F4C9A-F2C8-4DFA-A821-F8CB83C52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>
                                            <p:graphicEl>
                                              <a:dgm id="{B58F4C9A-F2C8-4DFA-A821-F8CB83C52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796988-D7C3-4674-B075-2DD62CD28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BA796988-D7C3-4674-B075-2DD62CD28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BE8F37-D3E5-4012-8538-A006B8A46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graphicEl>
                                              <a:dgm id="{B1BE8F37-D3E5-4012-8538-A006B8A46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B13DFF-A277-48A5-B597-A3937CC45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>
                                            <p:graphicEl>
                                              <a:dgm id="{2EB13DFF-A277-48A5-B597-A3937CC45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C8B03D-DBDF-478B-BD7F-7F947817E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>
                                            <p:graphicEl>
                                              <a:dgm id="{2AC8B03D-DBDF-478B-BD7F-7F947817E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348FB1-11CD-4F8F-A8C8-B7F75BACA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8">
                                            <p:graphicEl>
                                              <a:dgm id="{77348FB1-11CD-4F8F-A8C8-B7F75BACA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4D5360-D34F-4233-B761-711C539BE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8">
                                            <p:graphicEl>
                                              <a:dgm id="{A34D5360-D34F-4233-B761-711C539BE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11C8E7-3C94-4331-A051-FD5DB432B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>
                                            <p:graphicEl>
                                              <a:dgm id="{1711C8E7-3C94-4331-A051-FD5DB432B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B2E6D3-3A77-40D4-9806-F7E7A05E8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8">
                                            <p:graphicEl>
                                              <a:dgm id="{C8B2E6D3-3A77-40D4-9806-F7E7A05E8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54F03D-49D5-4EFC-B366-24E8B6A24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>
                                            <p:graphicEl>
                                              <a:dgm id="{CC54F03D-49D5-4EFC-B366-24E8B6A24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54F3D5-1558-4DD6-9ECC-B27A3B3C4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8">
                                            <p:graphicEl>
                                              <a:dgm id="{0E54F3D5-1558-4DD6-9ECC-B27A3B3C4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4BE343-F9ED-4C0A-917C-D9F3234C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8">
                                            <p:graphicEl>
                                              <a:dgm id="{824BE343-F9ED-4C0A-917C-D9F3234C7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E3A289-60FF-42A3-BCB1-3C6BD8BB8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8">
                                            <p:graphicEl>
                                              <a:dgm id="{B8E3A289-60FF-42A3-BCB1-3C6BD8BB8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5A9846-3B19-48D1-A044-B8AA9ED28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>
                                            <p:graphicEl>
                                              <a:dgm id="{015A9846-3B19-48D1-A044-B8AA9ED28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2F1C0B-D59B-4468-BAAB-6BD1CB549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8">
                                            <p:graphicEl>
                                              <a:dgm id="{402F1C0B-D59B-4468-BAAB-6BD1CB549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F223AF-F35F-4589-8B1E-DCB15619A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8">
                                            <p:graphicEl>
                                              <a:dgm id="{36F223AF-F35F-4589-8B1E-DCB15619A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858640-155B-46D1-9640-741418D64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8">
                                            <p:graphicEl>
                                              <a:dgm id="{3F858640-155B-46D1-9640-741418D64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791D3A-CE80-4499-8848-989C9D617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8">
                                            <p:graphicEl>
                                              <a:dgm id="{26791D3A-CE80-4499-8848-989C9D617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2B7FFB-4A41-4383-BA65-BBBB62DE7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8">
                                            <p:graphicEl>
                                              <a:dgm id="{0F2B7FFB-4A41-4383-BA65-BBBB62DE7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2A84D-003B-4F16-BE9F-68BFC930A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8">
                                            <p:graphicEl>
                                              <a:dgm id="{DBF2A84D-003B-4F16-BE9F-68BFC930A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2348558"/>
              </p:ext>
            </p:extLst>
          </p:nvPr>
        </p:nvGraphicFramePr>
        <p:xfrm>
          <a:off x="107504" y="1544638"/>
          <a:ext cx="8784975" cy="4764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32792"/>
            <a:ext cx="6984776" cy="1979466"/>
          </a:xfrm>
        </p:spPr>
        <p:txBody>
          <a:bodyPr>
            <a:normAutofit/>
          </a:bodyPr>
          <a:lstStyle/>
          <a:p>
            <a:pPr algn="ctr"/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3200" b="1" dirty="0" smtClean="0">
                <a:solidFill>
                  <a:schemeClr val="accent2"/>
                </a:solidFill>
              </a:rPr>
              <a:t>خطوات التخطيط</a:t>
            </a:r>
            <a:endParaRPr lang="ar-SA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5B22C-420A-4E1D-B50B-C3232AEAC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E85B22C-420A-4E1D-B50B-C3232AEAC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36B34D-D5ED-4C49-9869-9E4E866CF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E36B34D-D5ED-4C49-9869-9E4E866CF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7E18F-EA5B-4E12-BBF5-BB083D0D6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D27E18F-EA5B-4E12-BBF5-BB083D0D6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DA965C-5D4D-490E-AFA6-E7202A732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43DA965C-5D4D-490E-AFA6-E7202A732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4B0EF-4BD3-43A0-BCBC-1202AE2BA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DF4B0EF-4BD3-43A0-BCBC-1202AE2BA2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6CAB5-CF0F-4069-9E95-781ABCE75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E066CAB5-CF0F-4069-9E95-781ABCE75E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0E200D-0105-4E8E-A446-2D72B8049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870E200D-0105-4E8E-A446-2D72B8049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C1B7D-205A-4073-9C0B-87D26BED6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B90C1B7D-205A-4073-9C0B-87D26BED6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39ADB-8AB6-4D97-BF5B-5291EF9C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8CD39ADB-8AB6-4D97-BF5B-5291EF9CC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61C75-ED04-47D2-929C-B536F83CE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A4161C75-ED04-47D2-929C-B536F83CE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B26CD1-2950-471A-8DAD-83628EC1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6BB26CD1-2950-471A-8DAD-83628EC1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6C7F8B-0697-4F97-A903-BDC6DA4C9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7F6C7F8B-0697-4F97-A903-BDC6DA4C9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D3E1F-6613-4722-8F26-8BA23E692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39DD3E1F-6613-4722-8F26-8BA23E692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9AC681-2B6C-46A7-B1A2-7F6495F8E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3A9AC681-2B6C-46A7-B1A2-7F6495F8E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051720" y="1628800"/>
            <a:ext cx="5184576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259632" y="1988840"/>
            <a:ext cx="6912768" cy="1979466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الفصل الرابع:</a:t>
            </a:r>
            <a:b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</a:b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/>
            </a:r>
            <a:b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</a:b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اتخاذ القرارات</a:t>
            </a:r>
            <a:endParaRPr lang="ar-SA" sz="3200" b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2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91680" y="0"/>
            <a:ext cx="6172200" cy="2130552"/>
          </a:xfrm>
        </p:spPr>
        <p:txBody>
          <a:bodyPr/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sz="3200" dirty="0" smtClean="0">
                <a:solidFill>
                  <a:srgbClr val="C00000"/>
                </a:solidFill>
                <a:cs typeface="+mn-cs"/>
              </a:rPr>
              <a:t>المحتويات</a:t>
            </a:r>
            <a:endParaRPr lang="ar-SA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1856184" y="1484784"/>
            <a:ext cx="6172200" cy="43204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مفهوم اتخاذ القرار.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اتخاذ القرارات والعملية الإدارية.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أنواع القرارات.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خطوات اتخاذ القرارات.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الأسلوب الجماعي في اتخاذ القرارات.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الحاسب الآلي واتحاذ القرارات.</a:t>
            </a:r>
            <a:endParaRPr lang="ar-SA" sz="2800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7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radeshow_TP101859859">
  <a:themeElements>
    <a:clrScheme name="مخصص 2">
      <a:dk1>
        <a:sysClr val="windowText" lastClr="000000"/>
      </a:dk1>
      <a:lt1>
        <a:sysClr val="window" lastClr="FFFFFF"/>
      </a:lt1>
      <a:dk2>
        <a:srgbClr val="05436A"/>
      </a:dk2>
      <a:lt2>
        <a:srgbClr val="C6E7FC"/>
      </a:lt2>
      <a:accent1>
        <a:srgbClr val="31B6FD"/>
      </a:accent1>
      <a:accent2>
        <a:srgbClr val="0070C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F8753CA054104E8E5FABDB9842FF5D" ma:contentTypeVersion="0" ma:contentTypeDescription="Create a new document." ma:contentTypeScope="" ma:versionID="a3214b80d57fc2235b1771c8c3b46f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33FA82-DF7B-409A-A13A-E048D6B9E8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8CC7B7-647C-4BC4-9A1A-DA36E3B6244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B1B119-65CA-43C5-A845-70699BE81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182</TotalTime>
  <Words>301</Words>
  <Application>Microsoft Macintosh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Black</vt:lpstr>
      <vt:lpstr>Calibri</vt:lpstr>
      <vt:lpstr>Candara</vt:lpstr>
      <vt:lpstr>Tahoma</vt:lpstr>
      <vt:lpstr>Times New Roman</vt:lpstr>
      <vt:lpstr>Arial</vt:lpstr>
      <vt:lpstr>tradeshow_TP101859859</vt:lpstr>
      <vt:lpstr>PowerPoint Presentation</vt:lpstr>
      <vt:lpstr>PowerPoint Presentation</vt:lpstr>
      <vt:lpstr>تعريف التخطيط</vt:lpstr>
      <vt:lpstr>PowerPoint Presentation</vt:lpstr>
      <vt:lpstr>PowerPoint Presentation</vt:lpstr>
      <vt:lpstr>PowerPoint Presentation</vt:lpstr>
      <vt:lpstr> خطوات التخطيط</vt:lpstr>
      <vt:lpstr>الفصل الرابع:  اتخاذ القرارات</vt:lpstr>
      <vt:lpstr> المحتويات</vt:lpstr>
      <vt:lpstr>مفهوم اتخاذ القرارات: </vt:lpstr>
      <vt:lpstr> </vt:lpstr>
      <vt:lpstr>أنواع القرارات</vt:lpstr>
      <vt:lpstr>خطوات اتخاذ القرارات </vt:lpstr>
      <vt:lpstr>الأسلوب الجماعي في اتخاذ القرارات</vt:lpstr>
      <vt:lpstr>قرار فردي أم جماعي ؟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General</dc:creator>
  <cp:lastModifiedBy>Mashael Al-mugairen</cp:lastModifiedBy>
  <cp:revision>21</cp:revision>
  <dcterms:created xsi:type="dcterms:W3CDTF">2012-02-10T19:54:10Z</dcterms:created>
  <dcterms:modified xsi:type="dcterms:W3CDTF">2017-10-11T04:32:53Z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0x01010040F8753CA054104E8E5FABDB9842FF5D</vt:lpwstr>
  </property>
</Properties>
</file>