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93" r:id="rId3"/>
    <p:sldId id="294" r:id="rId4"/>
    <p:sldId id="284" r:id="rId5"/>
    <p:sldId id="285" r:id="rId6"/>
    <p:sldId id="295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E9E8-9604-4EDC-8EF0-B52FB19A980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E170-7B32-4455-9EED-7A908E7A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AE9B-A3F3-44AE-8943-C8B23409875F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29F4-D25C-4789-983C-F0374817243C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1948-B90E-42D6-B88B-ECACA113D006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1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914F-B7D4-44BD-A04B-75301A4B49AE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A6D4-47EE-41EA-BFF3-45633E5C7B13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0AF4-D5DA-4CBC-B5A8-314547B75783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7A5A-2870-4BCE-8A79-6DBD5BB3D69B}" type="datetime1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B21-53F5-4195-BEE6-358C76152DE1}" type="datetime1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556C-04C9-42C6-BC2A-57C4BB02594A}" type="datetime1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526-FACD-4A51-BD71-C983F262839F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7113-C900-4FF5-A36A-735E85E94510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3C06-0CD6-409A-9158-E4BA4A0ED63E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Joel G Patalagsa, PhD(Nursing), 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2571-19BE-4341-8579-8B4D7B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0"/>
            <a:ext cx="5791200" cy="1691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 500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Semester 1438-1439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3200400" y="685800"/>
            <a:ext cx="2614352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5029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Research </a:t>
            </a:r>
            <a:r>
              <a:rPr lang="en-US" sz="3600" b="1" dirty="0"/>
              <a:t>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94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02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Research Terms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1098549"/>
            <a:ext cx="8382000" cy="51985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/Construct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/Discrete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Dependent/ Independent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Conceptual/ Operational Variables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umeric Data), Qualitative (Narrative data)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( bond or a connection between phenomena), cause &amp; effect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1200" y="6324600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 is the examination and analysis of systematically gathered facts about a particular problem.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of research process is the discovery or validation of knowledge.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systematic process of problem solving.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1200" y="6324600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ocuments\My Scans\scan0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150"/>
            <a:ext cx="807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6F225-1F44-42F5-91A3-F6E1B141C1B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91200" y="6408273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ocuments\My Scans\scan0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" y="380999"/>
            <a:ext cx="8170863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B9C4E-D4E4-41BB-BCF4-FAC655916B4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248400" y="6410325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02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Journal Articles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1098549"/>
            <a:ext cx="8382000" cy="51985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include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sections: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Abstract,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Methods,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Discussion, and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1200" y="6324600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02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Issues in Nursing Research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1098549"/>
            <a:ext cx="8382000" cy="519850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 Certificate submission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Principles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Beneficence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2571-19BE-4341-8579-8B4D7BBF20E3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1200" y="6324600"/>
            <a:ext cx="2023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Polit</a:t>
            </a:r>
            <a:r>
              <a:rPr lang="en-US" altLang="en-US" dirty="0">
                <a:latin typeface="Calibri" pitchFamily="34" charset="0"/>
              </a:rPr>
              <a:t> &amp; Beck (</a:t>
            </a:r>
            <a:r>
              <a:rPr lang="en-US" altLang="en-US" dirty="0" smtClean="0">
                <a:latin typeface="Calibri" pitchFamily="34" charset="0"/>
              </a:rPr>
              <a:t>2017) </a:t>
            </a:r>
            <a:endParaRPr lang="en-US" alt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164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Perpetua</vt:lpstr>
      <vt:lpstr>Times New Roman</vt:lpstr>
      <vt:lpstr>Wingdings</vt:lpstr>
      <vt:lpstr>Office Theme</vt:lpstr>
      <vt:lpstr> NURS 500  1st Semester 1438-1439  </vt:lpstr>
      <vt:lpstr>Fundamental Research Terms </vt:lpstr>
      <vt:lpstr>Research Process</vt:lpstr>
      <vt:lpstr>PowerPoint Presentation</vt:lpstr>
      <vt:lpstr>PowerPoint Presentation</vt:lpstr>
      <vt:lpstr>Research Journal Articles</vt:lpstr>
      <vt:lpstr>Ethical Issues in Nursing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 500 NURSING RESEARCH</dc:title>
  <dc:creator>Joel Patalagsa</dc:creator>
  <cp:lastModifiedBy>Alshehri</cp:lastModifiedBy>
  <cp:revision>48</cp:revision>
  <dcterms:created xsi:type="dcterms:W3CDTF">2016-09-19T08:13:19Z</dcterms:created>
  <dcterms:modified xsi:type="dcterms:W3CDTF">2017-10-01T10:44:44Z</dcterms:modified>
</cp:coreProperties>
</file>