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718" r:id="rId3"/>
  </p:sldMasterIdLst>
  <p:notesMasterIdLst>
    <p:notesMasterId r:id="rId9"/>
  </p:notesMasterIdLst>
  <p:handoutMasterIdLst>
    <p:handoutMasterId r:id="rId10"/>
  </p:handoutMasterIdLst>
  <p:sldIdLst>
    <p:sldId id="328" r:id="rId4"/>
    <p:sldId id="346" r:id="rId5"/>
    <p:sldId id="329" r:id="rId6"/>
    <p:sldId id="345" r:id="rId7"/>
    <p:sldId id="347" r:id="rId8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9CF1B6-9096-47A9-8777-14E9D12F62B5}" type="datetimeFigureOut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55681-DF04-41C2-8CF9-E5321B5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4B6FC1-2A77-4DF3-BE37-3FBA580162A1}" type="datetimeFigureOut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4746A-3152-4193-874F-CB8DC871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Hint, substitute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D52-5CF1-4D59-B554-5CEF358E7CA8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BC6F-86D2-4C1F-94B8-A2EF1E642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49DD-4A9A-49C8-8EFE-B09BDA3DC82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D57F-7B6C-43BC-A46B-5C88584E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36D-9FAC-411D-AA65-DB1391563391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B7FD-21DA-4475-A5A9-FE8413F9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B1B0B60C-E4E5-4789-BBC4-B47AF899130B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B6FC82-D213-4AD0-B0F0-846ABF795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7D1F1-4E2E-4789-88A4-6570860E7F9B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5006-42B4-4404-981E-098C2BAF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894BC-22AD-43FB-87ED-03393AE0AE9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81F1-BEFD-4588-81B6-367F231A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9130B-4FDE-48CC-BB95-64D3371A6F93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E7838-6B40-4C8A-86B1-B23C5D17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969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D2907-79FE-468D-8F26-53ED7804CB55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AFF2A-3769-437E-8B72-FE96477F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DFCF-EF67-490F-8A29-7A1598F4EA50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D19A0-DD7A-4F06-923B-ECD7E38B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12457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7C2A8-A952-4B08-8DB3-7D429B803B6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32749-7CE6-4E08-A459-2BFD5830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CD52-5CF1-4D59-B554-5CEF358E7CA8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C5BC6F-86D2-4C1F-94B8-A2EF1E642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83D3-494B-45F4-B469-2499E9EAE2F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392-713C-4869-8E0A-1BADE271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283D3-494B-45F4-B469-2499E9EAE2F2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A392-713C-4869-8E0A-1BADE2711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AAB0C-3364-462A-A4B9-988AA23E4E77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EFA9-4EEF-4858-B4E4-A7775FC1B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E5B9C-3F48-49A0-8FFC-404B88C690DC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F7C2D-A1C8-44B5-AFAC-DE5029CB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126E-2C72-452F-B5C3-3750C5D6F7C2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A530D-8B9A-4745-970F-9112DDBEF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3C128-491A-4123-A4F1-75859C0540E0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27CE-6543-425F-AA8B-593775F74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546F1-78F2-40A9-BB72-2D2948C5CE86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A448-12C8-4C24-ACF6-C0A8CE6F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35D0-61DA-463B-B7B6-B2DDDF394C7E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138E-22C2-46D8-8837-358E59B0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BD849-1EAC-461E-8C74-6BBE8CA4E81E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694A-2748-4520-A317-E4759ADBD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49DD-4A9A-49C8-8EFE-B09BDA3DC82C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D57F-7B6C-43BC-A46B-5C88584E9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4B36D-9FAC-411D-AA65-DB1391563391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B7FD-21DA-4475-A5A9-FE8413F9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AB0C-3364-462A-A4B9-988AA23E4E7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EFA9-4EEF-4858-B4E4-A7775FC1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5B9C-3F48-49A0-8FFC-404B88C690D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C2D-A1C8-44B5-AFAC-DE5029C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26E-2C72-452F-B5C3-3750C5D6F7C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530D-8B9A-4745-970F-9112DDBE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C128-491A-4123-A4F1-75859C0540E0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7CE-6543-425F-AA8B-593775F7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46F1-78F2-40A9-BB72-2D2948C5CE86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448-12C8-4C24-ACF6-C0A8CE6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35D0-61DA-463B-B7B6-B2DDDF394C7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8E-22C2-46D8-8837-358E59B0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D849-1EAC-461E-8C74-6BBE8CA4E81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694A-2748-4520-A317-E4759ADB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3BA6DCA-2BBF-4105-BB24-5ED1F610935F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54B06FE-94F9-41CB-A8B9-4CC64F8B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3A3676-166A-4B61-A2B0-CF484E78CA0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3DD527-9715-4DBB-9C51-B7EB706D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BA6DCA-2BBF-4105-BB24-5ED1F610935F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4B06FE-94F9-41CB-A8B9-4CC64F8B3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ww.few.vu.nl/hci/interactive/fitts/" TargetMode="External"/><Relationship Id="rId2" Type="http://schemas.openxmlformats.org/officeDocument/2006/relationships/hyperlink" Target="https://youtu.be/E3gS9tjACwU" TargetMode="Externa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://www.psytoolkit.org/lessons/fit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Fall – 2016 (1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b="0" dirty="0" smtClean="0">
                <a:solidFill>
                  <a:schemeClr val="tx1"/>
                </a:solidFill>
              </a:rPr>
              <a:t> Sem. 1437-8H)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/>
          <a:lstStyle/>
          <a:p>
            <a:pPr marL="109538"/>
            <a:r>
              <a:rPr lang="en-US" altLang="en-US" b="1" i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/>
            <a:r>
              <a:rPr lang="en-US" altLang="en-US" b="1" i="1" dirty="0" smtClean="0">
                <a:solidFill>
                  <a:schemeClr val="tx1"/>
                </a:solidFill>
              </a:rPr>
              <a:t>Part – 2: </a:t>
            </a:r>
            <a:r>
              <a:rPr lang="en-US" altLang="en-US" b="1" i="1" dirty="0" err="1" smtClean="0">
                <a:solidFill>
                  <a:schemeClr val="tx1"/>
                </a:solidFill>
              </a:rPr>
              <a:t>Fitts’s</a:t>
            </a:r>
            <a:r>
              <a:rPr lang="en-US" altLang="en-US" b="1" i="1" dirty="0" smtClean="0">
                <a:solidFill>
                  <a:schemeClr val="tx1"/>
                </a:solidFill>
              </a:rPr>
              <a:t> Law</a:t>
            </a:r>
          </a:p>
          <a:p>
            <a:pPr marL="109538"/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514D5-D345-4593-ACB1-DC7E2308CE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</a:rPr>
              <a:t>Fitts’s</a:t>
            </a:r>
            <a:r>
              <a:rPr lang="en-US" sz="3200" dirty="0">
                <a:solidFill>
                  <a:schemeClr val="tx1"/>
                </a:solidFill>
              </a:rPr>
              <a:t> Law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Fitts’s</a:t>
            </a:r>
            <a:r>
              <a:rPr lang="en-US" sz="2800" dirty="0" smtClean="0">
                <a:solidFill>
                  <a:schemeClr val="tx1"/>
                </a:solidFill>
              </a:rPr>
              <a:t> Law is used to reach a relation between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size of as well as distance to target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and speed (or response time, RT) to reach target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Target can be button on screen or break pedal, etc.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This has many (increasing) applications in HCI (human-computer interaction)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most important finding: edges of a screen are easiest (i.e. shortest time) to reach: can you show how?</a:t>
            </a:r>
          </a:p>
          <a:p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err="1" smtClean="0">
                <a:solidFill>
                  <a:schemeClr val="tx1"/>
                </a:solidFill>
              </a:rPr>
              <a:t>Fitts’s</a:t>
            </a:r>
            <a:r>
              <a:rPr lang="en-US" sz="3700" b="0" dirty="0" smtClean="0">
                <a:solidFill>
                  <a:schemeClr val="tx1"/>
                </a:solidFill>
              </a:rPr>
              <a:t> Law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68" y="914400"/>
            <a:ext cx="5400032" cy="59436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98B2-42B0-4876-85EA-555F67EA9A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77" y="1840194"/>
            <a:ext cx="3810000" cy="2333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8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229600" cy="58674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Fitts’s Law: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𝑊</m:t>
                                  </m:r>
                                </m:den>
                              </m:f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D: distance to target (aka amplitude)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W: width of target (i.e. target size, e.g. button)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altLang="en-US" sz="2800" dirty="0" smtClean="0">
                    <a:solidFill>
                      <a:schemeClr val="tx1"/>
                    </a:solidFill>
                  </a:rPr>
                  <a:t>Note, there are different versions of </a:t>
                </a:r>
                <a:r>
                  <a:rPr lang="en-US" altLang="en-US" sz="2800" dirty="0" err="1" smtClean="0">
                    <a:solidFill>
                      <a:schemeClr val="tx1"/>
                    </a:solidFill>
                  </a:rPr>
                  <a:t>Fitts’s</a:t>
                </a:r>
                <a:r>
                  <a:rPr lang="en-US" altLang="en-US" sz="2800" dirty="0" smtClean="0">
                    <a:solidFill>
                      <a:schemeClr val="tx1"/>
                    </a:solidFill>
                  </a:rPr>
                  <a:t> Law (e.g. 2D/W instead of D/W + 1)</a:t>
                </a:r>
              </a:p>
            </p:txBody>
          </p:sp>
        </mc:Choice>
        <mc:Fallback xmlns="">
          <p:sp>
            <p:nvSpPr>
              <p:cNvPr id="2662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229600" cy="5867400"/>
              </a:xfrm>
              <a:blipFill rotWithShape="1">
                <a:blip r:embed="rId3"/>
                <a:stretch>
                  <a:fillRect l="-1333" t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Fitts’s</a:t>
            </a:r>
            <a:r>
              <a:rPr lang="en-US" sz="3200" dirty="0" smtClean="0">
                <a:solidFill>
                  <a:schemeClr val="tx1"/>
                </a:solidFill>
              </a:rPr>
              <a:t> Law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Link </a:t>
            </a:r>
            <a:r>
              <a:rPr lang="en-US" sz="2800" dirty="0">
                <a:solidFill>
                  <a:schemeClr val="tx1"/>
                </a:solidFill>
              </a:rPr>
              <a:t>to good video on </a:t>
            </a:r>
            <a:r>
              <a:rPr lang="en-US" sz="2800" dirty="0" err="1">
                <a:solidFill>
                  <a:schemeClr val="tx1"/>
                </a:solidFill>
              </a:rPr>
              <a:t>Fitts</a:t>
            </a:r>
            <a:r>
              <a:rPr lang="en-US" sz="2800" dirty="0">
                <a:solidFill>
                  <a:schemeClr val="tx1"/>
                </a:solidFill>
              </a:rPr>
              <a:t>' (or </a:t>
            </a:r>
            <a:r>
              <a:rPr lang="en-US" sz="2800" dirty="0" err="1">
                <a:solidFill>
                  <a:schemeClr val="tx1"/>
                </a:solidFill>
              </a:rPr>
              <a:t>Fitts's</a:t>
            </a:r>
            <a:r>
              <a:rPr lang="en-US" sz="2800" dirty="0">
                <a:solidFill>
                  <a:schemeClr val="tx1"/>
                </a:solidFill>
              </a:rPr>
              <a:t>) Law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  <a:hlinkClick r:id="rId2"/>
              </a:rPr>
              <a:t>https://youtu.be/E3gS9tjACwU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Interactive Exercise on </a:t>
            </a:r>
            <a:r>
              <a:rPr lang="en-US" altLang="en-US" sz="2800" i="1" dirty="0" err="1">
                <a:solidFill>
                  <a:schemeClr val="tx1"/>
                </a:solidFill>
              </a:rPr>
              <a:t>Fitts’s</a:t>
            </a:r>
            <a:r>
              <a:rPr lang="en-US" altLang="en-US" sz="2800" i="1" dirty="0">
                <a:solidFill>
                  <a:schemeClr val="tx1"/>
                </a:solidFill>
              </a:rPr>
              <a:t> Law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3"/>
              </a:rPr>
              <a:t>http://fww.few.vu.nl/hci/interactive/fitts</a:t>
            </a:r>
            <a:r>
              <a:rPr lang="en-US" altLang="en-US" sz="28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Another interactive exercise and further explanation: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  <a:hlinkClick r:id="rId4"/>
              </a:rPr>
              <a:t>http://www.psytoolkit.org/lessons/fitts.html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en-US" altLang="en-US" sz="2800" dirty="0" smtClean="0"/>
          </a:p>
          <a:p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2685</TotalTime>
  <Words>196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2_Concourse</vt:lpstr>
      <vt:lpstr>9_Concourse</vt:lpstr>
      <vt:lpstr>Executive</vt:lpstr>
      <vt:lpstr>King Saud University   College of Engineering  IE – 341: “Human Factors”  Fall – 2016 (1st Sem. 1437-8H)</vt:lpstr>
      <vt:lpstr>Fitts’s Law</vt:lpstr>
      <vt:lpstr>Fitts’s Law</vt:lpstr>
      <vt:lpstr>Fitts’s Law</vt:lpstr>
      <vt:lpstr>Fitts’s Law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381</cp:revision>
  <dcterms:created xsi:type="dcterms:W3CDTF">2008-11-10T19:40:45Z</dcterms:created>
  <dcterms:modified xsi:type="dcterms:W3CDTF">2016-10-09T08:11:03Z</dcterms:modified>
</cp:coreProperties>
</file>