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257" r:id="rId2"/>
    <p:sldId id="273" r:id="rId3"/>
    <p:sldId id="274" r:id="rId4"/>
    <p:sldId id="334" r:id="rId5"/>
    <p:sldId id="367" r:id="rId6"/>
    <p:sldId id="369" r:id="rId7"/>
    <p:sldId id="365" r:id="rId8"/>
    <p:sldId id="351" r:id="rId9"/>
    <p:sldId id="358" r:id="rId10"/>
    <p:sldId id="276" r:id="rId11"/>
    <p:sldId id="277" r:id="rId12"/>
    <p:sldId id="278" r:id="rId13"/>
    <p:sldId id="279" r:id="rId14"/>
    <p:sldId id="280" r:id="rId15"/>
    <p:sldId id="306" r:id="rId16"/>
    <p:sldId id="293" r:id="rId17"/>
    <p:sldId id="286" r:id="rId18"/>
    <p:sldId id="304" r:id="rId19"/>
    <p:sldId id="315" r:id="rId20"/>
    <p:sldId id="299" r:id="rId21"/>
    <p:sldId id="312" r:id="rId22"/>
    <p:sldId id="283" r:id="rId23"/>
    <p:sldId id="297" r:id="rId24"/>
    <p:sldId id="332" r:id="rId25"/>
    <p:sldId id="294" r:id="rId26"/>
    <p:sldId id="287" r:id="rId27"/>
    <p:sldId id="308" r:id="rId28"/>
    <p:sldId id="327" r:id="rId29"/>
    <p:sldId id="310" r:id="rId30"/>
    <p:sldId id="311" r:id="rId31"/>
    <p:sldId id="330" r:id="rId32"/>
    <p:sldId id="313" r:id="rId33"/>
    <p:sldId id="314" r:id="rId34"/>
    <p:sldId id="355" r:id="rId35"/>
    <p:sldId id="317" r:id="rId36"/>
    <p:sldId id="361" r:id="rId37"/>
    <p:sldId id="340" r:id="rId38"/>
    <p:sldId id="345" r:id="rId39"/>
    <p:sldId id="336" r:id="rId40"/>
    <p:sldId id="335" r:id="rId41"/>
    <p:sldId id="362" r:id="rId42"/>
    <p:sldId id="318" r:id="rId43"/>
    <p:sldId id="344" r:id="rId44"/>
    <p:sldId id="363" r:id="rId45"/>
    <p:sldId id="319" r:id="rId46"/>
    <p:sldId id="323" r:id="rId47"/>
    <p:sldId id="329" r:id="rId48"/>
    <p:sldId id="341" r:id="rId49"/>
    <p:sldId id="368" r:id="rId50"/>
    <p:sldId id="316" r:id="rId51"/>
    <p:sldId id="342" r:id="rId52"/>
    <p:sldId id="347" r:id="rId53"/>
    <p:sldId id="300" r:id="rId54"/>
    <p:sldId id="356" r:id="rId55"/>
    <p:sldId id="291" r:id="rId56"/>
    <p:sldId id="302" r:id="rId57"/>
    <p:sldId id="305" r:id="rId58"/>
    <p:sldId id="275" r:id="rId59"/>
    <p:sldId id="346" r:id="rId60"/>
    <p:sldId id="337" r:id="rId61"/>
    <p:sldId id="309" r:id="rId62"/>
    <p:sldId id="350" r:id="rId63"/>
    <p:sldId id="364" r:id="rId64"/>
    <p:sldId id="348" r:id="rId65"/>
    <p:sldId id="366" r:id="rId66"/>
    <p:sldId id="349" r:id="rId67"/>
    <p:sldId id="371" r:id="rId68"/>
    <p:sldId id="357" r:id="rId69"/>
    <p:sldId id="307" r:id="rId70"/>
    <p:sldId id="352" r:id="rId71"/>
    <p:sldId id="353" r:id="rId72"/>
    <p:sldId id="359" r:id="rId73"/>
    <p:sldId id="354" r:id="rId74"/>
    <p:sldId id="295" r:id="rId75"/>
    <p:sldId id="333" r:id="rId76"/>
    <p:sldId id="285" r:id="rId77"/>
    <p:sldId id="360" r:id="rId78"/>
    <p:sldId id="281" r:id="rId79"/>
    <p:sldId id="284" r:id="rId80"/>
    <p:sldId id="288" r:id="rId81"/>
    <p:sldId id="290" r:id="rId82"/>
    <p:sldId id="292" r:id="rId83"/>
    <p:sldId id="298" r:id="rId84"/>
    <p:sldId id="303" r:id="rId8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6A849-64B9-428B-9047-08B0276349F0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9E626-042B-4E82-90B7-9F2EB1A0A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46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2094-C5B5-4FA1-BD33-AA884186B7F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145-1CB2-42F0-B344-9F5DA8CD97E6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145-1CB2-42F0-B344-9F5DA8CD97E6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145-1CB2-42F0-B344-9F5DA8CD97E6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145-1CB2-42F0-B344-9F5DA8CD97E6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145-1CB2-42F0-B344-9F5DA8CD97E6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145-1CB2-42F0-B344-9F5DA8CD97E6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145-1CB2-42F0-B344-9F5DA8CD97E6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145-1CB2-42F0-B344-9F5DA8CD97E6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145-1CB2-42F0-B344-9F5DA8CD97E6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145-1CB2-42F0-B344-9F5DA8CD97E6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145-1CB2-42F0-B344-9F5DA8CD97E6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5F145-1CB2-42F0-B344-9F5DA8CD97E6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24200"/>
            <a:ext cx="9144000" cy="1905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GE-105: Introduction to Engineering Design</a:t>
            </a:r>
            <a:br>
              <a:rPr lang="en-US" sz="3600" dirty="0" smtClean="0">
                <a:solidFill>
                  <a:srgbClr val="0000FF"/>
                </a:solidFill>
              </a:rPr>
            </a:br>
            <a:r>
              <a:rPr lang="en-US" sz="3600" dirty="0" smtClean="0">
                <a:solidFill>
                  <a:srgbClr val="0000FF"/>
                </a:solidFill>
              </a:rPr>
              <a:t/>
            </a:r>
            <a:br>
              <a:rPr lang="en-US" sz="3600" dirty="0" smtClean="0">
                <a:solidFill>
                  <a:srgbClr val="0000FF"/>
                </a:solidFill>
              </a:rPr>
            </a:br>
            <a:r>
              <a:rPr lang="en-US" sz="4000" b="1" dirty="0" smtClean="0">
                <a:solidFill>
                  <a:srgbClr val="0000FF"/>
                </a:solidFill>
              </a:rPr>
              <a:t>Innovative Design Ideas</a:t>
            </a:r>
            <a:r>
              <a:rPr lang="en-US" sz="3600" dirty="0" smtClean="0">
                <a:solidFill>
                  <a:srgbClr val="0000FF"/>
                </a:solidFill>
              </a:rPr>
              <a:t/>
            </a:r>
            <a:br>
              <a:rPr lang="en-US" sz="3600" dirty="0" smtClean="0">
                <a:solidFill>
                  <a:srgbClr val="0000FF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7848600" cy="1752600"/>
          </a:xfrm>
        </p:spPr>
        <p:txBody>
          <a:bodyPr>
            <a:normAutofit/>
          </a:bodyPr>
          <a:lstStyle/>
          <a:p>
            <a:r>
              <a:rPr lang="en-US" sz="2000" i="1" dirty="0" smtClean="0"/>
              <a:t>Ahmed M. El-</a:t>
            </a:r>
            <a:r>
              <a:rPr lang="en-US" sz="2000" i="1" dirty="0" err="1" smtClean="0"/>
              <a:t>Sherbeeny</a:t>
            </a:r>
            <a:r>
              <a:rPr lang="en-US" sz="2000" i="1" dirty="0" smtClean="0"/>
              <a:t>, PhD</a:t>
            </a:r>
          </a:p>
          <a:p>
            <a:r>
              <a:rPr lang="en-US" sz="2000" i="1" dirty="0" smtClean="0"/>
              <a:t>College of Engineering</a:t>
            </a:r>
          </a:p>
          <a:p>
            <a:r>
              <a:rPr lang="en-US" sz="2000" i="1" dirty="0" smtClean="0"/>
              <a:t>King Saud University</a:t>
            </a:r>
          </a:p>
          <a:p>
            <a:r>
              <a:rPr lang="en-US" sz="2000" i="1" dirty="0" smtClean="0"/>
              <a:t>Jul. 11, 2017</a:t>
            </a:r>
            <a:endParaRPr lang="en-US" sz="2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09600"/>
            <a:ext cx="367448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r.mohammed\Pictures\Laptop-Case-and-Workstation-in-On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428750"/>
            <a:ext cx="6667500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r.mohammed\Pictures\Laptop-Case-and-Workstation-in-On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428750"/>
            <a:ext cx="6667500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r.mohammed\Pictures\Laptop-Case-and-Workstation-in-On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428750"/>
            <a:ext cx="6667500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r.mohammed\Pictures\Laptop-Case-and-Workstation-in-On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428750"/>
            <a:ext cx="6667500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r.mohammed\Pictures\Laptop-Case-and-Workstation-in-One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428750"/>
            <a:ext cx="6667500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DOWN\IMAGES\1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32" y="762000"/>
            <a:ext cx="7444367" cy="557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06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Faycal\Downloads\224595_380898258646551_80704963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06" y="990600"/>
            <a:ext cx="7395878" cy="494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57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Faycal\Downloads\480357_380975075309057_184085264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533400"/>
            <a:ext cx="4091239" cy="574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DOWN2\PHOTOS-ENGINEERING\549649_363589230377454_679278233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9519"/>
            <a:ext cx="3429000" cy="581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62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DOWN2\PHOTOS-ENGINEERING\603487_371281949608182_202601125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76213"/>
            <a:ext cx="7839075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94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TEACHING\SCHOLAR - YEAR-1433-1434_2012-2013\GE105-T1-1433-1434\PHOTOS-ENGINEERING\60132_293012680812673_86174984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3439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08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.mohammed\Pictures\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4419600" cy="4419600"/>
          </a:xfrm>
          <a:prstGeom prst="rect">
            <a:avLst/>
          </a:prstGeom>
          <a:noFill/>
        </p:spPr>
      </p:pic>
      <p:pic>
        <p:nvPicPr>
          <p:cNvPr id="1027" name="Picture 3" descr="C:\Users\dr.mohammed\Pictures\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5825" y="1981200"/>
            <a:ext cx="4448175" cy="3200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590800" y="762000"/>
            <a:ext cx="411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/>
              <a:t>Bikamper</a:t>
            </a:r>
            <a:r>
              <a:rPr lang="en-US" sz="3200" b="1" dirty="0" smtClean="0"/>
              <a:t> Tent </a:t>
            </a:r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DOWN2\PHOTOS-ENGINEERING\424861_10150645815808360_290539813359_9001928_22802648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5638800" cy="589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8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TEACHING\SCHOLAR - YEAR-1433-1434_2012-2013\GE105-T1-1433-1434\PHOTOS-ENGINEERING\36621_394009594002084_25440941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"/>
            <a:ext cx="457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82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aycal\Downloads\549038_338197562931953_38316936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64448"/>
            <a:ext cx="7010400" cy="567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16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DOWN2\PHOTOS-ENGINEERING\398454_3328869184858_1362315875_33416946_93587910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62000"/>
            <a:ext cx="3587273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05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TEACHING\SCHOLAR - YEAR-1433-1434_2012-2013\GE105-T1-1433-1434\PHOTOS-ENGINEERING\485730_480215765331835_121051598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3439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36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Faycal\Downloads\385024_354025987957094_101980433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6477000" cy="526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59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Faycal\Downloads\395311_381114178624959_88902739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"/>
            <a:ext cx="4411264" cy="588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19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DOWN\IMAGES\374970_10150517788403360_290539813359_8642593_203775272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5875"/>
            <a:ext cx="6511807" cy="494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50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TEACHING\SCHOLAR - YEAR-1433-1434_2012-2013\GE105-T1-1433-1434\PHOTOS-ENGINEERING\384174_394949127241464_196538183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400799" cy="64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39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TEACHING\SCHOLAR - YEAR-1433-1434_2012-2013\GE105-T1-1433-1434\PHOTOS-ENGINEERING\3699_516180345077396_141161743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6096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72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r.mohammed\Pictures\imag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64079"/>
            <a:ext cx="6248400" cy="6233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TEACHING\SCHOLAR - YEAR-1433-1434_2012-2013\GE105-T1-1433-1434\PHOTOS-ENGINEERING\12857_440740912652111_61493565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387350"/>
            <a:ext cx="4538662" cy="625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68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F:\TEACHING\SCHOLAR - YEAR-1433-1434_2012-2013\GE105-T1-1433-1434\PHOTOS-ENGINEERING\409636_337751456309897_80192880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5948"/>
            <a:ext cx="5029200" cy="598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40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TEACHING\SCHOLAR - YEAR-1433-1434_2012-2013\GE105-T1-1433-1434\PHOTOS-ENGINEERING\36629_415361585184565_158772065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5608"/>
            <a:ext cx="4876800" cy="652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66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TEACHING\SCHOLAR - YEAR-1433-1434_2012-2013\GE105-T1-1433-1434\PHOTOS-ENGINEERING\23952_543312499028441_156000038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809625"/>
            <a:ext cx="505777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92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aycal\Downloads\156091_471903058359_290539813359_5511383_4935894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43800" cy="556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13621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TEACHING\SCHOLAR - YEAR-1433-1434_2012-2013\GE105-T1-1433-1434\PHOTOS-ENGINEERING\65455_392473340822376_129374667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95500"/>
            <a:ext cx="462915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TEACHING\SCHOLAR - YEAR-1433-1434_2012-2013\GE105-T1-1433-1434\PHOTOS-ENGINEERING\64569_392108114192232_129688529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5815584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37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aycal\Downloads\408581_3014291327514_1569491725_32871535_1587356468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5410200" cy="617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196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TEACHING\SCHOLAR - YEAR-1433-1434_2012-2013\GE105-T1-1433-1434\PHOTOS-ENGINEERING\Personal Movie Theater-285768_392039540865756_208981314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5943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48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:\TEACHING\SCHOLAR - YEAR-1433-1434_2012-2013\GE105-T1-1433-1434\PHOTOS-ENGINEERING\The Ring Alarm Clock-Couple awaking at different timing without disturbing one another-393731_525423814139083_2882433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725728"/>
            <a:ext cx="7627999" cy="552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28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Ring Alarm Clock-Couple awaking at different timing without disturbing one another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06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TEACHING\SCHOLAR - YEAR-1433-1434_2012-2013\GE105-T1-1433-1434\PHOTOS-ENGINEERING\iBamboo is an Electricity-Free iPhone Speaker made from a piece of Bamboo-22490_394356293967414_54534882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533400"/>
            <a:ext cx="8801099" cy="586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87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TEACHING\SCHOLAR - YEAR-1433-1434_2012-2013\GE105-T1-1433-1434\PHOTOS-ENGINEERING\Foldable bike-229928_397840970289134_63980962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9638"/>
            <a:ext cx="4800599" cy="643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24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TEACHING\SCHOLAR - YEAR-1433-1434_2012-2013\GE105-T1-1433-1434\PHOTOS-ENGINEERING\How do you keep your devices powered up when the power's down-69338_440882839308504_30902491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357188"/>
            <a:ext cx="6143625" cy="61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96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aycal\Downloads\408665_258491640887539_246755835394453_668661_1948390310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7010400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312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TEACHING\SCHOLAR - YEAR-1433-1434_2012-2013\GE105-T1-1433-1434\PHOTOS-ENGINEERING\60685_380454852024225_200765073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201"/>
            <a:ext cx="7086600" cy="636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84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:\TEACHING\SCHOLAR - YEAR-1433-1434_2012-2013\GE105-T1-1433-1434\PHOTOS-ENGINEERING\The crumbs go through the holes and the birds get it.Cool-550533_391081027628274_16589820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8730"/>
            <a:ext cx="5410199" cy="652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03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aycal\Downloads\401250_237531532989842_168111039931892_526779_1202738837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6781800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584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TEACHING\SCHOLAR - YEAR-1433-1434_2012-2013\GE105-T1-1433-1434\PHOTOS-ENGINEERING\75104_533023186724039_1920475182_n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160" y="152400"/>
            <a:ext cx="4267200" cy="662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36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TEACHING\SCHOLAR - YEAR-1433-1434_2012-2013\GE105-T1-1433-1434\PHOTOS-ENGINEERING\182581_393716517364725_1802842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6816"/>
            <a:ext cx="5105400" cy="662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3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TEACHING\SCHOLAR - YEAR-1433-1434_2012-2013\GE105-T1-1433-1434\PHOTOS-ENGINEERING\403568_395665233836520_179544627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6400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70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TEACHING\SCHOLAR - YEAR-1433-1434_2012-2013\GE105-T1-1433-1434\PHOTOS-ENGINEERING\Swing-524954_391693370900373_188056480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698" y="381000"/>
            <a:ext cx="6666221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80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aycal\Downloads\garden-fork-table-1-500x37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6019800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265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aycal\Downloads\2 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452562"/>
            <a:ext cx="5715000" cy="3952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950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TEACHING\SCHOLAR - YEAR-1433-1434_2012-2013\GE105-T1-1433-1434\PHOTOS-ENGINEERING\44490_394035910666119_22583905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708571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05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TEACHING\SCHOLAR - YEAR-1433-1434_2012-2013\GE105-T1-1433-1434\PHOTOS-ENGINEERING\Shelves To Go-404283_541872639160867_133997911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838200"/>
            <a:ext cx="8763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1782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aycal\Downloads\1 (5) 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472237" cy="446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74290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DOWN2\PHOTOS-ENGINEERING\429689_10150624195978322_503108321_8923947_18180249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315200" cy="525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8001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aycal\Downloads\377403_10150396807373360_290539813359_8227356_1926308900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2" y="381000"/>
            <a:ext cx="4257675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53498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Faycal\Downloads\534321_381057488630628_62626883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9600"/>
            <a:ext cx="422243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5165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DOWN2\PHOTOS-ENGINEERING\558436_337675586317484_143643645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733425"/>
            <a:ext cx="57150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0266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DOWN2\PHOTOS-ENGINEERING\cha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"/>
            <a:ext cx="4224338" cy="590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6965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r.mohammed\Pictures\Laptop-Case-and-Workstation-in-On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428750"/>
            <a:ext cx="6667500" cy="40005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295400" y="457200"/>
            <a:ext cx="65351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Laptop-Case-and-Workstation-in-One</a:t>
            </a:r>
            <a:endParaRPr lang="ar-SA" sz="3200" b="1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:\TEACHING\SCHOLAR - YEAR-1433-1434_2012-2013\GE105-T1-1433-1434\PHOTOS-ENGINEERING\TRansformer off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419419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228600"/>
            <a:ext cx="2047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Transformer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496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aycal\Downloads\skulls-softride-1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99476"/>
            <a:ext cx="6934200" cy="47631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69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TEACHING\SCHOLAR - YEAR-1433-1434_2012-2013\GE105-T1-1433-1434\PHOTOS-ENGINEERING\530238_378657395537304_152339466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5024"/>
            <a:ext cx="6324600" cy="664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7788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EACHING\SCHOLAR - YEAR-1433-1434_2012-2013\GE105-T1-1433-1434\PHOTOS-ENGINEERING\3758_395653917170985_196410761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3246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6640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aycal\Downloads\e722_cube_laser_virtual_keyboard_for_iphone_inus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7010400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90439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aycal\Downloads\427302_10150558775088360_290539813359_8755754_765180829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6248400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45821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aycal\Downloads\1 (1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7620000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32453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aycal\Downloads\409328_265851503484886_246755835394453_685199_1306587129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68580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38884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Faycal\Downloads\image.aspx_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85824"/>
            <a:ext cx="4286250" cy="25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Faycal\Downloads\images (7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532" y="3962400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07864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aycal\Downloads\images (2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35917"/>
            <a:ext cx="1838325" cy="24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Faycal\Downloads\images 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1847850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Faycal\Downloads\image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08143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67743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aycal\Downloads\389498_10150422804518360_290539813359_8312988_1867157388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2424"/>
            <a:ext cx="3505200" cy="472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Faycal\Downloads\394473_10150465208758360_290539813359_8427573_1076170406_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712"/>
            <a:ext cx="3048000" cy="622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19493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DOWN\IMAGES\1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70844"/>
            <a:ext cx="7495442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60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aycal\Downloads\3 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804862"/>
            <a:ext cx="5715000" cy="5248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581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aycal\Downloads\1 (2) 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67818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981034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aycal\Downloads\374865_10150544738339224_554209223_10890338_1509195655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44196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492803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aycal\Downloads\capture_09012012_11275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57912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769217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aycal\Downloads\1350791_460s_v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4624"/>
            <a:ext cx="3048000" cy="6619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817069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Faycal\Downloads\408581_361920793834280_26754145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7095067" cy="532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3091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TEACHING\SCHOLAR - YEAR-1433-1434_2012-2013\GE105-T1-1433-1434\PHOTOS-ENGINEERING\486595_463009220410602_80296097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" y="762000"/>
            <a:ext cx="8399526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26924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aycal\Downloads\564484_379179385485105_90472012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08900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99517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aycal\Downloads\Covini-C6W-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010400" cy="579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20668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aycal\Downloads\284555_377339505669093_113412156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25" y="990600"/>
            <a:ext cx="8066887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71563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aycal\Downloads\284217_378706155532428_115371018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67311"/>
            <a:ext cx="8018092" cy="544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070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aycal\Downloads\Yank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6781800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11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Faycal\Downloads\564806_148058642004026_138633381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595167" cy="504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31843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Faycal\Downloads\Kuwait - The cobra Tower-534441_381258971943813_182945500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85800"/>
            <a:ext cx="2857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46065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Faycal\Downloads\Amazing Underwater highway- aqueduct ringvaart Haarlemmermmeer-Netherlands-598729_380497955353248_66365415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0"/>
            <a:ext cx="68580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97530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DOWN2\PHOTOS-ENGINEERING\432011_10150742408994853_126572821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600"/>
            <a:ext cx="5791199" cy="579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28083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DOWN2\PHOTOS-ENGINEERING\564115_10150751238274853_80159355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57912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473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aycal\Downloads\389918_10150459711408360_290539813359_8410881_1055618323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5791200" cy="601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149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41</Words>
  <Application>Microsoft Office PowerPoint</Application>
  <PresentationFormat>On-screen Show (4:3)</PresentationFormat>
  <Paragraphs>10</Paragraphs>
  <Slides>84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Office Theme</vt:lpstr>
      <vt:lpstr>GE-105: Introduction to Engineering Design  Innovative Design Ideas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alamgir.hridoy@yahoo.com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GE105: Introduction to Engineering Design  Overview</dc:title>
  <dc:creator>Alamgir</dc:creator>
  <cp:lastModifiedBy>User</cp:lastModifiedBy>
  <cp:revision>53</cp:revision>
  <dcterms:created xsi:type="dcterms:W3CDTF">2012-02-10T05:30:38Z</dcterms:created>
  <dcterms:modified xsi:type="dcterms:W3CDTF">2017-07-11T06:49:33Z</dcterms:modified>
</cp:coreProperties>
</file>