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4D862-1F35-45D3-B8C1-1D22F85667AA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28326C-6804-40B0-A072-5E6D4C6A8F19}">
      <dgm:prSet phldrT="[Text]"/>
      <dgm:spPr/>
      <dgm:t>
        <a:bodyPr/>
        <a:lstStyle/>
        <a:p>
          <a:r>
            <a:rPr lang="en-US" dirty="0" smtClean="0"/>
            <a:t>Place </a:t>
          </a:r>
          <a:endParaRPr lang="en-US" dirty="0"/>
        </a:p>
      </dgm:t>
    </dgm:pt>
    <dgm:pt modelId="{605BE19D-70BF-40F9-BBC9-7713F1F2BC3B}" type="parTrans" cxnId="{FE16FFD0-8445-4795-BD33-7B3921E33C36}">
      <dgm:prSet/>
      <dgm:spPr/>
      <dgm:t>
        <a:bodyPr/>
        <a:lstStyle/>
        <a:p>
          <a:endParaRPr lang="en-US"/>
        </a:p>
      </dgm:t>
    </dgm:pt>
    <dgm:pt modelId="{3000803F-1941-41CF-A1DD-806C20DC94A6}" type="sibTrans" cxnId="{FE16FFD0-8445-4795-BD33-7B3921E33C36}">
      <dgm:prSet/>
      <dgm:spPr/>
      <dgm:t>
        <a:bodyPr/>
        <a:lstStyle/>
        <a:p>
          <a:endParaRPr lang="en-US"/>
        </a:p>
      </dgm:t>
    </dgm:pt>
    <dgm:pt modelId="{FC2A1F85-773B-4364-9F3E-55E59D8967B6}">
      <dgm:prSet phldrT="[Text]"/>
      <dgm:spPr/>
      <dgm:t>
        <a:bodyPr/>
        <a:lstStyle/>
        <a:p>
          <a:r>
            <a:rPr lang="en-US" dirty="0" smtClean="0"/>
            <a:t>Beautiful </a:t>
          </a:r>
          <a:endParaRPr lang="en-US" dirty="0"/>
        </a:p>
      </dgm:t>
    </dgm:pt>
    <dgm:pt modelId="{6837B5DC-20FE-40FA-BB76-ABEEFA56A557}" type="parTrans" cxnId="{94757B46-2FE0-4449-BAED-10ECB436FEBD}">
      <dgm:prSet/>
      <dgm:spPr/>
      <dgm:t>
        <a:bodyPr/>
        <a:lstStyle/>
        <a:p>
          <a:endParaRPr lang="en-US"/>
        </a:p>
      </dgm:t>
    </dgm:pt>
    <dgm:pt modelId="{32AFD46B-65C9-4F78-BD82-5CEC5B1A8D1E}" type="sibTrans" cxnId="{94757B46-2FE0-4449-BAED-10ECB436FEBD}">
      <dgm:prSet/>
      <dgm:spPr/>
      <dgm:t>
        <a:bodyPr/>
        <a:lstStyle/>
        <a:p>
          <a:endParaRPr lang="en-US"/>
        </a:p>
      </dgm:t>
    </dgm:pt>
    <dgm:pt modelId="{1569AB68-CAE4-4487-89AA-3C195AAFCB6B}">
      <dgm:prSet phldrT="[Text]"/>
      <dgm:spPr/>
      <dgm:t>
        <a:bodyPr/>
        <a:lstStyle/>
        <a:p>
          <a:r>
            <a:rPr lang="en-US" dirty="0" smtClean="0"/>
            <a:t>Different </a:t>
          </a:r>
          <a:endParaRPr lang="en-US" dirty="0"/>
        </a:p>
      </dgm:t>
    </dgm:pt>
    <dgm:pt modelId="{91A75BA3-5824-43D5-9FB1-E6B57C97E663}" type="parTrans" cxnId="{685C2AC5-C1A4-4AAD-8995-5493541550B7}">
      <dgm:prSet/>
      <dgm:spPr/>
      <dgm:t>
        <a:bodyPr/>
        <a:lstStyle/>
        <a:p>
          <a:endParaRPr lang="en-US"/>
        </a:p>
      </dgm:t>
    </dgm:pt>
    <dgm:pt modelId="{893E8BC9-3E6A-4B15-A9B7-9A348E2A4333}" type="sibTrans" cxnId="{685C2AC5-C1A4-4AAD-8995-5493541550B7}">
      <dgm:prSet/>
      <dgm:spPr/>
      <dgm:t>
        <a:bodyPr/>
        <a:lstStyle/>
        <a:p>
          <a:endParaRPr lang="en-US"/>
        </a:p>
      </dgm:t>
    </dgm:pt>
    <dgm:pt modelId="{EE3376A7-2FF3-4AC9-98E9-E3A0D0888B5C}">
      <dgm:prSet phldrT="[Text]"/>
      <dgm:spPr/>
      <dgm:t>
        <a:bodyPr/>
        <a:lstStyle/>
        <a:p>
          <a:r>
            <a:rPr lang="en-US" dirty="0" smtClean="0"/>
            <a:t>neat</a:t>
          </a:r>
          <a:endParaRPr lang="en-US" dirty="0"/>
        </a:p>
      </dgm:t>
    </dgm:pt>
    <dgm:pt modelId="{33813F34-2893-4077-A8A3-5227BD8C8CDB}" type="parTrans" cxnId="{183E5490-A8B8-4B92-8580-58261CE1688B}">
      <dgm:prSet/>
      <dgm:spPr/>
      <dgm:t>
        <a:bodyPr/>
        <a:lstStyle/>
        <a:p>
          <a:endParaRPr lang="en-US"/>
        </a:p>
      </dgm:t>
    </dgm:pt>
    <dgm:pt modelId="{D483036C-40BB-4670-97FF-98B891CAADF1}" type="sibTrans" cxnId="{183E5490-A8B8-4B92-8580-58261CE1688B}">
      <dgm:prSet/>
      <dgm:spPr/>
      <dgm:t>
        <a:bodyPr/>
        <a:lstStyle/>
        <a:p>
          <a:endParaRPr lang="en-US"/>
        </a:p>
      </dgm:t>
    </dgm:pt>
    <dgm:pt modelId="{D27C6163-6B67-4AA8-B72D-D50DDC71F5DB}">
      <dgm:prSet phldrT="[Text]"/>
      <dgm:spPr/>
      <dgm:t>
        <a:bodyPr/>
        <a:lstStyle/>
        <a:p>
          <a:r>
            <a:rPr lang="en-US" dirty="0" smtClean="0"/>
            <a:t>Perfect </a:t>
          </a:r>
          <a:endParaRPr lang="en-US" dirty="0"/>
        </a:p>
      </dgm:t>
    </dgm:pt>
    <dgm:pt modelId="{14B49083-550B-4557-A983-88CFCF289247}" type="parTrans" cxnId="{CEF06E28-3E39-4C8C-943B-41443B4CB903}">
      <dgm:prSet/>
      <dgm:spPr/>
      <dgm:t>
        <a:bodyPr/>
        <a:lstStyle/>
        <a:p>
          <a:endParaRPr lang="en-US"/>
        </a:p>
      </dgm:t>
    </dgm:pt>
    <dgm:pt modelId="{1FF7AAA8-EAEA-4034-8CA6-CAE058445AB8}" type="sibTrans" cxnId="{CEF06E28-3E39-4C8C-943B-41443B4CB903}">
      <dgm:prSet/>
      <dgm:spPr/>
      <dgm:t>
        <a:bodyPr/>
        <a:lstStyle/>
        <a:p>
          <a:endParaRPr lang="en-US"/>
        </a:p>
      </dgm:t>
    </dgm:pt>
    <dgm:pt modelId="{B7CF5EC7-7C65-4AB6-8F5F-184E27949942}">
      <dgm:prSet/>
      <dgm:spPr/>
      <dgm:t>
        <a:bodyPr/>
        <a:lstStyle/>
        <a:p>
          <a:r>
            <a:rPr lang="en-US" dirty="0" smtClean="0"/>
            <a:t>Orderly </a:t>
          </a:r>
          <a:endParaRPr lang="en-US" dirty="0"/>
        </a:p>
      </dgm:t>
    </dgm:pt>
    <dgm:pt modelId="{6AD6B2FA-3F56-4AFA-9AEA-60C8807CA3DF}" type="parTrans" cxnId="{C400CB1A-C686-4687-B6E3-AB9283953AFD}">
      <dgm:prSet/>
      <dgm:spPr/>
      <dgm:t>
        <a:bodyPr/>
        <a:lstStyle/>
        <a:p>
          <a:endParaRPr lang="en-US"/>
        </a:p>
      </dgm:t>
    </dgm:pt>
    <dgm:pt modelId="{DDCF46A7-E7EA-4AF2-AD34-8204500AF918}" type="sibTrans" cxnId="{C400CB1A-C686-4687-B6E3-AB9283953AFD}">
      <dgm:prSet/>
      <dgm:spPr/>
      <dgm:t>
        <a:bodyPr/>
        <a:lstStyle/>
        <a:p>
          <a:endParaRPr lang="en-US"/>
        </a:p>
      </dgm:t>
    </dgm:pt>
    <dgm:pt modelId="{9E117BD0-EBBA-4D09-AA13-20AEBA59D480}">
      <dgm:prSet/>
      <dgm:spPr/>
      <dgm:t>
        <a:bodyPr/>
        <a:lstStyle/>
        <a:p>
          <a:r>
            <a:rPr lang="en-US" dirty="0" smtClean="0"/>
            <a:t>safe</a:t>
          </a:r>
          <a:endParaRPr lang="en-US" dirty="0"/>
        </a:p>
      </dgm:t>
    </dgm:pt>
    <dgm:pt modelId="{B80E06F4-32EE-4348-BB95-C9DC0C8E9A36}" type="parTrans" cxnId="{03C7D7F1-063C-499E-BA02-5941A7AEEB45}">
      <dgm:prSet/>
      <dgm:spPr/>
      <dgm:t>
        <a:bodyPr/>
        <a:lstStyle/>
        <a:p>
          <a:endParaRPr lang="en-US"/>
        </a:p>
      </dgm:t>
    </dgm:pt>
    <dgm:pt modelId="{C1B40035-AE81-4943-BB07-7B3FA49A92AD}" type="sibTrans" cxnId="{03C7D7F1-063C-499E-BA02-5941A7AEEB45}">
      <dgm:prSet/>
      <dgm:spPr/>
      <dgm:t>
        <a:bodyPr/>
        <a:lstStyle/>
        <a:p>
          <a:endParaRPr lang="en-US"/>
        </a:p>
      </dgm:t>
    </dgm:pt>
    <dgm:pt modelId="{02950D82-2C46-4F65-85B5-D4A9E2D1679F}" type="pres">
      <dgm:prSet presAssocID="{5684D862-1F35-45D3-B8C1-1D22F85667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83E8364-4A40-4B81-A6A9-CB82B762E422}" type="pres">
      <dgm:prSet presAssocID="{A028326C-6804-40B0-A072-5E6D4C6A8F19}" presName="centerShape" presStyleLbl="node0" presStyleIdx="0" presStyleCnt="1"/>
      <dgm:spPr/>
      <dgm:t>
        <a:bodyPr/>
        <a:lstStyle/>
        <a:p>
          <a:endParaRPr lang="en-US"/>
        </a:p>
      </dgm:t>
    </dgm:pt>
    <dgm:pt modelId="{3BAF0744-DFA3-472C-8CF2-B0D9F914FACA}" type="pres">
      <dgm:prSet presAssocID="{6837B5DC-20FE-40FA-BB76-ABEEFA56A557}" presName="Name9" presStyleLbl="parChTrans1D2" presStyleIdx="0" presStyleCnt="6"/>
      <dgm:spPr/>
    </dgm:pt>
    <dgm:pt modelId="{E95293D1-F670-44D1-9AEB-3F67750A15C6}" type="pres">
      <dgm:prSet presAssocID="{6837B5DC-20FE-40FA-BB76-ABEEFA56A557}" presName="connTx" presStyleLbl="parChTrans1D2" presStyleIdx="0" presStyleCnt="6"/>
      <dgm:spPr/>
    </dgm:pt>
    <dgm:pt modelId="{2EFB5DE6-64C6-43CA-BC81-FFD12D2CBDD2}" type="pres">
      <dgm:prSet presAssocID="{FC2A1F85-773B-4364-9F3E-55E59D8967B6}" presName="node" presStyleLbl="node1" presStyleIdx="0" presStyleCnt="6">
        <dgm:presLayoutVars>
          <dgm:bulletEnabled val="1"/>
        </dgm:presLayoutVars>
      </dgm:prSet>
      <dgm:spPr/>
    </dgm:pt>
    <dgm:pt modelId="{76DD3FAE-1590-41FB-A93D-5BC7F5FAA1DA}" type="pres">
      <dgm:prSet presAssocID="{91A75BA3-5824-43D5-9FB1-E6B57C97E663}" presName="Name9" presStyleLbl="parChTrans1D2" presStyleIdx="1" presStyleCnt="6"/>
      <dgm:spPr/>
    </dgm:pt>
    <dgm:pt modelId="{56D4BACC-E81C-464D-ABA2-6B07AD458437}" type="pres">
      <dgm:prSet presAssocID="{91A75BA3-5824-43D5-9FB1-E6B57C97E663}" presName="connTx" presStyleLbl="parChTrans1D2" presStyleIdx="1" presStyleCnt="6"/>
      <dgm:spPr/>
    </dgm:pt>
    <dgm:pt modelId="{DA8B9F12-E579-4E77-8BEF-93100E949E65}" type="pres">
      <dgm:prSet presAssocID="{1569AB68-CAE4-4487-89AA-3C195AAFCB6B}" presName="node" presStyleLbl="node1" presStyleIdx="1" presStyleCnt="6">
        <dgm:presLayoutVars>
          <dgm:bulletEnabled val="1"/>
        </dgm:presLayoutVars>
      </dgm:prSet>
      <dgm:spPr/>
    </dgm:pt>
    <dgm:pt modelId="{B4D47322-4AD3-4637-8CAE-8E70BA207253}" type="pres">
      <dgm:prSet presAssocID="{33813F34-2893-4077-A8A3-5227BD8C8CDB}" presName="Name9" presStyleLbl="parChTrans1D2" presStyleIdx="2" presStyleCnt="6"/>
      <dgm:spPr/>
    </dgm:pt>
    <dgm:pt modelId="{49AE6EB8-3DA9-478C-BF62-D252D532FF78}" type="pres">
      <dgm:prSet presAssocID="{33813F34-2893-4077-A8A3-5227BD8C8CDB}" presName="connTx" presStyleLbl="parChTrans1D2" presStyleIdx="2" presStyleCnt="6"/>
      <dgm:spPr/>
    </dgm:pt>
    <dgm:pt modelId="{460EF5CD-DDB8-47E2-B622-0F33C0771BE9}" type="pres">
      <dgm:prSet presAssocID="{EE3376A7-2FF3-4AC9-98E9-E3A0D0888B5C}" presName="node" presStyleLbl="node1" presStyleIdx="2" presStyleCnt="6">
        <dgm:presLayoutVars>
          <dgm:bulletEnabled val="1"/>
        </dgm:presLayoutVars>
      </dgm:prSet>
      <dgm:spPr/>
    </dgm:pt>
    <dgm:pt modelId="{526A1F2A-DF2A-4590-9DDF-049B6E903582}" type="pres">
      <dgm:prSet presAssocID="{14B49083-550B-4557-A983-88CFCF289247}" presName="Name9" presStyleLbl="parChTrans1D2" presStyleIdx="3" presStyleCnt="6"/>
      <dgm:spPr/>
    </dgm:pt>
    <dgm:pt modelId="{972CF9C1-3311-4FC7-AA1E-4372D49C182D}" type="pres">
      <dgm:prSet presAssocID="{14B49083-550B-4557-A983-88CFCF289247}" presName="connTx" presStyleLbl="parChTrans1D2" presStyleIdx="3" presStyleCnt="6"/>
      <dgm:spPr/>
    </dgm:pt>
    <dgm:pt modelId="{36671EE1-9EE3-452F-94BA-43FEB7C8225A}" type="pres">
      <dgm:prSet presAssocID="{D27C6163-6B67-4AA8-B72D-D50DDC71F5DB}" presName="node" presStyleLbl="node1" presStyleIdx="3" presStyleCnt="6">
        <dgm:presLayoutVars>
          <dgm:bulletEnabled val="1"/>
        </dgm:presLayoutVars>
      </dgm:prSet>
      <dgm:spPr/>
    </dgm:pt>
    <dgm:pt modelId="{95AC87BF-63D6-42C6-B968-E62A6E941BCD}" type="pres">
      <dgm:prSet presAssocID="{6AD6B2FA-3F56-4AFA-9AEA-60C8807CA3DF}" presName="Name9" presStyleLbl="parChTrans1D2" presStyleIdx="4" presStyleCnt="6"/>
      <dgm:spPr/>
    </dgm:pt>
    <dgm:pt modelId="{DDAE75EA-29EC-4876-B52E-3CBFEAD4B925}" type="pres">
      <dgm:prSet presAssocID="{6AD6B2FA-3F56-4AFA-9AEA-60C8807CA3DF}" presName="connTx" presStyleLbl="parChTrans1D2" presStyleIdx="4" presStyleCnt="6"/>
      <dgm:spPr/>
    </dgm:pt>
    <dgm:pt modelId="{4AB7B187-C16E-4C1F-A072-705C95C84484}" type="pres">
      <dgm:prSet presAssocID="{B7CF5EC7-7C65-4AB6-8F5F-184E27949942}" presName="node" presStyleLbl="node1" presStyleIdx="4" presStyleCnt="6">
        <dgm:presLayoutVars>
          <dgm:bulletEnabled val="1"/>
        </dgm:presLayoutVars>
      </dgm:prSet>
      <dgm:spPr/>
    </dgm:pt>
    <dgm:pt modelId="{D7554BE6-267F-4995-A1B4-99F26813FDDA}" type="pres">
      <dgm:prSet presAssocID="{B80E06F4-32EE-4348-BB95-C9DC0C8E9A36}" presName="Name9" presStyleLbl="parChTrans1D2" presStyleIdx="5" presStyleCnt="6"/>
      <dgm:spPr/>
    </dgm:pt>
    <dgm:pt modelId="{ECDD73BD-A3FD-496F-B71C-C97A19F37BCF}" type="pres">
      <dgm:prSet presAssocID="{B80E06F4-32EE-4348-BB95-C9DC0C8E9A36}" presName="connTx" presStyleLbl="parChTrans1D2" presStyleIdx="5" presStyleCnt="6"/>
      <dgm:spPr/>
    </dgm:pt>
    <dgm:pt modelId="{6267696D-38F6-44C8-88DC-094F620FB647}" type="pres">
      <dgm:prSet presAssocID="{9E117BD0-EBBA-4D09-AA13-20AEBA59D480}" presName="node" presStyleLbl="node1" presStyleIdx="5" presStyleCnt="6">
        <dgm:presLayoutVars>
          <dgm:bulletEnabled val="1"/>
        </dgm:presLayoutVars>
      </dgm:prSet>
      <dgm:spPr/>
    </dgm:pt>
  </dgm:ptLst>
  <dgm:cxnLst>
    <dgm:cxn modelId="{7C2F925C-3A28-4BF3-B9C8-8CD49D034F5F}" type="presOf" srcId="{6837B5DC-20FE-40FA-BB76-ABEEFA56A557}" destId="{E95293D1-F670-44D1-9AEB-3F67750A15C6}" srcOrd="1" destOrd="0" presId="urn:microsoft.com/office/officeart/2005/8/layout/radial1"/>
    <dgm:cxn modelId="{2481A5E8-6CB7-4D02-B028-C90C58F9B3B2}" type="presOf" srcId="{B80E06F4-32EE-4348-BB95-C9DC0C8E9A36}" destId="{ECDD73BD-A3FD-496F-B71C-C97A19F37BCF}" srcOrd="1" destOrd="0" presId="urn:microsoft.com/office/officeart/2005/8/layout/radial1"/>
    <dgm:cxn modelId="{685C2AC5-C1A4-4AAD-8995-5493541550B7}" srcId="{A028326C-6804-40B0-A072-5E6D4C6A8F19}" destId="{1569AB68-CAE4-4487-89AA-3C195AAFCB6B}" srcOrd="1" destOrd="0" parTransId="{91A75BA3-5824-43D5-9FB1-E6B57C97E663}" sibTransId="{893E8BC9-3E6A-4B15-A9B7-9A348E2A4333}"/>
    <dgm:cxn modelId="{BA64F027-BBFE-48F0-8C7F-E22B9F172B1D}" type="presOf" srcId="{5684D862-1F35-45D3-B8C1-1D22F85667AA}" destId="{02950D82-2C46-4F65-85B5-D4A9E2D1679F}" srcOrd="0" destOrd="0" presId="urn:microsoft.com/office/officeart/2005/8/layout/radial1"/>
    <dgm:cxn modelId="{68D9AD55-13BC-447E-8870-669326487C66}" type="presOf" srcId="{14B49083-550B-4557-A983-88CFCF289247}" destId="{526A1F2A-DF2A-4590-9DDF-049B6E903582}" srcOrd="0" destOrd="0" presId="urn:microsoft.com/office/officeart/2005/8/layout/radial1"/>
    <dgm:cxn modelId="{FC4496FC-E93E-47F6-A328-07FB99CDCE25}" type="presOf" srcId="{91A75BA3-5824-43D5-9FB1-E6B57C97E663}" destId="{56D4BACC-E81C-464D-ABA2-6B07AD458437}" srcOrd="1" destOrd="0" presId="urn:microsoft.com/office/officeart/2005/8/layout/radial1"/>
    <dgm:cxn modelId="{183E5490-A8B8-4B92-8580-58261CE1688B}" srcId="{A028326C-6804-40B0-A072-5E6D4C6A8F19}" destId="{EE3376A7-2FF3-4AC9-98E9-E3A0D0888B5C}" srcOrd="2" destOrd="0" parTransId="{33813F34-2893-4077-A8A3-5227BD8C8CDB}" sibTransId="{D483036C-40BB-4670-97FF-98B891CAADF1}"/>
    <dgm:cxn modelId="{18ACEE52-1AAF-47CC-9F5D-72885C02E46F}" type="presOf" srcId="{FC2A1F85-773B-4364-9F3E-55E59D8967B6}" destId="{2EFB5DE6-64C6-43CA-BC81-FFD12D2CBDD2}" srcOrd="0" destOrd="0" presId="urn:microsoft.com/office/officeart/2005/8/layout/radial1"/>
    <dgm:cxn modelId="{F8277621-6929-4815-BF5B-570F7B6D01F0}" type="presOf" srcId="{9E117BD0-EBBA-4D09-AA13-20AEBA59D480}" destId="{6267696D-38F6-44C8-88DC-094F620FB647}" srcOrd="0" destOrd="0" presId="urn:microsoft.com/office/officeart/2005/8/layout/radial1"/>
    <dgm:cxn modelId="{E18C6327-4A04-419E-B2C9-E4E857278545}" type="presOf" srcId="{6837B5DC-20FE-40FA-BB76-ABEEFA56A557}" destId="{3BAF0744-DFA3-472C-8CF2-B0D9F914FACA}" srcOrd="0" destOrd="0" presId="urn:microsoft.com/office/officeart/2005/8/layout/radial1"/>
    <dgm:cxn modelId="{5F51F302-44D0-47FE-BEEA-EA817CA1A32F}" type="presOf" srcId="{6AD6B2FA-3F56-4AFA-9AEA-60C8807CA3DF}" destId="{DDAE75EA-29EC-4876-B52E-3CBFEAD4B925}" srcOrd="1" destOrd="0" presId="urn:microsoft.com/office/officeart/2005/8/layout/radial1"/>
    <dgm:cxn modelId="{730C2448-F946-4212-9E81-960581F07794}" type="presOf" srcId="{A028326C-6804-40B0-A072-5E6D4C6A8F19}" destId="{D83E8364-4A40-4B81-A6A9-CB82B762E422}" srcOrd="0" destOrd="0" presId="urn:microsoft.com/office/officeart/2005/8/layout/radial1"/>
    <dgm:cxn modelId="{9D22FF53-8C1C-45AC-B884-E94DCA8938A3}" type="presOf" srcId="{14B49083-550B-4557-A983-88CFCF289247}" destId="{972CF9C1-3311-4FC7-AA1E-4372D49C182D}" srcOrd="1" destOrd="0" presId="urn:microsoft.com/office/officeart/2005/8/layout/radial1"/>
    <dgm:cxn modelId="{94757B46-2FE0-4449-BAED-10ECB436FEBD}" srcId="{A028326C-6804-40B0-A072-5E6D4C6A8F19}" destId="{FC2A1F85-773B-4364-9F3E-55E59D8967B6}" srcOrd="0" destOrd="0" parTransId="{6837B5DC-20FE-40FA-BB76-ABEEFA56A557}" sibTransId="{32AFD46B-65C9-4F78-BD82-5CEC5B1A8D1E}"/>
    <dgm:cxn modelId="{928B510A-859A-4DBF-901D-2DCEE0CB7E24}" type="presOf" srcId="{EE3376A7-2FF3-4AC9-98E9-E3A0D0888B5C}" destId="{460EF5CD-DDB8-47E2-B622-0F33C0771BE9}" srcOrd="0" destOrd="0" presId="urn:microsoft.com/office/officeart/2005/8/layout/radial1"/>
    <dgm:cxn modelId="{889B2A5A-8043-4B88-A72D-6049120A88E8}" type="presOf" srcId="{B7CF5EC7-7C65-4AB6-8F5F-184E27949942}" destId="{4AB7B187-C16E-4C1F-A072-705C95C84484}" srcOrd="0" destOrd="0" presId="urn:microsoft.com/office/officeart/2005/8/layout/radial1"/>
    <dgm:cxn modelId="{D04884AE-4A99-4477-8DE1-8997D7184759}" type="presOf" srcId="{B80E06F4-32EE-4348-BB95-C9DC0C8E9A36}" destId="{D7554BE6-267F-4995-A1B4-99F26813FDDA}" srcOrd="0" destOrd="0" presId="urn:microsoft.com/office/officeart/2005/8/layout/radial1"/>
    <dgm:cxn modelId="{C400CB1A-C686-4687-B6E3-AB9283953AFD}" srcId="{A028326C-6804-40B0-A072-5E6D4C6A8F19}" destId="{B7CF5EC7-7C65-4AB6-8F5F-184E27949942}" srcOrd="4" destOrd="0" parTransId="{6AD6B2FA-3F56-4AFA-9AEA-60C8807CA3DF}" sibTransId="{DDCF46A7-E7EA-4AF2-AD34-8204500AF918}"/>
    <dgm:cxn modelId="{C108E76D-1EC7-45E1-8BCD-FC14FAB952F8}" type="presOf" srcId="{1569AB68-CAE4-4487-89AA-3C195AAFCB6B}" destId="{DA8B9F12-E579-4E77-8BEF-93100E949E65}" srcOrd="0" destOrd="0" presId="urn:microsoft.com/office/officeart/2005/8/layout/radial1"/>
    <dgm:cxn modelId="{03C7D7F1-063C-499E-BA02-5941A7AEEB45}" srcId="{A028326C-6804-40B0-A072-5E6D4C6A8F19}" destId="{9E117BD0-EBBA-4D09-AA13-20AEBA59D480}" srcOrd="5" destOrd="0" parTransId="{B80E06F4-32EE-4348-BB95-C9DC0C8E9A36}" sibTransId="{C1B40035-AE81-4943-BB07-7B3FA49A92AD}"/>
    <dgm:cxn modelId="{69DC176B-A523-475D-B582-52B9B49E3D94}" type="presOf" srcId="{33813F34-2893-4077-A8A3-5227BD8C8CDB}" destId="{B4D47322-4AD3-4637-8CAE-8E70BA207253}" srcOrd="0" destOrd="0" presId="urn:microsoft.com/office/officeart/2005/8/layout/radial1"/>
    <dgm:cxn modelId="{CEF06E28-3E39-4C8C-943B-41443B4CB903}" srcId="{A028326C-6804-40B0-A072-5E6D4C6A8F19}" destId="{D27C6163-6B67-4AA8-B72D-D50DDC71F5DB}" srcOrd="3" destOrd="0" parTransId="{14B49083-550B-4557-A983-88CFCF289247}" sibTransId="{1FF7AAA8-EAEA-4034-8CA6-CAE058445AB8}"/>
    <dgm:cxn modelId="{CCCC9439-88EC-4F18-B1B1-8DAF2B549DAB}" type="presOf" srcId="{91A75BA3-5824-43D5-9FB1-E6B57C97E663}" destId="{76DD3FAE-1590-41FB-A93D-5BC7F5FAA1DA}" srcOrd="0" destOrd="0" presId="urn:microsoft.com/office/officeart/2005/8/layout/radial1"/>
    <dgm:cxn modelId="{C8F0F302-4007-4645-BA08-7B825D2315EC}" type="presOf" srcId="{D27C6163-6B67-4AA8-B72D-D50DDC71F5DB}" destId="{36671EE1-9EE3-452F-94BA-43FEB7C8225A}" srcOrd="0" destOrd="0" presId="urn:microsoft.com/office/officeart/2005/8/layout/radial1"/>
    <dgm:cxn modelId="{FE16FFD0-8445-4795-BD33-7B3921E33C36}" srcId="{5684D862-1F35-45D3-B8C1-1D22F85667AA}" destId="{A028326C-6804-40B0-A072-5E6D4C6A8F19}" srcOrd="0" destOrd="0" parTransId="{605BE19D-70BF-40F9-BBC9-7713F1F2BC3B}" sibTransId="{3000803F-1941-41CF-A1DD-806C20DC94A6}"/>
    <dgm:cxn modelId="{D769D580-8761-4C6D-980E-74E23C3072E5}" type="presOf" srcId="{33813F34-2893-4077-A8A3-5227BD8C8CDB}" destId="{49AE6EB8-3DA9-478C-BF62-D252D532FF78}" srcOrd="1" destOrd="0" presId="urn:microsoft.com/office/officeart/2005/8/layout/radial1"/>
    <dgm:cxn modelId="{4DB09798-CEF3-47DC-AEF1-9044C3BBE7EA}" type="presOf" srcId="{6AD6B2FA-3F56-4AFA-9AEA-60C8807CA3DF}" destId="{95AC87BF-63D6-42C6-B968-E62A6E941BCD}" srcOrd="0" destOrd="0" presId="urn:microsoft.com/office/officeart/2005/8/layout/radial1"/>
    <dgm:cxn modelId="{96E60D25-E753-401D-A118-A561977437B3}" type="presParOf" srcId="{02950D82-2C46-4F65-85B5-D4A9E2D1679F}" destId="{D83E8364-4A40-4B81-A6A9-CB82B762E422}" srcOrd="0" destOrd="0" presId="urn:microsoft.com/office/officeart/2005/8/layout/radial1"/>
    <dgm:cxn modelId="{05A9A4F2-B30D-4FAF-9059-05C67020A9F6}" type="presParOf" srcId="{02950D82-2C46-4F65-85B5-D4A9E2D1679F}" destId="{3BAF0744-DFA3-472C-8CF2-B0D9F914FACA}" srcOrd="1" destOrd="0" presId="urn:microsoft.com/office/officeart/2005/8/layout/radial1"/>
    <dgm:cxn modelId="{085F1273-23E5-4C30-8AB4-32AB94F550F1}" type="presParOf" srcId="{3BAF0744-DFA3-472C-8CF2-B0D9F914FACA}" destId="{E95293D1-F670-44D1-9AEB-3F67750A15C6}" srcOrd="0" destOrd="0" presId="urn:microsoft.com/office/officeart/2005/8/layout/radial1"/>
    <dgm:cxn modelId="{13F78BEE-B696-47D6-8F9D-CE33D92362E8}" type="presParOf" srcId="{02950D82-2C46-4F65-85B5-D4A9E2D1679F}" destId="{2EFB5DE6-64C6-43CA-BC81-FFD12D2CBDD2}" srcOrd="2" destOrd="0" presId="urn:microsoft.com/office/officeart/2005/8/layout/radial1"/>
    <dgm:cxn modelId="{1068156D-CEBE-4D5B-A2E0-5EB0B59ECE0E}" type="presParOf" srcId="{02950D82-2C46-4F65-85B5-D4A9E2D1679F}" destId="{76DD3FAE-1590-41FB-A93D-5BC7F5FAA1DA}" srcOrd="3" destOrd="0" presId="urn:microsoft.com/office/officeart/2005/8/layout/radial1"/>
    <dgm:cxn modelId="{78E433E6-06C0-41D2-A49B-66B41FCE5DCD}" type="presParOf" srcId="{76DD3FAE-1590-41FB-A93D-5BC7F5FAA1DA}" destId="{56D4BACC-E81C-464D-ABA2-6B07AD458437}" srcOrd="0" destOrd="0" presId="urn:microsoft.com/office/officeart/2005/8/layout/radial1"/>
    <dgm:cxn modelId="{715E17F4-3CCA-4443-88A3-A0217DCDB699}" type="presParOf" srcId="{02950D82-2C46-4F65-85B5-D4A9E2D1679F}" destId="{DA8B9F12-E579-4E77-8BEF-93100E949E65}" srcOrd="4" destOrd="0" presId="urn:microsoft.com/office/officeart/2005/8/layout/radial1"/>
    <dgm:cxn modelId="{83F19101-BEF8-4F7D-B41C-A1A6FBE84615}" type="presParOf" srcId="{02950D82-2C46-4F65-85B5-D4A9E2D1679F}" destId="{B4D47322-4AD3-4637-8CAE-8E70BA207253}" srcOrd="5" destOrd="0" presId="urn:microsoft.com/office/officeart/2005/8/layout/radial1"/>
    <dgm:cxn modelId="{85C2DDF8-F1EF-428C-80AD-A5E2F89DE1CD}" type="presParOf" srcId="{B4D47322-4AD3-4637-8CAE-8E70BA207253}" destId="{49AE6EB8-3DA9-478C-BF62-D252D532FF78}" srcOrd="0" destOrd="0" presId="urn:microsoft.com/office/officeart/2005/8/layout/radial1"/>
    <dgm:cxn modelId="{C7CB478A-1BFE-40F0-9DBE-8A5BE633005C}" type="presParOf" srcId="{02950D82-2C46-4F65-85B5-D4A9E2D1679F}" destId="{460EF5CD-DDB8-47E2-B622-0F33C0771BE9}" srcOrd="6" destOrd="0" presId="urn:microsoft.com/office/officeart/2005/8/layout/radial1"/>
    <dgm:cxn modelId="{C1599596-0309-4118-895F-C291E173BDD4}" type="presParOf" srcId="{02950D82-2C46-4F65-85B5-D4A9E2D1679F}" destId="{526A1F2A-DF2A-4590-9DDF-049B6E903582}" srcOrd="7" destOrd="0" presId="urn:microsoft.com/office/officeart/2005/8/layout/radial1"/>
    <dgm:cxn modelId="{911EAFA0-01A7-44FA-86A6-3BFAAD435B56}" type="presParOf" srcId="{526A1F2A-DF2A-4590-9DDF-049B6E903582}" destId="{972CF9C1-3311-4FC7-AA1E-4372D49C182D}" srcOrd="0" destOrd="0" presId="urn:microsoft.com/office/officeart/2005/8/layout/radial1"/>
    <dgm:cxn modelId="{A31BE225-8716-4464-85F4-C30D40ED99F4}" type="presParOf" srcId="{02950D82-2C46-4F65-85B5-D4A9E2D1679F}" destId="{36671EE1-9EE3-452F-94BA-43FEB7C8225A}" srcOrd="8" destOrd="0" presId="urn:microsoft.com/office/officeart/2005/8/layout/radial1"/>
    <dgm:cxn modelId="{C58D9A16-F220-4598-B74A-39B59BB347A8}" type="presParOf" srcId="{02950D82-2C46-4F65-85B5-D4A9E2D1679F}" destId="{95AC87BF-63D6-42C6-B968-E62A6E941BCD}" srcOrd="9" destOrd="0" presId="urn:microsoft.com/office/officeart/2005/8/layout/radial1"/>
    <dgm:cxn modelId="{88E6AC50-779C-48B3-A86D-FE674929D8AC}" type="presParOf" srcId="{95AC87BF-63D6-42C6-B968-E62A6E941BCD}" destId="{DDAE75EA-29EC-4876-B52E-3CBFEAD4B925}" srcOrd="0" destOrd="0" presId="urn:microsoft.com/office/officeart/2005/8/layout/radial1"/>
    <dgm:cxn modelId="{90C93DFE-1E1D-48FF-8779-8BAB5A0F7781}" type="presParOf" srcId="{02950D82-2C46-4F65-85B5-D4A9E2D1679F}" destId="{4AB7B187-C16E-4C1F-A072-705C95C84484}" srcOrd="10" destOrd="0" presId="urn:microsoft.com/office/officeart/2005/8/layout/radial1"/>
    <dgm:cxn modelId="{CCBE9F96-DDBD-46AC-93E1-5D0EEFACC403}" type="presParOf" srcId="{02950D82-2C46-4F65-85B5-D4A9E2D1679F}" destId="{D7554BE6-267F-4995-A1B4-99F26813FDDA}" srcOrd="11" destOrd="0" presId="urn:microsoft.com/office/officeart/2005/8/layout/radial1"/>
    <dgm:cxn modelId="{C9881149-C502-47A1-8E24-939DD064546B}" type="presParOf" srcId="{D7554BE6-267F-4995-A1B4-99F26813FDDA}" destId="{ECDD73BD-A3FD-496F-B71C-C97A19F37BCF}" srcOrd="0" destOrd="0" presId="urn:microsoft.com/office/officeart/2005/8/layout/radial1"/>
    <dgm:cxn modelId="{91CAAAD3-6B98-4593-9E20-87117A4CBECE}" type="presParOf" srcId="{02950D82-2C46-4F65-85B5-D4A9E2D1679F}" destId="{6267696D-38F6-44C8-88DC-094F620FB64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84D862-1F35-45D3-B8C1-1D22F85667AA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28326C-6804-40B0-A072-5E6D4C6A8F19}">
      <dgm:prSet phldrT="[Text]"/>
      <dgm:spPr/>
      <dgm:t>
        <a:bodyPr/>
        <a:lstStyle/>
        <a:p>
          <a:r>
            <a:rPr lang="en-US" dirty="0" smtClean="0"/>
            <a:t>Weather </a:t>
          </a:r>
          <a:endParaRPr lang="en-US" dirty="0"/>
        </a:p>
      </dgm:t>
    </dgm:pt>
    <dgm:pt modelId="{605BE19D-70BF-40F9-BBC9-7713F1F2BC3B}" type="parTrans" cxnId="{FE16FFD0-8445-4795-BD33-7B3921E33C36}">
      <dgm:prSet/>
      <dgm:spPr/>
      <dgm:t>
        <a:bodyPr/>
        <a:lstStyle/>
        <a:p>
          <a:endParaRPr lang="en-US"/>
        </a:p>
      </dgm:t>
    </dgm:pt>
    <dgm:pt modelId="{3000803F-1941-41CF-A1DD-806C20DC94A6}" type="sibTrans" cxnId="{FE16FFD0-8445-4795-BD33-7B3921E33C36}">
      <dgm:prSet/>
      <dgm:spPr/>
      <dgm:t>
        <a:bodyPr/>
        <a:lstStyle/>
        <a:p>
          <a:endParaRPr lang="en-US"/>
        </a:p>
      </dgm:t>
    </dgm:pt>
    <dgm:pt modelId="{FC2A1F85-773B-4364-9F3E-55E59D8967B6}">
      <dgm:prSet phldrT="[Text]"/>
      <dgm:spPr/>
      <dgm:t>
        <a:bodyPr/>
        <a:lstStyle/>
        <a:p>
          <a:r>
            <a:rPr lang="en-US" dirty="0" smtClean="0"/>
            <a:t>Foggy </a:t>
          </a:r>
          <a:endParaRPr lang="en-US" dirty="0"/>
        </a:p>
      </dgm:t>
    </dgm:pt>
    <dgm:pt modelId="{6837B5DC-20FE-40FA-BB76-ABEEFA56A557}" type="parTrans" cxnId="{94757B46-2FE0-4449-BAED-10ECB436FEBD}">
      <dgm:prSet/>
      <dgm:spPr/>
      <dgm:t>
        <a:bodyPr/>
        <a:lstStyle/>
        <a:p>
          <a:endParaRPr lang="en-US"/>
        </a:p>
      </dgm:t>
    </dgm:pt>
    <dgm:pt modelId="{32AFD46B-65C9-4F78-BD82-5CEC5B1A8D1E}" type="sibTrans" cxnId="{94757B46-2FE0-4449-BAED-10ECB436FEBD}">
      <dgm:prSet/>
      <dgm:spPr/>
      <dgm:t>
        <a:bodyPr/>
        <a:lstStyle/>
        <a:p>
          <a:endParaRPr lang="en-US"/>
        </a:p>
      </dgm:t>
    </dgm:pt>
    <dgm:pt modelId="{1569AB68-CAE4-4487-89AA-3C195AAFCB6B}">
      <dgm:prSet phldrT="[Text]"/>
      <dgm:spPr/>
      <dgm:t>
        <a:bodyPr/>
        <a:lstStyle/>
        <a:p>
          <a:r>
            <a:rPr lang="en-US" dirty="0" smtClean="0"/>
            <a:t>Cold </a:t>
          </a:r>
          <a:endParaRPr lang="en-US" dirty="0"/>
        </a:p>
      </dgm:t>
    </dgm:pt>
    <dgm:pt modelId="{91A75BA3-5824-43D5-9FB1-E6B57C97E663}" type="parTrans" cxnId="{685C2AC5-C1A4-4AAD-8995-5493541550B7}">
      <dgm:prSet/>
      <dgm:spPr/>
      <dgm:t>
        <a:bodyPr/>
        <a:lstStyle/>
        <a:p>
          <a:endParaRPr lang="en-US"/>
        </a:p>
      </dgm:t>
    </dgm:pt>
    <dgm:pt modelId="{893E8BC9-3E6A-4B15-A9B7-9A348E2A4333}" type="sibTrans" cxnId="{685C2AC5-C1A4-4AAD-8995-5493541550B7}">
      <dgm:prSet/>
      <dgm:spPr/>
      <dgm:t>
        <a:bodyPr/>
        <a:lstStyle/>
        <a:p>
          <a:endParaRPr lang="en-US"/>
        </a:p>
      </dgm:t>
    </dgm:pt>
    <dgm:pt modelId="{EE3376A7-2FF3-4AC9-98E9-E3A0D0888B5C}">
      <dgm:prSet phldrT="[Text]"/>
      <dgm:spPr/>
      <dgm:t>
        <a:bodyPr/>
        <a:lstStyle/>
        <a:p>
          <a:r>
            <a:rPr lang="en-US" dirty="0" smtClean="0"/>
            <a:t>sunny</a:t>
          </a:r>
          <a:endParaRPr lang="en-US" dirty="0"/>
        </a:p>
      </dgm:t>
    </dgm:pt>
    <dgm:pt modelId="{33813F34-2893-4077-A8A3-5227BD8C8CDB}" type="parTrans" cxnId="{183E5490-A8B8-4B92-8580-58261CE1688B}">
      <dgm:prSet/>
      <dgm:spPr/>
      <dgm:t>
        <a:bodyPr/>
        <a:lstStyle/>
        <a:p>
          <a:endParaRPr lang="en-US"/>
        </a:p>
      </dgm:t>
    </dgm:pt>
    <dgm:pt modelId="{D483036C-40BB-4670-97FF-98B891CAADF1}" type="sibTrans" cxnId="{183E5490-A8B8-4B92-8580-58261CE1688B}">
      <dgm:prSet/>
      <dgm:spPr/>
      <dgm:t>
        <a:bodyPr/>
        <a:lstStyle/>
        <a:p>
          <a:endParaRPr lang="en-US"/>
        </a:p>
      </dgm:t>
    </dgm:pt>
    <dgm:pt modelId="{D27C6163-6B67-4AA8-B72D-D50DDC71F5DB}">
      <dgm:prSet phldrT="[Text]"/>
      <dgm:spPr/>
      <dgm:t>
        <a:bodyPr/>
        <a:lstStyle/>
        <a:p>
          <a:r>
            <a:rPr lang="en-US" dirty="0" smtClean="0"/>
            <a:t>Cloudy </a:t>
          </a:r>
          <a:endParaRPr lang="en-US" dirty="0"/>
        </a:p>
      </dgm:t>
    </dgm:pt>
    <dgm:pt modelId="{14B49083-550B-4557-A983-88CFCF289247}" type="parTrans" cxnId="{CEF06E28-3E39-4C8C-943B-41443B4CB903}">
      <dgm:prSet/>
      <dgm:spPr/>
      <dgm:t>
        <a:bodyPr/>
        <a:lstStyle/>
        <a:p>
          <a:endParaRPr lang="en-US"/>
        </a:p>
      </dgm:t>
    </dgm:pt>
    <dgm:pt modelId="{1FF7AAA8-EAEA-4034-8CA6-CAE058445AB8}" type="sibTrans" cxnId="{CEF06E28-3E39-4C8C-943B-41443B4CB903}">
      <dgm:prSet/>
      <dgm:spPr/>
      <dgm:t>
        <a:bodyPr/>
        <a:lstStyle/>
        <a:p>
          <a:endParaRPr lang="en-US"/>
        </a:p>
      </dgm:t>
    </dgm:pt>
    <dgm:pt modelId="{B7CF5EC7-7C65-4AB6-8F5F-184E27949942}">
      <dgm:prSet/>
      <dgm:spPr/>
      <dgm:t>
        <a:bodyPr/>
        <a:lstStyle/>
        <a:p>
          <a:r>
            <a:rPr lang="en-US" dirty="0" smtClean="0"/>
            <a:t>Rainy </a:t>
          </a:r>
          <a:endParaRPr lang="en-US" dirty="0"/>
        </a:p>
      </dgm:t>
    </dgm:pt>
    <dgm:pt modelId="{6AD6B2FA-3F56-4AFA-9AEA-60C8807CA3DF}" type="parTrans" cxnId="{C400CB1A-C686-4687-B6E3-AB9283953AFD}">
      <dgm:prSet/>
      <dgm:spPr/>
      <dgm:t>
        <a:bodyPr/>
        <a:lstStyle/>
        <a:p>
          <a:endParaRPr lang="en-US"/>
        </a:p>
      </dgm:t>
    </dgm:pt>
    <dgm:pt modelId="{DDCF46A7-E7EA-4AF2-AD34-8204500AF918}" type="sibTrans" cxnId="{C400CB1A-C686-4687-B6E3-AB9283953AFD}">
      <dgm:prSet/>
      <dgm:spPr/>
      <dgm:t>
        <a:bodyPr/>
        <a:lstStyle/>
        <a:p>
          <a:endParaRPr lang="en-US"/>
        </a:p>
      </dgm:t>
    </dgm:pt>
    <dgm:pt modelId="{02950D82-2C46-4F65-85B5-D4A9E2D1679F}" type="pres">
      <dgm:prSet presAssocID="{5684D862-1F35-45D3-B8C1-1D22F85667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83E8364-4A40-4B81-A6A9-CB82B762E422}" type="pres">
      <dgm:prSet presAssocID="{A028326C-6804-40B0-A072-5E6D4C6A8F19}" presName="centerShape" presStyleLbl="node0" presStyleIdx="0" presStyleCnt="1"/>
      <dgm:spPr/>
      <dgm:t>
        <a:bodyPr/>
        <a:lstStyle/>
        <a:p>
          <a:endParaRPr lang="en-US"/>
        </a:p>
      </dgm:t>
    </dgm:pt>
    <dgm:pt modelId="{3BAF0744-DFA3-472C-8CF2-B0D9F914FACA}" type="pres">
      <dgm:prSet presAssocID="{6837B5DC-20FE-40FA-BB76-ABEEFA56A557}" presName="Name9" presStyleLbl="parChTrans1D2" presStyleIdx="0" presStyleCnt="5"/>
      <dgm:spPr/>
    </dgm:pt>
    <dgm:pt modelId="{E95293D1-F670-44D1-9AEB-3F67750A15C6}" type="pres">
      <dgm:prSet presAssocID="{6837B5DC-20FE-40FA-BB76-ABEEFA56A557}" presName="connTx" presStyleLbl="parChTrans1D2" presStyleIdx="0" presStyleCnt="5"/>
      <dgm:spPr/>
    </dgm:pt>
    <dgm:pt modelId="{2EFB5DE6-64C6-43CA-BC81-FFD12D2CBDD2}" type="pres">
      <dgm:prSet presAssocID="{FC2A1F85-773B-4364-9F3E-55E59D8967B6}" presName="node" presStyleLbl="node1" presStyleIdx="0" presStyleCnt="5">
        <dgm:presLayoutVars>
          <dgm:bulletEnabled val="1"/>
        </dgm:presLayoutVars>
      </dgm:prSet>
      <dgm:spPr/>
    </dgm:pt>
    <dgm:pt modelId="{76DD3FAE-1590-41FB-A93D-5BC7F5FAA1DA}" type="pres">
      <dgm:prSet presAssocID="{91A75BA3-5824-43D5-9FB1-E6B57C97E663}" presName="Name9" presStyleLbl="parChTrans1D2" presStyleIdx="1" presStyleCnt="5"/>
      <dgm:spPr/>
    </dgm:pt>
    <dgm:pt modelId="{56D4BACC-E81C-464D-ABA2-6B07AD458437}" type="pres">
      <dgm:prSet presAssocID="{91A75BA3-5824-43D5-9FB1-E6B57C97E663}" presName="connTx" presStyleLbl="parChTrans1D2" presStyleIdx="1" presStyleCnt="5"/>
      <dgm:spPr/>
    </dgm:pt>
    <dgm:pt modelId="{DA8B9F12-E579-4E77-8BEF-93100E949E65}" type="pres">
      <dgm:prSet presAssocID="{1569AB68-CAE4-4487-89AA-3C195AAFCB6B}" presName="node" presStyleLbl="node1" presStyleIdx="1" presStyleCnt="5">
        <dgm:presLayoutVars>
          <dgm:bulletEnabled val="1"/>
        </dgm:presLayoutVars>
      </dgm:prSet>
      <dgm:spPr/>
    </dgm:pt>
    <dgm:pt modelId="{B4D47322-4AD3-4637-8CAE-8E70BA207253}" type="pres">
      <dgm:prSet presAssocID="{33813F34-2893-4077-A8A3-5227BD8C8CDB}" presName="Name9" presStyleLbl="parChTrans1D2" presStyleIdx="2" presStyleCnt="5"/>
      <dgm:spPr/>
    </dgm:pt>
    <dgm:pt modelId="{49AE6EB8-3DA9-478C-BF62-D252D532FF78}" type="pres">
      <dgm:prSet presAssocID="{33813F34-2893-4077-A8A3-5227BD8C8CDB}" presName="connTx" presStyleLbl="parChTrans1D2" presStyleIdx="2" presStyleCnt="5"/>
      <dgm:spPr/>
    </dgm:pt>
    <dgm:pt modelId="{460EF5CD-DDB8-47E2-B622-0F33C0771BE9}" type="pres">
      <dgm:prSet presAssocID="{EE3376A7-2FF3-4AC9-98E9-E3A0D0888B5C}" presName="node" presStyleLbl="node1" presStyleIdx="2" presStyleCnt="5">
        <dgm:presLayoutVars>
          <dgm:bulletEnabled val="1"/>
        </dgm:presLayoutVars>
      </dgm:prSet>
      <dgm:spPr/>
    </dgm:pt>
    <dgm:pt modelId="{526A1F2A-DF2A-4590-9DDF-049B6E903582}" type="pres">
      <dgm:prSet presAssocID="{14B49083-550B-4557-A983-88CFCF289247}" presName="Name9" presStyleLbl="parChTrans1D2" presStyleIdx="3" presStyleCnt="5"/>
      <dgm:spPr/>
    </dgm:pt>
    <dgm:pt modelId="{972CF9C1-3311-4FC7-AA1E-4372D49C182D}" type="pres">
      <dgm:prSet presAssocID="{14B49083-550B-4557-A983-88CFCF289247}" presName="connTx" presStyleLbl="parChTrans1D2" presStyleIdx="3" presStyleCnt="5"/>
      <dgm:spPr/>
    </dgm:pt>
    <dgm:pt modelId="{36671EE1-9EE3-452F-94BA-43FEB7C8225A}" type="pres">
      <dgm:prSet presAssocID="{D27C6163-6B67-4AA8-B72D-D50DDC71F5DB}" presName="node" presStyleLbl="node1" presStyleIdx="3" presStyleCnt="5">
        <dgm:presLayoutVars>
          <dgm:bulletEnabled val="1"/>
        </dgm:presLayoutVars>
      </dgm:prSet>
      <dgm:spPr/>
    </dgm:pt>
    <dgm:pt modelId="{95AC87BF-63D6-42C6-B968-E62A6E941BCD}" type="pres">
      <dgm:prSet presAssocID="{6AD6B2FA-3F56-4AFA-9AEA-60C8807CA3DF}" presName="Name9" presStyleLbl="parChTrans1D2" presStyleIdx="4" presStyleCnt="5"/>
      <dgm:spPr/>
    </dgm:pt>
    <dgm:pt modelId="{DDAE75EA-29EC-4876-B52E-3CBFEAD4B925}" type="pres">
      <dgm:prSet presAssocID="{6AD6B2FA-3F56-4AFA-9AEA-60C8807CA3DF}" presName="connTx" presStyleLbl="parChTrans1D2" presStyleIdx="4" presStyleCnt="5"/>
      <dgm:spPr/>
    </dgm:pt>
    <dgm:pt modelId="{4AB7B187-C16E-4C1F-A072-705C95C84484}" type="pres">
      <dgm:prSet presAssocID="{B7CF5EC7-7C65-4AB6-8F5F-184E27949942}" presName="node" presStyleLbl="node1" presStyleIdx="4" presStyleCnt="5">
        <dgm:presLayoutVars>
          <dgm:bulletEnabled val="1"/>
        </dgm:presLayoutVars>
      </dgm:prSet>
      <dgm:spPr/>
    </dgm:pt>
  </dgm:ptLst>
  <dgm:cxnLst>
    <dgm:cxn modelId="{A7E1CB72-F730-480B-BFA8-3552F0FF9EF1}" type="presOf" srcId="{A028326C-6804-40B0-A072-5E6D4C6A8F19}" destId="{D83E8364-4A40-4B81-A6A9-CB82B762E422}" srcOrd="0" destOrd="0" presId="urn:microsoft.com/office/officeart/2005/8/layout/radial1"/>
    <dgm:cxn modelId="{DF24EA04-70BB-4F22-9EF3-62D6FB6B975D}" type="presOf" srcId="{33813F34-2893-4077-A8A3-5227BD8C8CDB}" destId="{B4D47322-4AD3-4637-8CAE-8E70BA207253}" srcOrd="0" destOrd="0" presId="urn:microsoft.com/office/officeart/2005/8/layout/radial1"/>
    <dgm:cxn modelId="{1EF8E9EB-A206-4B7B-A48A-2E62A5B57E0F}" type="presOf" srcId="{EE3376A7-2FF3-4AC9-98E9-E3A0D0888B5C}" destId="{460EF5CD-DDB8-47E2-B622-0F33C0771BE9}" srcOrd="0" destOrd="0" presId="urn:microsoft.com/office/officeart/2005/8/layout/radial1"/>
    <dgm:cxn modelId="{13302D37-8EF1-4A4F-8F41-49331222886B}" type="presOf" srcId="{B7CF5EC7-7C65-4AB6-8F5F-184E27949942}" destId="{4AB7B187-C16E-4C1F-A072-705C95C84484}" srcOrd="0" destOrd="0" presId="urn:microsoft.com/office/officeart/2005/8/layout/radial1"/>
    <dgm:cxn modelId="{40EC0819-6989-487E-B886-87E3543B65E6}" type="presOf" srcId="{6837B5DC-20FE-40FA-BB76-ABEEFA56A557}" destId="{E95293D1-F670-44D1-9AEB-3F67750A15C6}" srcOrd="1" destOrd="0" presId="urn:microsoft.com/office/officeart/2005/8/layout/radial1"/>
    <dgm:cxn modelId="{94757B46-2FE0-4449-BAED-10ECB436FEBD}" srcId="{A028326C-6804-40B0-A072-5E6D4C6A8F19}" destId="{FC2A1F85-773B-4364-9F3E-55E59D8967B6}" srcOrd="0" destOrd="0" parTransId="{6837B5DC-20FE-40FA-BB76-ABEEFA56A557}" sibTransId="{32AFD46B-65C9-4F78-BD82-5CEC5B1A8D1E}"/>
    <dgm:cxn modelId="{EE565495-89FF-4437-8CB4-380A49054D53}" type="presOf" srcId="{14B49083-550B-4557-A983-88CFCF289247}" destId="{526A1F2A-DF2A-4590-9DDF-049B6E903582}" srcOrd="0" destOrd="0" presId="urn:microsoft.com/office/officeart/2005/8/layout/radial1"/>
    <dgm:cxn modelId="{713BD44B-21E8-41B2-BDBD-5B7E19EDB49A}" type="presOf" srcId="{6837B5DC-20FE-40FA-BB76-ABEEFA56A557}" destId="{3BAF0744-DFA3-472C-8CF2-B0D9F914FACA}" srcOrd="0" destOrd="0" presId="urn:microsoft.com/office/officeart/2005/8/layout/radial1"/>
    <dgm:cxn modelId="{CD279CDD-3F15-4395-9570-51F98C8C930D}" type="presOf" srcId="{6AD6B2FA-3F56-4AFA-9AEA-60C8807CA3DF}" destId="{95AC87BF-63D6-42C6-B968-E62A6E941BCD}" srcOrd="0" destOrd="0" presId="urn:microsoft.com/office/officeart/2005/8/layout/radial1"/>
    <dgm:cxn modelId="{4ABA6BFD-96DA-4B4E-B530-2028A5BFB6DC}" type="presOf" srcId="{1569AB68-CAE4-4487-89AA-3C195AAFCB6B}" destId="{DA8B9F12-E579-4E77-8BEF-93100E949E65}" srcOrd="0" destOrd="0" presId="urn:microsoft.com/office/officeart/2005/8/layout/radial1"/>
    <dgm:cxn modelId="{39BC1DFE-A82D-4775-B698-C2AF1F12138F}" type="presOf" srcId="{33813F34-2893-4077-A8A3-5227BD8C8CDB}" destId="{49AE6EB8-3DA9-478C-BF62-D252D532FF78}" srcOrd="1" destOrd="0" presId="urn:microsoft.com/office/officeart/2005/8/layout/radial1"/>
    <dgm:cxn modelId="{693EDF1B-7A3D-41DC-9AFB-6B449A9C9A54}" type="presOf" srcId="{FC2A1F85-773B-4364-9F3E-55E59D8967B6}" destId="{2EFB5DE6-64C6-43CA-BC81-FFD12D2CBDD2}" srcOrd="0" destOrd="0" presId="urn:microsoft.com/office/officeart/2005/8/layout/radial1"/>
    <dgm:cxn modelId="{F83CD123-A017-4395-A311-EEE5FFB97F0C}" type="presOf" srcId="{14B49083-550B-4557-A983-88CFCF289247}" destId="{972CF9C1-3311-4FC7-AA1E-4372D49C182D}" srcOrd="1" destOrd="0" presId="urn:microsoft.com/office/officeart/2005/8/layout/radial1"/>
    <dgm:cxn modelId="{8D94050A-D7B6-474F-B92D-DF269A336BEF}" type="presOf" srcId="{6AD6B2FA-3F56-4AFA-9AEA-60C8807CA3DF}" destId="{DDAE75EA-29EC-4876-B52E-3CBFEAD4B925}" srcOrd="1" destOrd="0" presId="urn:microsoft.com/office/officeart/2005/8/layout/radial1"/>
    <dgm:cxn modelId="{C6E8BEC8-1C02-4B19-979B-6DDD5E5CF98F}" type="presOf" srcId="{91A75BA3-5824-43D5-9FB1-E6B57C97E663}" destId="{76DD3FAE-1590-41FB-A93D-5BC7F5FAA1DA}" srcOrd="0" destOrd="0" presId="urn:microsoft.com/office/officeart/2005/8/layout/radial1"/>
    <dgm:cxn modelId="{21AED7C6-7A24-49D0-81A4-1FDB55D72E52}" type="presOf" srcId="{91A75BA3-5824-43D5-9FB1-E6B57C97E663}" destId="{56D4BACC-E81C-464D-ABA2-6B07AD458437}" srcOrd="1" destOrd="0" presId="urn:microsoft.com/office/officeart/2005/8/layout/radial1"/>
    <dgm:cxn modelId="{C400CB1A-C686-4687-B6E3-AB9283953AFD}" srcId="{A028326C-6804-40B0-A072-5E6D4C6A8F19}" destId="{B7CF5EC7-7C65-4AB6-8F5F-184E27949942}" srcOrd="4" destOrd="0" parTransId="{6AD6B2FA-3F56-4AFA-9AEA-60C8807CA3DF}" sibTransId="{DDCF46A7-E7EA-4AF2-AD34-8204500AF918}"/>
    <dgm:cxn modelId="{5AD15CB9-880D-4323-B539-24A59BDF17BD}" type="presOf" srcId="{D27C6163-6B67-4AA8-B72D-D50DDC71F5DB}" destId="{36671EE1-9EE3-452F-94BA-43FEB7C8225A}" srcOrd="0" destOrd="0" presId="urn:microsoft.com/office/officeart/2005/8/layout/radial1"/>
    <dgm:cxn modelId="{183E5490-A8B8-4B92-8580-58261CE1688B}" srcId="{A028326C-6804-40B0-A072-5E6D4C6A8F19}" destId="{EE3376A7-2FF3-4AC9-98E9-E3A0D0888B5C}" srcOrd="2" destOrd="0" parTransId="{33813F34-2893-4077-A8A3-5227BD8C8CDB}" sibTransId="{D483036C-40BB-4670-97FF-98B891CAADF1}"/>
    <dgm:cxn modelId="{FE16FFD0-8445-4795-BD33-7B3921E33C36}" srcId="{5684D862-1F35-45D3-B8C1-1D22F85667AA}" destId="{A028326C-6804-40B0-A072-5E6D4C6A8F19}" srcOrd="0" destOrd="0" parTransId="{605BE19D-70BF-40F9-BBC9-7713F1F2BC3B}" sibTransId="{3000803F-1941-41CF-A1DD-806C20DC94A6}"/>
    <dgm:cxn modelId="{66A65308-E720-43DD-88E2-EAAA750A3081}" type="presOf" srcId="{5684D862-1F35-45D3-B8C1-1D22F85667AA}" destId="{02950D82-2C46-4F65-85B5-D4A9E2D1679F}" srcOrd="0" destOrd="0" presId="urn:microsoft.com/office/officeart/2005/8/layout/radial1"/>
    <dgm:cxn modelId="{CEF06E28-3E39-4C8C-943B-41443B4CB903}" srcId="{A028326C-6804-40B0-A072-5E6D4C6A8F19}" destId="{D27C6163-6B67-4AA8-B72D-D50DDC71F5DB}" srcOrd="3" destOrd="0" parTransId="{14B49083-550B-4557-A983-88CFCF289247}" sibTransId="{1FF7AAA8-EAEA-4034-8CA6-CAE058445AB8}"/>
    <dgm:cxn modelId="{685C2AC5-C1A4-4AAD-8995-5493541550B7}" srcId="{A028326C-6804-40B0-A072-5E6D4C6A8F19}" destId="{1569AB68-CAE4-4487-89AA-3C195AAFCB6B}" srcOrd="1" destOrd="0" parTransId="{91A75BA3-5824-43D5-9FB1-E6B57C97E663}" sibTransId="{893E8BC9-3E6A-4B15-A9B7-9A348E2A4333}"/>
    <dgm:cxn modelId="{551607D5-9F0D-42E1-BC77-324E2DC96ECC}" type="presParOf" srcId="{02950D82-2C46-4F65-85B5-D4A9E2D1679F}" destId="{D83E8364-4A40-4B81-A6A9-CB82B762E422}" srcOrd="0" destOrd="0" presId="urn:microsoft.com/office/officeart/2005/8/layout/radial1"/>
    <dgm:cxn modelId="{7AD5ABB9-9B89-4C71-B957-7AB1FD88A625}" type="presParOf" srcId="{02950D82-2C46-4F65-85B5-D4A9E2D1679F}" destId="{3BAF0744-DFA3-472C-8CF2-B0D9F914FACA}" srcOrd="1" destOrd="0" presId="urn:microsoft.com/office/officeart/2005/8/layout/radial1"/>
    <dgm:cxn modelId="{AC3A40C0-31A1-4387-B3F5-8EC7F94B5C4A}" type="presParOf" srcId="{3BAF0744-DFA3-472C-8CF2-B0D9F914FACA}" destId="{E95293D1-F670-44D1-9AEB-3F67750A15C6}" srcOrd="0" destOrd="0" presId="urn:microsoft.com/office/officeart/2005/8/layout/radial1"/>
    <dgm:cxn modelId="{15BD83CC-E719-405A-B180-6F40032A847D}" type="presParOf" srcId="{02950D82-2C46-4F65-85B5-D4A9E2D1679F}" destId="{2EFB5DE6-64C6-43CA-BC81-FFD12D2CBDD2}" srcOrd="2" destOrd="0" presId="urn:microsoft.com/office/officeart/2005/8/layout/radial1"/>
    <dgm:cxn modelId="{A8CD3A4D-0CAD-4F4C-963A-EB5E39970813}" type="presParOf" srcId="{02950D82-2C46-4F65-85B5-D4A9E2D1679F}" destId="{76DD3FAE-1590-41FB-A93D-5BC7F5FAA1DA}" srcOrd="3" destOrd="0" presId="urn:microsoft.com/office/officeart/2005/8/layout/radial1"/>
    <dgm:cxn modelId="{96A4C0CC-AB18-4C7C-BD97-2C873F84D672}" type="presParOf" srcId="{76DD3FAE-1590-41FB-A93D-5BC7F5FAA1DA}" destId="{56D4BACC-E81C-464D-ABA2-6B07AD458437}" srcOrd="0" destOrd="0" presId="urn:microsoft.com/office/officeart/2005/8/layout/radial1"/>
    <dgm:cxn modelId="{23683EE6-B40D-4D18-A6FC-C72D4762B1D2}" type="presParOf" srcId="{02950D82-2C46-4F65-85B5-D4A9E2D1679F}" destId="{DA8B9F12-E579-4E77-8BEF-93100E949E65}" srcOrd="4" destOrd="0" presId="urn:microsoft.com/office/officeart/2005/8/layout/radial1"/>
    <dgm:cxn modelId="{BCDA784C-4364-45F7-8311-C1E39E8407EB}" type="presParOf" srcId="{02950D82-2C46-4F65-85B5-D4A9E2D1679F}" destId="{B4D47322-4AD3-4637-8CAE-8E70BA207253}" srcOrd="5" destOrd="0" presId="urn:microsoft.com/office/officeart/2005/8/layout/radial1"/>
    <dgm:cxn modelId="{B83B9D5F-1654-4711-B03A-049B56F08243}" type="presParOf" srcId="{B4D47322-4AD3-4637-8CAE-8E70BA207253}" destId="{49AE6EB8-3DA9-478C-BF62-D252D532FF78}" srcOrd="0" destOrd="0" presId="urn:microsoft.com/office/officeart/2005/8/layout/radial1"/>
    <dgm:cxn modelId="{B684905F-3892-4162-88A5-3FDC1F361B53}" type="presParOf" srcId="{02950D82-2C46-4F65-85B5-D4A9E2D1679F}" destId="{460EF5CD-DDB8-47E2-B622-0F33C0771BE9}" srcOrd="6" destOrd="0" presId="urn:microsoft.com/office/officeart/2005/8/layout/radial1"/>
    <dgm:cxn modelId="{A701E409-27C0-4EBF-A89F-07BB66D657F0}" type="presParOf" srcId="{02950D82-2C46-4F65-85B5-D4A9E2D1679F}" destId="{526A1F2A-DF2A-4590-9DDF-049B6E903582}" srcOrd="7" destOrd="0" presId="urn:microsoft.com/office/officeart/2005/8/layout/radial1"/>
    <dgm:cxn modelId="{B8440177-EA01-45D4-BE5C-650569931C9B}" type="presParOf" srcId="{526A1F2A-DF2A-4590-9DDF-049B6E903582}" destId="{972CF9C1-3311-4FC7-AA1E-4372D49C182D}" srcOrd="0" destOrd="0" presId="urn:microsoft.com/office/officeart/2005/8/layout/radial1"/>
    <dgm:cxn modelId="{035B1E88-9194-494B-8A93-8802AEF0F8DA}" type="presParOf" srcId="{02950D82-2C46-4F65-85B5-D4A9E2D1679F}" destId="{36671EE1-9EE3-452F-94BA-43FEB7C8225A}" srcOrd="8" destOrd="0" presId="urn:microsoft.com/office/officeart/2005/8/layout/radial1"/>
    <dgm:cxn modelId="{7B958450-E7F2-4E66-BC03-B2E8D5154C96}" type="presParOf" srcId="{02950D82-2C46-4F65-85B5-D4A9E2D1679F}" destId="{95AC87BF-63D6-42C6-B968-E62A6E941BCD}" srcOrd="9" destOrd="0" presId="urn:microsoft.com/office/officeart/2005/8/layout/radial1"/>
    <dgm:cxn modelId="{BF443872-B97B-42FD-8469-993D4FF0574E}" type="presParOf" srcId="{95AC87BF-63D6-42C6-B968-E62A6E941BCD}" destId="{DDAE75EA-29EC-4876-B52E-3CBFEAD4B925}" srcOrd="0" destOrd="0" presId="urn:microsoft.com/office/officeart/2005/8/layout/radial1"/>
    <dgm:cxn modelId="{5737AE34-1533-4C60-B89C-D6F4F98C1D6B}" type="presParOf" srcId="{02950D82-2C46-4F65-85B5-D4A9E2D1679F}" destId="{4AB7B187-C16E-4C1F-A072-705C95C8448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4D862-1F35-45D3-B8C1-1D22F85667AA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28326C-6804-40B0-A072-5E6D4C6A8F19}">
      <dgm:prSet phldrT="[Text]"/>
      <dgm:spPr/>
      <dgm:t>
        <a:bodyPr/>
        <a:lstStyle/>
        <a:p>
          <a:r>
            <a:rPr lang="en-US" dirty="0" smtClean="0"/>
            <a:t>Food </a:t>
          </a:r>
          <a:endParaRPr lang="en-US" dirty="0"/>
        </a:p>
      </dgm:t>
    </dgm:pt>
    <dgm:pt modelId="{605BE19D-70BF-40F9-BBC9-7713F1F2BC3B}" type="parTrans" cxnId="{FE16FFD0-8445-4795-BD33-7B3921E33C36}">
      <dgm:prSet/>
      <dgm:spPr/>
      <dgm:t>
        <a:bodyPr/>
        <a:lstStyle/>
        <a:p>
          <a:endParaRPr lang="en-US"/>
        </a:p>
      </dgm:t>
    </dgm:pt>
    <dgm:pt modelId="{3000803F-1941-41CF-A1DD-806C20DC94A6}" type="sibTrans" cxnId="{FE16FFD0-8445-4795-BD33-7B3921E33C36}">
      <dgm:prSet/>
      <dgm:spPr/>
      <dgm:t>
        <a:bodyPr/>
        <a:lstStyle/>
        <a:p>
          <a:endParaRPr lang="en-US"/>
        </a:p>
      </dgm:t>
    </dgm:pt>
    <dgm:pt modelId="{FC2A1F85-773B-4364-9F3E-55E59D8967B6}">
      <dgm:prSet phldrT="[Text]"/>
      <dgm:spPr/>
      <dgm:t>
        <a:bodyPr/>
        <a:lstStyle/>
        <a:p>
          <a:r>
            <a:rPr lang="en-US" dirty="0" smtClean="0"/>
            <a:t>Tasty </a:t>
          </a:r>
          <a:endParaRPr lang="en-US" dirty="0"/>
        </a:p>
      </dgm:t>
    </dgm:pt>
    <dgm:pt modelId="{6837B5DC-20FE-40FA-BB76-ABEEFA56A557}" type="parTrans" cxnId="{94757B46-2FE0-4449-BAED-10ECB436FEBD}">
      <dgm:prSet/>
      <dgm:spPr/>
      <dgm:t>
        <a:bodyPr/>
        <a:lstStyle/>
        <a:p>
          <a:endParaRPr lang="en-US"/>
        </a:p>
      </dgm:t>
    </dgm:pt>
    <dgm:pt modelId="{32AFD46B-65C9-4F78-BD82-5CEC5B1A8D1E}" type="sibTrans" cxnId="{94757B46-2FE0-4449-BAED-10ECB436FEBD}">
      <dgm:prSet/>
      <dgm:spPr/>
      <dgm:t>
        <a:bodyPr/>
        <a:lstStyle/>
        <a:p>
          <a:endParaRPr lang="en-US"/>
        </a:p>
      </dgm:t>
    </dgm:pt>
    <dgm:pt modelId="{D27C6163-6B67-4AA8-B72D-D50DDC71F5DB}">
      <dgm:prSet phldrT="[Text]"/>
      <dgm:spPr/>
      <dgm:t>
        <a:bodyPr/>
        <a:lstStyle/>
        <a:p>
          <a:r>
            <a:rPr lang="en-US" dirty="0" smtClean="0"/>
            <a:t>Delicious </a:t>
          </a:r>
          <a:endParaRPr lang="en-US" dirty="0"/>
        </a:p>
      </dgm:t>
    </dgm:pt>
    <dgm:pt modelId="{14B49083-550B-4557-A983-88CFCF289247}" type="parTrans" cxnId="{CEF06E28-3E39-4C8C-943B-41443B4CB903}">
      <dgm:prSet/>
      <dgm:spPr/>
      <dgm:t>
        <a:bodyPr/>
        <a:lstStyle/>
        <a:p>
          <a:endParaRPr lang="en-US"/>
        </a:p>
      </dgm:t>
    </dgm:pt>
    <dgm:pt modelId="{1FF7AAA8-EAEA-4034-8CA6-CAE058445AB8}" type="sibTrans" cxnId="{CEF06E28-3E39-4C8C-943B-41443B4CB903}">
      <dgm:prSet/>
      <dgm:spPr/>
      <dgm:t>
        <a:bodyPr/>
        <a:lstStyle/>
        <a:p>
          <a:endParaRPr lang="en-US"/>
        </a:p>
      </dgm:t>
    </dgm:pt>
    <dgm:pt modelId="{B7CF5EC7-7C65-4AB6-8F5F-184E27949942}">
      <dgm:prSet/>
      <dgm:spPr/>
      <dgm:t>
        <a:bodyPr/>
        <a:lstStyle/>
        <a:p>
          <a:r>
            <a:rPr lang="en-US" dirty="0" smtClean="0"/>
            <a:t>Expensive </a:t>
          </a:r>
          <a:endParaRPr lang="en-US" dirty="0"/>
        </a:p>
      </dgm:t>
    </dgm:pt>
    <dgm:pt modelId="{6AD6B2FA-3F56-4AFA-9AEA-60C8807CA3DF}" type="parTrans" cxnId="{C400CB1A-C686-4687-B6E3-AB9283953AFD}">
      <dgm:prSet/>
      <dgm:spPr/>
      <dgm:t>
        <a:bodyPr/>
        <a:lstStyle/>
        <a:p>
          <a:endParaRPr lang="en-US"/>
        </a:p>
      </dgm:t>
    </dgm:pt>
    <dgm:pt modelId="{DDCF46A7-E7EA-4AF2-AD34-8204500AF918}" type="sibTrans" cxnId="{C400CB1A-C686-4687-B6E3-AB9283953AFD}">
      <dgm:prSet/>
      <dgm:spPr/>
      <dgm:t>
        <a:bodyPr/>
        <a:lstStyle/>
        <a:p>
          <a:endParaRPr lang="en-US"/>
        </a:p>
      </dgm:t>
    </dgm:pt>
    <dgm:pt modelId="{02950D82-2C46-4F65-85B5-D4A9E2D1679F}" type="pres">
      <dgm:prSet presAssocID="{5684D862-1F35-45D3-B8C1-1D22F85667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83E8364-4A40-4B81-A6A9-CB82B762E422}" type="pres">
      <dgm:prSet presAssocID="{A028326C-6804-40B0-A072-5E6D4C6A8F19}" presName="centerShape" presStyleLbl="node0" presStyleIdx="0" presStyleCnt="1"/>
      <dgm:spPr/>
      <dgm:t>
        <a:bodyPr/>
        <a:lstStyle/>
        <a:p>
          <a:endParaRPr lang="en-US"/>
        </a:p>
      </dgm:t>
    </dgm:pt>
    <dgm:pt modelId="{3BAF0744-DFA3-472C-8CF2-B0D9F914FACA}" type="pres">
      <dgm:prSet presAssocID="{6837B5DC-20FE-40FA-BB76-ABEEFA56A557}" presName="Name9" presStyleLbl="parChTrans1D2" presStyleIdx="0" presStyleCnt="3"/>
      <dgm:spPr/>
    </dgm:pt>
    <dgm:pt modelId="{E95293D1-F670-44D1-9AEB-3F67750A15C6}" type="pres">
      <dgm:prSet presAssocID="{6837B5DC-20FE-40FA-BB76-ABEEFA56A557}" presName="connTx" presStyleLbl="parChTrans1D2" presStyleIdx="0" presStyleCnt="3"/>
      <dgm:spPr/>
    </dgm:pt>
    <dgm:pt modelId="{2EFB5DE6-64C6-43CA-BC81-FFD12D2CBDD2}" type="pres">
      <dgm:prSet presAssocID="{FC2A1F85-773B-4364-9F3E-55E59D8967B6}" presName="node" presStyleLbl="node1" presStyleIdx="0" presStyleCnt="3">
        <dgm:presLayoutVars>
          <dgm:bulletEnabled val="1"/>
        </dgm:presLayoutVars>
      </dgm:prSet>
      <dgm:spPr/>
    </dgm:pt>
    <dgm:pt modelId="{526A1F2A-DF2A-4590-9DDF-049B6E903582}" type="pres">
      <dgm:prSet presAssocID="{14B49083-550B-4557-A983-88CFCF289247}" presName="Name9" presStyleLbl="parChTrans1D2" presStyleIdx="1" presStyleCnt="3"/>
      <dgm:spPr/>
    </dgm:pt>
    <dgm:pt modelId="{972CF9C1-3311-4FC7-AA1E-4372D49C182D}" type="pres">
      <dgm:prSet presAssocID="{14B49083-550B-4557-A983-88CFCF289247}" presName="connTx" presStyleLbl="parChTrans1D2" presStyleIdx="1" presStyleCnt="3"/>
      <dgm:spPr/>
    </dgm:pt>
    <dgm:pt modelId="{36671EE1-9EE3-452F-94BA-43FEB7C8225A}" type="pres">
      <dgm:prSet presAssocID="{D27C6163-6B67-4AA8-B72D-D50DDC71F5DB}" presName="node" presStyleLbl="node1" presStyleIdx="1" presStyleCnt="3">
        <dgm:presLayoutVars>
          <dgm:bulletEnabled val="1"/>
        </dgm:presLayoutVars>
      </dgm:prSet>
      <dgm:spPr/>
    </dgm:pt>
    <dgm:pt modelId="{95AC87BF-63D6-42C6-B968-E62A6E941BCD}" type="pres">
      <dgm:prSet presAssocID="{6AD6B2FA-3F56-4AFA-9AEA-60C8807CA3DF}" presName="Name9" presStyleLbl="parChTrans1D2" presStyleIdx="2" presStyleCnt="3"/>
      <dgm:spPr/>
    </dgm:pt>
    <dgm:pt modelId="{DDAE75EA-29EC-4876-B52E-3CBFEAD4B925}" type="pres">
      <dgm:prSet presAssocID="{6AD6B2FA-3F56-4AFA-9AEA-60C8807CA3DF}" presName="connTx" presStyleLbl="parChTrans1D2" presStyleIdx="2" presStyleCnt="3"/>
      <dgm:spPr/>
    </dgm:pt>
    <dgm:pt modelId="{4AB7B187-C16E-4C1F-A072-705C95C84484}" type="pres">
      <dgm:prSet presAssocID="{B7CF5EC7-7C65-4AB6-8F5F-184E2794994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9BD54D-342B-458F-ACFB-5DA2D698947A}" type="presOf" srcId="{14B49083-550B-4557-A983-88CFCF289247}" destId="{972CF9C1-3311-4FC7-AA1E-4372D49C182D}" srcOrd="1" destOrd="0" presId="urn:microsoft.com/office/officeart/2005/8/layout/radial1"/>
    <dgm:cxn modelId="{B5A0AA4D-FCA0-435A-9A62-2F965B839540}" type="presOf" srcId="{6AD6B2FA-3F56-4AFA-9AEA-60C8807CA3DF}" destId="{DDAE75EA-29EC-4876-B52E-3CBFEAD4B925}" srcOrd="1" destOrd="0" presId="urn:microsoft.com/office/officeart/2005/8/layout/radial1"/>
    <dgm:cxn modelId="{7BC5286E-518F-4818-84EA-36424BFAA9B3}" type="presOf" srcId="{A028326C-6804-40B0-A072-5E6D4C6A8F19}" destId="{D83E8364-4A40-4B81-A6A9-CB82B762E422}" srcOrd="0" destOrd="0" presId="urn:microsoft.com/office/officeart/2005/8/layout/radial1"/>
    <dgm:cxn modelId="{00A0420F-A076-4F78-AC10-B1A431B3F065}" type="presOf" srcId="{6837B5DC-20FE-40FA-BB76-ABEEFA56A557}" destId="{E95293D1-F670-44D1-9AEB-3F67750A15C6}" srcOrd="1" destOrd="0" presId="urn:microsoft.com/office/officeart/2005/8/layout/radial1"/>
    <dgm:cxn modelId="{9A21BF1B-D7B7-4FD3-935A-79DB85D0A031}" type="presOf" srcId="{D27C6163-6B67-4AA8-B72D-D50DDC71F5DB}" destId="{36671EE1-9EE3-452F-94BA-43FEB7C8225A}" srcOrd="0" destOrd="0" presId="urn:microsoft.com/office/officeart/2005/8/layout/radial1"/>
    <dgm:cxn modelId="{6E30E5A5-2E15-4316-B656-9E0BE773F185}" type="presOf" srcId="{6837B5DC-20FE-40FA-BB76-ABEEFA56A557}" destId="{3BAF0744-DFA3-472C-8CF2-B0D9F914FACA}" srcOrd="0" destOrd="0" presId="urn:microsoft.com/office/officeart/2005/8/layout/radial1"/>
    <dgm:cxn modelId="{CEAF81B6-EF19-434B-AA01-13529223662C}" type="presOf" srcId="{FC2A1F85-773B-4364-9F3E-55E59D8967B6}" destId="{2EFB5DE6-64C6-43CA-BC81-FFD12D2CBDD2}" srcOrd="0" destOrd="0" presId="urn:microsoft.com/office/officeart/2005/8/layout/radial1"/>
    <dgm:cxn modelId="{94757B46-2FE0-4449-BAED-10ECB436FEBD}" srcId="{A028326C-6804-40B0-A072-5E6D4C6A8F19}" destId="{FC2A1F85-773B-4364-9F3E-55E59D8967B6}" srcOrd="0" destOrd="0" parTransId="{6837B5DC-20FE-40FA-BB76-ABEEFA56A557}" sibTransId="{32AFD46B-65C9-4F78-BD82-5CEC5B1A8D1E}"/>
    <dgm:cxn modelId="{73C90FF5-27DF-4630-9E0E-87E4DBB4A50A}" type="presOf" srcId="{5684D862-1F35-45D3-B8C1-1D22F85667AA}" destId="{02950D82-2C46-4F65-85B5-D4A9E2D1679F}" srcOrd="0" destOrd="0" presId="urn:microsoft.com/office/officeart/2005/8/layout/radial1"/>
    <dgm:cxn modelId="{C400CB1A-C686-4687-B6E3-AB9283953AFD}" srcId="{A028326C-6804-40B0-A072-5E6D4C6A8F19}" destId="{B7CF5EC7-7C65-4AB6-8F5F-184E27949942}" srcOrd="2" destOrd="0" parTransId="{6AD6B2FA-3F56-4AFA-9AEA-60C8807CA3DF}" sibTransId="{DDCF46A7-E7EA-4AF2-AD34-8204500AF918}"/>
    <dgm:cxn modelId="{FE16FFD0-8445-4795-BD33-7B3921E33C36}" srcId="{5684D862-1F35-45D3-B8C1-1D22F85667AA}" destId="{A028326C-6804-40B0-A072-5E6D4C6A8F19}" srcOrd="0" destOrd="0" parTransId="{605BE19D-70BF-40F9-BBC9-7713F1F2BC3B}" sibTransId="{3000803F-1941-41CF-A1DD-806C20DC94A6}"/>
    <dgm:cxn modelId="{CEF06E28-3E39-4C8C-943B-41443B4CB903}" srcId="{A028326C-6804-40B0-A072-5E6D4C6A8F19}" destId="{D27C6163-6B67-4AA8-B72D-D50DDC71F5DB}" srcOrd="1" destOrd="0" parTransId="{14B49083-550B-4557-A983-88CFCF289247}" sibTransId="{1FF7AAA8-EAEA-4034-8CA6-CAE058445AB8}"/>
    <dgm:cxn modelId="{810C1472-3E57-4250-B6D3-21C4EC32234E}" type="presOf" srcId="{14B49083-550B-4557-A983-88CFCF289247}" destId="{526A1F2A-DF2A-4590-9DDF-049B6E903582}" srcOrd="0" destOrd="0" presId="urn:microsoft.com/office/officeart/2005/8/layout/radial1"/>
    <dgm:cxn modelId="{F3514678-3221-4EA7-8331-AC050C9B88EE}" type="presOf" srcId="{B7CF5EC7-7C65-4AB6-8F5F-184E27949942}" destId="{4AB7B187-C16E-4C1F-A072-705C95C84484}" srcOrd="0" destOrd="0" presId="urn:microsoft.com/office/officeart/2005/8/layout/radial1"/>
    <dgm:cxn modelId="{44EF6B8F-5337-4FB9-B179-2135D501C52C}" type="presOf" srcId="{6AD6B2FA-3F56-4AFA-9AEA-60C8807CA3DF}" destId="{95AC87BF-63D6-42C6-B968-E62A6E941BCD}" srcOrd="0" destOrd="0" presId="urn:microsoft.com/office/officeart/2005/8/layout/radial1"/>
    <dgm:cxn modelId="{125CDF82-4B35-4922-A355-176DE5B2A115}" type="presParOf" srcId="{02950D82-2C46-4F65-85B5-D4A9E2D1679F}" destId="{D83E8364-4A40-4B81-A6A9-CB82B762E422}" srcOrd="0" destOrd="0" presId="urn:microsoft.com/office/officeart/2005/8/layout/radial1"/>
    <dgm:cxn modelId="{2935143E-D9DE-40B6-BE8E-AAE19FE355F7}" type="presParOf" srcId="{02950D82-2C46-4F65-85B5-D4A9E2D1679F}" destId="{3BAF0744-DFA3-472C-8CF2-B0D9F914FACA}" srcOrd="1" destOrd="0" presId="urn:microsoft.com/office/officeart/2005/8/layout/radial1"/>
    <dgm:cxn modelId="{CE23A770-D1B7-4B9D-B95A-E875FCD80D83}" type="presParOf" srcId="{3BAF0744-DFA3-472C-8CF2-B0D9F914FACA}" destId="{E95293D1-F670-44D1-9AEB-3F67750A15C6}" srcOrd="0" destOrd="0" presId="urn:microsoft.com/office/officeart/2005/8/layout/radial1"/>
    <dgm:cxn modelId="{B3ABF2EF-9761-4A78-8C7E-4DB2C3809830}" type="presParOf" srcId="{02950D82-2C46-4F65-85B5-D4A9E2D1679F}" destId="{2EFB5DE6-64C6-43CA-BC81-FFD12D2CBDD2}" srcOrd="2" destOrd="0" presId="urn:microsoft.com/office/officeart/2005/8/layout/radial1"/>
    <dgm:cxn modelId="{79CBC143-905B-4ABE-8E77-6C83A4EB5C3B}" type="presParOf" srcId="{02950D82-2C46-4F65-85B5-D4A9E2D1679F}" destId="{526A1F2A-DF2A-4590-9DDF-049B6E903582}" srcOrd="3" destOrd="0" presId="urn:microsoft.com/office/officeart/2005/8/layout/radial1"/>
    <dgm:cxn modelId="{ECDDFEA5-6641-4635-978C-9C15401607B7}" type="presParOf" srcId="{526A1F2A-DF2A-4590-9DDF-049B6E903582}" destId="{972CF9C1-3311-4FC7-AA1E-4372D49C182D}" srcOrd="0" destOrd="0" presId="urn:microsoft.com/office/officeart/2005/8/layout/radial1"/>
    <dgm:cxn modelId="{0B4DC14B-E6C2-41DC-8883-D17A8FB6274F}" type="presParOf" srcId="{02950D82-2C46-4F65-85B5-D4A9E2D1679F}" destId="{36671EE1-9EE3-452F-94BA-43FEB7C8225A}" srcOrd="4" destOrd="0" presId="urn:microsoft.com/office/officeart/2005/8/layout/radial1"/>
    <dgm:cxn modelId="{92B1121B-4742-4386-A450-0671D4E1EF63}" type="presParOf" srcId="{02950D82-2C46-4F65-85B5-D4A9E2D1679F}" destId="{95AC87BF-63D6-42C6-B968-E62A6E941BCD}" srcOrd="5" destOrd="0" presId="urn:microsoft.com/office/officeart/2005/8/layout/radial1"/>
    <dgm:cxn modelId="{96CA690D-F654-404D-A26D-ADEFBAAA6DD5}" type="presParOf" srcId="{95AC87BF-63D6-42C6-B968-E62A6E941BCD}" destId="{DDAE75EA-29EC-4876-B52E-3CBFEAD4B925}" srcOrd="0" destOrd="0" presId="urn:microsoft.com/office/officeart/2005/8/layout/radial1"/>
    <dgm:cxn modelId="{339827F4-DB10-44AB-8F99-75B2DD6E5367}" type="presParOf" srcId="{02950D82-2C46-4F65-85B5-D4A9E2D1679F}" destId="{4AB7B187-C16E-4C1F-A072-705C95C8448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84D862-1F35-45D3-B8C1-1D22F85667AA}" type="doc">
      <dgm:prSet loTypeId="urn:microsoft.com/office/officeart/2005/8/layout/radial1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28326C-6804-40B0-A072-5E6D4C6A8F19}">
      <dgm:prSet phldrT="[Text]"/>
      <dgm:spPr/>
      <dgm:t>
        <a:bodyPr/>
        <a:lstStyle/>
        <a:p>
          <a:r>
            <a:rPr lang="en-US" dirty="0" smtClean="0"/>
            <a:t>People </a:t>
          </a:r>
          <a:endParaRPr lang="en-US" dirty="0"/>
        </a:p>
      </dgm:t>
    </dgm:pt>
    <dgm:pt modelId="{605BE19D-70BF-40F9-BBC9-7713F1F2BC3B}" type="parTrans" cxnId="{FE16FFD0-8445-4795-BD33-7B3921E33C36}">
      <dgm:prSet/>
      <dgm:spPr/>
      <dgm:t>
        <a:bodyPr/>
        <a:lstStyle/>
        <a:p>
          <a:endParaRPr lang="en-US"/>
        </a:p>
      </dgm:t>
    </dgm:pt>
    <dgm:pt modelId="{3000803F-1941-41CF-A1DD-806C20DC94A6}" type="sibTrans" cxnId="{FE16FFD0-8445-4795-BD33-7B3921E33C36}">
      <dgm:prSet/>
      <dgm:spPr/>
      <dgm:t>
        <a:bodyPr/>
        <a:lstStyle/>
        <a:p>
          <a:endParaRPr lang="en-US"/>
        </a:p>
      </dgm:t>
    </dgm:pt>
    <dgm:pt modelId="{FC2A1F85-773B-4364-9F3E-55E59D8967B6}">
      <dgm:prSet phldrT="[Text]"/>
      <dgm:spPr/>
      <dgm:t>
        <a:bodyPr/>
        <a:lstStyle/>
        <a:p>
          <a:r>
            <a:rPr lang="en-US" dirty="0" smtClean="0"/>
            <a:t>Friendly </a:t>
          </a:r>
          <a:endParaRPr lang="en-US" dirty="0"/>
        </a:p>
      </dgm:t>
    </dgm:pt>
    <dgm:pt modelId="{6837B5DC-20FE-40FA-BB76-ABEEFA56A557}" type="parTrans" cxnId="{94757B46-2FE0-4449-BAED-10ECB436FEBD}">
      <dgm:prSet/>
      <dgm:spPr/>
      <dgm:t>
        <a:bodyPr/>
        <a:lstStyle/>
        <a:p>
          <a:endParaRPr lang="en-US"/>
        </a:p>
      </dgm:t>
    </dgm:pt>
    <dgm:pt modelId="{32AFD46B-65C9-4F78-BD82-5CEC5B1A8D1E}" type="sibTrans" cxnId="{94757B46-2FE0-4449-BAED-10ECB436FEBD}">
      <dgm:prSet/>
      <dgm:spPr/>
      <dgm:t>
        <a:bodyPr/>
        <a:lstStyle/>
        <a:p>
          <a:endParaRPr lang="en-US"/>
        </a:p>
      </dgm:t>
    </dgm:pt>
    <dgm:pt modelId="{D27C6163-6B67-4AA8-B72D-D50DDC71F5DB}">
      <dgm:prSet phldrT="[Text]"/>
      <dgm:spPr/>
      <dgm:t>
        <a:bodyPr/>
        <a:lstStyle/>
        <a:p>
          <a:r>
            <a:rPr lang="en-US" dirty="0" smtClean="0"/>
            <a:t>Polite </a:t>
          </a:r>
          <a:endParaRPr lang="en-US" dirty="0"/>
        </a:p>
      </dgm:t>
    </dgm:pt>
    <dgm:pt modelId="{14B49083-550B-4557-A983-88CFCF289247}" type="parTrans" cxnId="{CEF06E28-3E39-4C8C-943B-41443B4CB903}">
      <dgm:prSet/>
      <dgm:spPr/>
      <dgm:t>
        <a:bodyPr/>
        <a:lstStyle/>
        <a:p>
          <a:endParaRPr lang="en-US"/>
        </a:p>
      </dgm:t>
    </dgm:pt>
    <dgm:pt modelId="{1FF7AAA8-EAEA-4034-8CA6-CAE058445AB8}" type="sibTrans" cxnId="{CEF06E28-3E39-4C8C-943B-41443B4CB903}">
      <dgm:prSet/>
      <dgm:spPr/>
      <dgm:t>
        <a:bodyPr/>
        <a:lstStyle/>
        <a:p>
          <a:endParaRPr lang="en-US"/>
        </a:p>
      </dgm:t>
    </dgm:pt>
    <dgm:pt modelId="{B7CF5EC7-7C65-4AB6-8F5F-184E27949942}">
      <dgm:prSet/>
      <dgm:spPr/>
      <dgm:t>
        <a:bodyPr/>
        <a:lstStyle/>
        <a:p>
          <a:r>
            <a:rPr lang="en-US" dirty="0" smtClean="0"/>
            <a:t>Helpful</a:t>
          </a:r>
          <a:endParaRPr lang="en-US" dirty="0"/>
        </a:p>
      </dgm:t>
    </dgm:pt>
    <dgm:pt modelId="{6AD6B2FA-3F56-4AFA-9AEA-60C8807CA3DF}" type="parTrans" cxnId="{C400CB1A-C686-4687-B6E3-AB9283953AFD}">
      <dgm:prSet/>
      <dgm:spPr/>
      <dgm:t>
        <a:bodyPr/>
        <a:lstStyle/>
        <a:p>
          <a:endParaRPr lang="en-US"/>
        </a:p>
      </dgm:t>
    </dgm:pt>
    <dgm:pt modelId="{DDCF46A7-E7EA-4AF2-AD34-8204500AF918}" type="sibTrans" cxnId="{C400CB1A-C686-4687-B6E3-AB9283953AFD}">
      <dgm:prSet/>
      <dgm:spPr/>
      <dgm:t>
        <a:bodyPr/>
        <a:lstStyle/>
        <a:p>
          <a:endParaRPr lang="en-US"/>
        </a:p>
      </dgm:t>
    </dgm:pt>
    <dgm:pt modelId="{02950D82-2C46-4F65-85B5-D4A9E2D1679F}" type="pres">
      <dgm:prSet presAssocID="{5684D862-1F35-45D3-B8C1-1D22F85667A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83E8364-4A40-4B81-A6A9-CB82B762E422}" type="pres">
      <dgm:prSet presAssocID="{A028326C-6804-40B0-A072-5E6D4C6A8F19}" presName="centerShape" presStyleLbl="node0" presStyleIdx="0" presStyleCnt="1"/>
      <dgm:spPr/>
      <dgm:t>
        <a:bodyPr/>
        <a:lstStyle/>
        <a:p>
          <a:endParaRPr lang="en-US"/>
        </a:p>
      </dgm:t>
    </dgm:pt>
    <dgm:pt modelId="{3BAF0744-DFA3-472C-8CF2-B0D9F914FACA}" type="pres">
      <dgm:prSet presAssocID="{6837B5DC-20FE-40FA-BB76-ABEEFA56A557}" presName="Name9" presStyleLbl="parChTrans1D2" presStyleIdx="0" presStyleCnt="3"/>
      <dgm:spPr/>
    </dgm:pt>
    <dgm:pt modelId="{E95293D1-F670-44D1-9AEB-3F67750A15C6}" type="pres">
      <dgm:prSet presAssocID="{6837B5DC-20FE-40FA-BB76-ABEEFA56A557}" presName="connTx" presStyleLbl="parChTrans1D2" presStyleIdx="0" presStyleCnt="3"/>
      <dgm:spPr/>
    </dgm:pt>
    <dgm:pt modelId="{2EFB5DE6-64C6-43CA-BC81-FFD12D2CBDD2}" type="pres">
      <dgm:prSet presAssocID="{FC2A1F85-773B-4364-9F3E-55E59D8967B6}" presName="node" presStyleLbl="node1" presStyleIdx="0" presStyleCnt="3" custRadScaleRad="102100" custRadScaleInc="-7740">
        <dgm:presLayoutVars>
          <dgm:bulletEnabled val="1"/>
        </dgm:presLayoutVars>
      </dgm:prSet>
      <dgm:spPr/>
    </dgm:pt>
    <dgm:pt modelId="{526A1F2A-DF2A-4590-9DDF-049B6E903582}" type="pres">
      <dgm:prSet presAssocID="{14B49083-550B-4557-A983-88CFCF289247}" presName="Name9" presStyleLbl="parChTrans1D2" presStyleIdx="1" presStyleCnt="3"/>
      <dgm:spPr/>
    </dgm:pt>
    <dgm:pt modelId="{972CF9C1-3311-4FC7-AA1E-4372D49C182D}" type="pres">
      <dgm:prSet presAssocID="{14B49083-550B-4557-A983-88CFCF289247}" presName="connTx" presStyleLbl="parChTrans1D2" presStyleIdx="1" presStyleCnt="3"/>
      <dgm:spPr/>
    </dgm:pt>
    <dgm:pt modelId="{36671EE1-9EE3-452F-94BA-43FEB7C8225A}" type="pres">
      <dgm:prSet presAssocID="{D27C6163-6B67-4AA8-B72D-D50DDC71F5DB}" presName="node" presStyleLbl="node1" presStyleIdx="1" presStyleCnt="3">
        <dgm:presLayoutVars>
          <dgm:bulletEnabled val="1"/>
        </dgm:presLayoutVars>
      </dgm:prSet>
      <dgm:spPr/>
    </dgm:pt>
    <dgm:pt modelId="{95AC87BF-63D6-42C6-B968-E62A6E941BCD}" type="pres">
      <dgm:prSet presAssocID="{6AD6B2FA-3F56-4AFA-9AEA-60C8807CA3DF}" presName="Name9" presStyleLbl="parChTrans1D2" presStyleIdx="2" presStyleCnt="3"/>
      <dgm:spPr/>
    </dgm:pt>
    <dgm:pt modelId="{DDAE75EA-29EC-4876-B52E-3CBFEAD4B925}" type="pres">
      <dgm:prSet presAssocID="{6AD6B2FA-3F56-4AFA-9AEA-60C8807CA3DF}" presName="connTx" presStyleLbl="parChTrans1D2" presStyleIdx="2" presStyleCnt="3"/>
      <dgm:spPr/>
    </dgm:pt>
    <dgm:pt modelId="{4AB7B187-C16E-4C1F-A072-705C95C84484}" type="pres">
      <dgm:prSet presAssocID="{B7CF5EC7-7C65-4AB6-8F5F-184E2794994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1D6F00-9167-424F-9254-F86EDCC16A2E}" type="presOf" srcId="{FC2A1F85-773B-4364-9F3E-55E59D8967B6}" destId="{2EFB5DE6-64C6-43CA-BC81-FFD12D2CBDD2}" srcOrd="0" destOrd="0" presId="urn:microsoft.com/office/officeart/2005/8/layout/radial1"/>
    <dgm:cxn modelId="{209DF7AD-D417-4661-B9CF-03D139490239}" type="presOf" srcId="{6AD6B2FA-3F56-4AFA-9AEA-60C8807CA3DF}" destId="{95AC87BF-63D6-42C6-B968-E62A6E941BCD}" srcOrd="0" destOrd="0" presId="urn:microsoft.com/office/officeart/2005/8/layout/radial1"/>
    <dgm:cxn modelId="{C218D0CD-F362-45B1-A3CF-9E0D272C71BF}" type="presOf" srcId="{6837B5DC-20FE-40FA-BB76-ABEEFA56A557}" destId="{3BAF0744-DFA3-472C-8CF2-B0D9F914FACA}" srcOrd="0" destOrd="0" presId="urn:microsoft.com/office/officeart/2005/8/layout/radial1"/>
    <dgm:cxn modelId="{D728B0F5-9A52-4B40-A15F-7BD9FE7BE84F}" type="presOf" srcId="{B7CF5EC7-7C65-4AB6-8F5F-184E27949942}" destId="{4AB7B187-C16E-4C1F-A072-705C95C84484}" srcOrd="0" destOrd="0" presId="urn:microsoft.com/office/officeart/2005/8/layout/radial1"/>
    <dgm:cxn modelId="{94757B46-2FE0-4449-BAED-10ECB436FEBD}" srcId="{A028326C-6804-40B0-A072-5E6D4C6A8F19}" destId="{FC2A1F85-773B-4364-9F3E-55E59D8967B6}" srcOrd="0" destOrd="0" parTransId="{6837B5DC-20FE-40FA-BB76-ABEEFA56A557}" sibTransId="{32AFD46B-65C9-4F78-BD82-5CEC5B1A8D1E}"/>
    <dgm:cxn modelId="{30E79678-4E0B-4A5F-B77E-EE658E039CEB}" type="presOf" srcId="{14B49083-550B-4557-A983-88CFCF289247}" destId="{972CF9C1-3311-4FC7-AA1E-4372D49C182D}" srcOrd="1" destOrd="0" presId="urn:microsoft.com/office/officeart/2005/8/layout/radial1"/>
    <dgm:cxn modelId="{8BCDCF25-3B41-4558-A76B-1E133A8F3826}" type="presOf" srcId="{6837B5DC-20FE-40FA-BB76-ABEEFA56A557}" destId="{E95293D1-F670-44D1-9AEB-3F67750A15C6}" srcOrd="1" destOrd="0" presId="urn:microsoft.com/office/officeart/2005/8/layout/radial1"/>
    <dgm:cxn modelId="{2E85EFCF-C4DD-448A-9E73-A2C4E7E9C000}" type="presOf" srcId="{A028326C-6804-40B0-A072-5E6D4C6A8F19}" destId="{D83E8364-4A40-4B81-A6A9-CB82B762E422}" srcOrd="0" destOrd="0" presId="urn:microsoft.com/office/officeart/2005/8/layout/radial1"/>
    <dgm:cxn modelId="{0FD7EEE9-C311-487D-A9C1-DA8D4A999129}" type="presOf" srcId="{D27C6163-6B67-4AA8-B72D-D50DDC71F5DB}" destId="{36671EE1-9EE3-452F-94BA-43FEB7C8225A}" srcOrd="0" destOrd="0" presId="urn:microsoft.com/office/officeart/2005/8/layout/radial1"/>
    <dgm:cxn modelId="{A7DF2A29-7F10-4D57-AEAA-458E61D5E150}" type="presOf" srcId="{6AD6B2FA-3F56-4AFA-9AEA-60C8807CA3DF}" destId="{DDAE75EA-29EC-4876-B52E-3CBFEAD4B925}" srcOrd="1" destOrd="0" presId="urn:microsoft.com/office/officeart/2005/8/layout/radial1"/>
    <dgm:cxn modelId="{C400CB1A-C686-4687-B6E3-AB9283953AFD}" srcId="{A028326C-6804-40B0-A072-5E6D4C6A8F19}" destId="{B7CF5EC7-7C65-4AB6-8F5F-184E27949942}" srcOrd="2" destOrd="0" parTransId="{6AD6B2FA-3F56-4AFA-9AEA-60C8807CA3DF}" sibTransId="{DDCF46A7-E7EA-4AF2-AD34-8204500AF918}"/>
    <dgm:cxn modelId="{074A4DF7-A4D4-4A7B-A9C1-762B30D3CD09}" type="presOf" srcId="{14B49083-550B-4557-A983-88CFCF289247}" destId="{526A1F2A-DF2A-4590-9DDF-049B6E903582}" srcOrd="0" destOrd="0" presId="urn:microsoft.com/office/officeart/2005/8/layout/radial1"/>
    <dgm:cxn modelId="{FE16FFD0-8445-4795-BD33-7B3921E33C36}" srcId="{5684D862-1F35-45D3-B8C1-1D22F85667AA}" destId="{A028326C-6804-40B0-A072-5E6D4C6A8F19}" srcOrd="0" destOrd="0" parTransId="{605BE19D-70BF-40F9-BBC9-7713F1F2BC3B}" sibTransId="{3000803F-1941-41CF-A1DD-806C20DC94A6}"/>
    <dgm:cxn modelId="{09BD501A-72C3-4641-9FA9-01ECF48E179B}" type="presOf" srcId="{5684D862-1F35-45D3-B8C1-1D22F85667AA}" destId="{02950D82-2C46-4F65-85B5-D4A9E2D1679F}" srcOrd="0" destOrd="0" presId="urn:microsoft.com/office/officeart/2005/8/layout/radial1"/>
    <dgm:cxn modelId="{CEF06E28-3E39-4C8C-943B-41443B4CB903}" srcId="{A028326C-6804-40B0-A072-5E6D4C6A8F19}" destId="{D27C6163-6B67-4AA8-B72D-D50DDC71F5DB}" srcOrd="1" destOrd="0" parTransId="{14B49083-550B-4557-A983-88CFCF289247}" sibTransId="{1FF7AAA8-EAEA-4034-8CA6-CAE058445AB8}"/>
    <dgm:cxn modelId="{904AD25C-7256-4A23-8875-FA02037B8910}" type="presParOf" srcId="{02950D82-2C46-4F65-85B5-D4A9E2D1679F}" destId="{D83E8364-4A40-4B81-A6A9-CB82B762E422}" srcOrd="0" destOrd="0" presId="urn:microsoft.com/office/officeart/2005/8/layout/radial1"/>
    <dgm:cxn modelId="{AF633369-9513-4FB5-A47A-775BC619D351}" type="presParOf" srcId="{02950D82-2C46-4F65-85B5-D4A9E2D1679F}" destId="{3BAF0744-DFA3-472C-8CF2-B0D9F914FACA}" srcOrd="1" destOrd="0" presId="urn:microsoft.com/office/officeart/2005/8/layout/radial1"/>
    <dgm:cxn modelId="{238809F1-14BB-4FBC-9EA3-22416F2E4BFC}" type="presParOf" srcId="{3BAF0744-DFA3-472C-8CF2-B0D9F914FACA}" destId="{E95293D1-F670-44D1-9AEB-3F67750A15C6}" srcOrd="0" destOrd="0" presId="urn:microsoft.com/office/officeart/2005/8/layout/radial1"/>
    <dgm:cxn modelId="{DEC5A039-E082-482F-9379-E45F2CB8AB82}" type="presParOf" srcId="{02950D82-2C46-4F65-85B5-D4A9E2D1679F}" destId="{2EFB5DE6-64C6-43CA-BC81-FFD12D2CBDD2}" srcOrd="2" destOrd="0" presId="urn:microsoft.com/office/officeart/2005/8/layout/radial1"/>
    <dgm:cxn modelId="{1EC7D3B6-5414-49F8-BC75-907762961AF7}" type="presParOf" srcId="{02950D82-2C46-4F65-85B5-D4A9E2D1679F}" destId="{526A1F2A-DF2A-4590-9DDF-049B6E903582}" srcOrd="3" destOrd="0" presId="urn:microsoft.com/office/officeart/2005/8/layout/radial1"/>
    <dgm:cxn modelId="{2D1C570C-F525-4181-9BD3-728C082AD0CF}" type="presParOf" srcId="{526A1F2A-DF2A-4590-9DDF-049B6E903582}" destId="{972CF9C1-3311-4FC7-AA1E-4372D49C182D}" srcOrd="0" destOrd="0" presId="urn:microsoft.com/office/officeart/2005/8/layout/radial1"/>
    <dgm:cxn modelId="{F7517BB7-5E1B-4AB5-A828-BCB5085BDC92}" type="presParOf" srcId="{02950D82-2C46-4F65-85B5-D4A9E2D1679F}" destId="{36671EE1-9EE3-452F-94BA-43FEB7C8225A}" srcOrd="4" destOrd="0" presId="urn:microsoft.com/office/officeart/2005/8/layout/radial1"/>
    <dgm:cxn modelId="{7E7DEEC8-9C9E-4926-9570-8FD053C8BD85}" type="presParOf" srcId="{02950D82-2C46-4F65-85B5-D4A9E2D1679F}" destId="{95AC87BF-63D6-42C6-B968-E62A6E941BCD}" srcOrd="5" destOrd="0" presId="urn:microsoft.com/office/officeart/2005/8/layout/radial1"/>
    <dgm:cxn modelId="{9BC80AD0-18F3-4E15-8DB5-465AF65C111E}" type="presParOf" srcId="{95AC87BF-63D6-42C6-B968-E62A6E941BCD}" destId="{DDAE75EA-29EC-4876-B52E-3CBFEAD4B925}" srcOrd="0" destOrd="0" presId="urn:microsoft.com/office/officeart/2005/8/layout/radial1"/>
    <dgm:cxn modelId="{FE1EC26E-FDA1-46C6-8F0D-127CF0E12DAC}" type="presParOf" srcId="{02950D82-2C46-4F65-85B5-D4A9E2D1679F}" destId="{4AB7B187-C16E-4C1F-A072-705C95C8448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E8364-4A40-4B81-A6A9-CB82B762E422}">
      <dsp:nvSpPr>
        <dsp:cNvPr id="0" name=""/>
        <dsp:cNvSpPr/>
      </dsp:nvSpPr>
      <dsp:spPr>
        <a:xfrm>
          <a:off x="3759837" y="1402399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Place </a:t>
          </a:r>
          <a:endParaRPr lang="en-US" sz="2300" kern="1200" dirty="0"/>
        </a:p>
      </dsp:txBody>
      <dsp:txXfrm>
        <a:off x="3917507" y="1560069"/>
        <a:ext cx="761297" cy="761297"/>
      </dsp:txXfrm>
    </dsp:sp>
    <dsp:sp modelId="{3BAF0744-DFA3-472C-8CF2-B0D9F914FACA}">
      <dsp:nvSpPr>
        <dsp:cNvPr id="0" name=""/>
        <dsp:cNvSpPr/>
      </dsp:nvSpPr>
      <dsp:spPr>
        <a:xfrm rot="16200000">
          <a:off x="4136607" y="1229579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0078" y="1232773"/>
        <a:ext cx="16154" cy="16154"/>
      </dsp:txXfrm>
    </dsp:sp>
    <dsp:sp modelId="{2EFB5DE6-64C6-43CA-BC81-FFD12D2CBDD2}">
      <dsp:nvSpPr>
        <dsp:cNvPr id="0" name=""/>
        <dsp:cNvSpPr/>
      </dsp:nvSpPr>
      <dsp:spPr>
        <a:xfrm>
          <a:off x="3759837" y="2665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Beautiful </a:t>
          </a:r>
          <a:endParaRPr lang="en-US" sz="1400" kern="1200" dirty="0"/>
        </a:p>
      </dsp:txBody>
      <dsp:txXfrm>
        <a:off x="3917507" y="160335"/>
        <a:ext cx="761297" cy="761297"/>
      </dsp:txXfrm>
    </dsp:sp>
    <dsp:sp modelId="{76DD3FAE-1590-41FB-A93D-5BC7F5FAA1DA}">
      <dsp:nvSpPr>
        <dsp:cNvPr id="0" name=""/>
        <dsp:cNvSpPr/>
      </dsp:nvSpPr>
      <dsp:spPr>
        <a:xfrm rot="19800000">
          <a:off x="4742710" y="1579512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6181" y="1582707"/>
        <a:ext cx="16154" cy="16154"/>
      </dsp:txXfrm>
    </dsp:sp>
    <dsp:sp modelId="{DA8B9F12-E579-4E77-8BEF-93100E949E65}">
      <dsp:nvSpPr>
        <dsp:cNvPr id="0" name=""/>
        <dsp:cNvSpPr/>
      </dsp:nvSpPr>
      <dsp:spPr>
        <a:xfrm>
          <a:off x="4972042" y="702532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Different </a:t>
          </a:r>
          <a:endParaRPr lang="en-US" sz="1400" kern="1200" dirty="0"/>
        </a:p>
      </dsp:txBody>
      <dsp:txXfrm>
        <a:off x="5129712" y="860202"/>
        <a:ext cx="761297" cy="761297"/>
      </dsp:txXfrm>
    </dsp:sp>
    <dsp:sp modelId="{B4D47322-4AD3-4637-8CAE-8E70BA207253}">
      <dsp:nvSpPr>
        <dsp:cNvPr id="0" name=""/>
        <dsp:cNvSpPr/>
      </dsp:nvSpPr>
      <dsp:spPr>
        <a:xfrm rot="1800000">
          <a:off x="4742710" y="2279380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96181" y="2282574"/>
        <a:ext cx="16154" cy="16154"/>
      </dsp:txXfrm>
    </dsp:sp>
    <dsp:sp modelId="{460EF5CD-DDB8-47E2-B622-0F33C0771BE9}">
      <dsp:nvSpPr>
        <dsp:cNvPr id="0" name=""/>
        <dsp:cNvSpPr/>
      </dsp:nvSpPr>
      <dsp:spPr>
        <a:xfrm>
          <a:off x="4972042" y="2102266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neat</a:t>
          </a:r>
          <a:endParaRPr lang="en-US" sz="1400" kern="1200" dirty="0"/>
        </a:p>
      </dsp:txBody>
      <dsp:txXfrm>
        <a:off x="5129712" y="2259936"/>
        <a:ext cx="761297" cy="761297"/>
      </dsp:txXfrm>
    </dsp:sp>
    <dsp:sp modelId="{526A1F2A-DF2A-4590-9DDF-049B6E903582}">
      <dsp:nvSpPr>
        <dsp:cNvPr id="0" name=""/>
        <dsp:cNvSpPr/>
      </dsp:nvSpPr>
      <dsp:spPr>
        <a:xfrm rot="5400000">
          <a:off x="4136607" y="2629313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0078" y="2632508"/>
        <a:ext cx="16154" cy="16154"/>
      </dsp:txXfrm>
    </dsp:sp>
    <dsp:sp modelId="{36671EE1-9EE3-452F-94BA-43FEB7C8225A}">
      <dsp:nvSpPr>
        <dsp:cNvPr id="0" name=""/>
        <dsp:cNvSpPr/>
      </dsp:nvSpPr>
      <dsp:spPr>
        <a:xfrm>
          <a:off x="3759837" y="2802134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Perfect </a:t>
          </a:r>
          <a:endParaRPr lang="en-US" sz="1400" kern="1200" dirty="0"/>
        </a:p>
      </dsp:txBody>
      <dsp:txXfrm>
        <a:off x="3917507" y="2959804"/>
        <a:ext cx="761297" cy="761297"/>
      </dsp:txXfrm>
    </dsp:sp>
    <dsp:sp modelId="{95AC87BF-63D6-42C6-B968-E62A6E941BCD}">
      <dsp:nvSpPr>
        <dsp:cNvPr id="0" name=""/>
        <dsp:cNvSpPr/>
      </dsp:nvSpPr>
      <dsp:spPr>
        <a:xfrm rot="9000000">
          <a:off x="3530504" y="2279380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83975" y="2282574"/>
        <a:ext cx="16154" cy="16154"/>
      </dsp:txXfrm>
    </dsp:sp>
    <dsp:sp modelId="{4AB7B187-C16E-4C1F-A072-705C95C84484}">
      <dsp:nvSpPr>
        <dsp:cNvPr id="0" name=""/>
        <dsp:cNvSpPr/>
      </dsp:nvSpPr>
      <dsp:spPr>
        <a:xfrm>
          <a:off x="2547631" y="2102266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Orderly </a:t>
          </a:r>
          <a:endParaRPr lang="en-US" sz="1400" kern="1200" dirty="0"/>
        </a:p>
      </dsp:txBody>
      <dsp:txXfrm>
        <a:off x="2705301" y="2259936"/>
        <a:ext cx="761297" cy="761297"/>
      </dsp:txXfrm>
    </dsp:sp>
    <dsp:sp modelId="{D7554BE6-267F-4995-A1B4-99F26813FDDA}">
      <dsp:nvSpPr>
        <dsp:cNvPr id="0" name=""/>
        <dsp:cNvSpPr/>
      </dsp:nvSpPr>
      <dsp:spPr>
        <a:xfrm rot="12600000">
          <a:off x="3530504" y="1579512"/>
          <a:ext cx="323096" cy="22543"/>
        </a:xfrm>
        <a:custGeom>
          <a:avLst/>
          <a:gdLst/>
          <a:ahLst/>
          <a:cxnLst/>
          <a:rect l="0" t="0" r="0" b="0"/>
          <a:pathLst>
            <a:path>
              <a:moveTo>
                <a:pt x="0" y="11271"/>
              </a:moveTo>
              <a:lnTo>
                <a:pt x="323096" y="1127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83975" y="1582707"/>
        <a:ext cx="16154" cy="16154"/>
      </dsp:txXfrm>
    </dsp:sp>
    <dsp:sp modelId="{6267696D-38F6-44C8-88DC-094F620FB647}">
      <dsp:nvSpPr>
        <dsp:cNvPr id="0" name=""/>
        <dsp:cNvSpPr/>
      </dsp:nvSpPr>
      <dsp:spPr>
        <a:xfrm>
          <a:off x="2547631" y="702532"/>
          <a:ext cx="1076637" cy="10766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safe</a:t>
          </a:r>
          <a:endParaRPr lang="en-US" sz="1400" kern="1200" dirty="0"/>
        </a:p>
      </dsp:txBody>
      <dsp:txXfrm>
        <a:off x="2705301" y="860202"/>
        <a:ext cx="761297" cy="761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E8364-4A40-4B81-A6A9-CB82B762E422}">
      <dsp:nvSpPr>
        <dsp:cNvPr id="0" name=""/>
        <dsp:cNvSpPr/>
      </dsp:nvSpPr>
      <dsp:spPr>
        <a:xfrm>
          <a:off x="3719961" y="1506109"/>
          <a:ext cx="1156388" cy="1156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Weather </a:t>
          </a:r>
          <a:endParaRPr lang="en-US" sz="1600" kern="1200" dirty="0"/>
        </a:p>
      </dsp:txBody>
      <dsp:txXfrm>
        <a:off x="3889310" y="1675458"/>
        <a:ext cx="817690" cy="817690"/>
      </dsp:txXfrm>
    </dsp:sp>
    <dsp:sp modelId="{3BAF0744-DFA3-472C-8CF2-B0D9F914FACA}">
      <dsp:nvSpPr>
        <dsp:cNvPr id="0" name=""/>
        <dsp:cNvSpPr/>
      </dsp:nvSpPr>
      <dsp:spPr>
        <a:xfrm rot="16200000">
          <a:off x="4124530" y="1320376"/>
          <a:ext cx="347251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347251" y="1210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89474" y="1323801"/>
        <a:ext cx="17362" cy="17362"/>
      </dsp:txXfrm>
    </dsp:sp>
    <dsp:sp modelId="{2EFB5DE6-64C6-43CA-BC81-FFD12D2CBDD2}">
      <dsp:nvSpPr>
        <dsp:cNvPr id="0" name=""/>
        <dsp:cNvSpPr/>
      </dsp:nvSpPr>
      <dsp:spPr>
        <a:xfrm>
          <a:off x="3719961" y="2468"/>
          <a:ext cx="1156388" cy="1156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Foggy </a:t>
          </a:r>
          <a:endParaRPr lang="en-US" sz="2000" kern="1200" dirty="0"/>
        </a:p>
      </dsp:txBody>
      <dsp:txXfrm>
        <a:off x="3889310" y="171817"/>
        <a:ext cx="817690" cy="817690"/>
      </dsp:txXfrm>
    </dsp:sp>
    <dsp:sp modelId="{76DD3FAE-1590-41FB-A93D-5BC7F5FAA1DA}">
      <dsp:nvSpPr>
        <dsp:cNvPr id="0" name=""/>
        <dsp:cNvSpPr/>
      </dsp:nvSpPr>
      <dsp:spPr>
        <a:xfrm rot="20520000">
          <a:off x="4839553" y="1839871"/>
          <a:ext cx="347251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347251" y="1210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04498" y="1843296"/>
        <a:ext cx="17362" cy="17362"/>
      </dsp:txXfrm>
    </dsp:sp>
    <dsp:sp modelId="{DA8B9F12-E579-4E77-8BEF-93100E949E65}">
      <dsp:nvSpPr>
        <dsp:cNvPr id="0" name=""/>
        <dsp:cNvSpPr/>
      </dsp:nvSpPr>
      <dsp:spPr>
        <a:xfrm>
          <a:off x="5150008" y="1041458"/>
          <a:ext cx="1156388" cy="1156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Cold </a:t>
          </a:r>
          <a:endParaRPr lang="en-US" sz="2000" kern="1200" dirty="0"/>
        </a:p>
      </dsp:txBody>
      <dsp:txXfrm>
        <a:off x="5319357" y="1210807"/>
        <a:ext cx="817690" cy="817690"/>
      </dsp:txXfrm>
    </dsp:sp>
    <dsp:sp modelId="{B4D47322-4AD3-4637-8CAE-8E70BA207253}">
      <dsp:nvSpPr>
        <dsp:cNvPr id="0" name=""/>
        <dsp:cNvSpPr/>
      </dsp:nvSpPr>
      <dsp:spPr>
        <a:xfrm rot="3240000">
          <a:off x="4566438" y="2680431"/>
          <a:ext cx="347251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347251" y="1210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31383" y="2683857"/>
        <a:ext cx="17362" cy="17362"/>
      </dsp:txXfrm>
    </dsp:sp>
    <dsp:sp modelId="{460EF5CD-DDB8-47E2-B622-0F33C0771BE9}">
      <dsp:nvSpPr>
        <dsp:cNvPr id="0" name=""/>
        <dsp:cNvSpPr/>
      </dsp:nvSpPr>
      <dsp:spPr>
        <a:xfrm>
          <a:off x="4603779" y="2722579"/>
          <a:ext cx="1156388" cy="1156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sunny</a:t>
          </a:r>
          <a:endParaRPr lang="en-US" sz="2000" kern="1200" dirty="0"/>
        </a:p>
      </dsp:txBody>
      <dsp:txXfrm>
        <a:off x="4773128" y="2891928"/>
        <a:ext cx="817690" cy="817690"/>
      </dsp:txXfrm>
    </dsp:sp>
    <dsp:sp modelId="{526A1F2A-DF2A-4590-9DDF-049B6E903582}">
      <dsp:nvSpPr>
        <dsp:cNvPr id="0" name=""/>
        <dsp:cNvSpPr/>
      </dsp:nvSpPr>
      <dsp:spPr>
        <a:xfrm rot="7560000">
          <a:off x="3682621" y="2680431"/>
          <a:ext cx="347251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347251" y="1210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47565" y="2683857"/>
        <a:ext cx="17362" cy="17362"/>
      </dsp:txXfrm>
    </dsp:sp>
    <dsp:sp modelId="{36671EE1-9EE3-452F-94BA-43FEB7C8225A}">
      <dsp:nvSpPr>
        <dsp:cNvPr id="0" name=""/>
        <dsp:cNvSpPr/>
      </dsp:nvSpPr>
      <dsp:spPr>
        <a:xfrm>
          <a:off x="2836143" y="2722579"/>
          <a:ext cx="1156388" cy="1156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Cloudy </a:t>
          </a:r>
          <a:endParaRPr lang="en-US" sz="2000" kern="1200" dirty="0"/>
        </a:p>
      </dsp:txBody>
      <dsp:txXfrm>
        <a:off x="3005492" y="2891928"/>
        <a:ext cx="817690" cy="817690"/>
      </dsp:txXfrm>
    </dsp:sp>
    <dsp:sp modelId="{95AC87BF-63D6-42C6-B968-E62A6E941BCD}">
      <dsp:nvSpPr>
        <dsp:cNvPr id="0" name=""/>
        <dsp:cNvSpPr/>
      </dsp:nvSpPr>
      <dsp:spPr>
        <a:xfrm rot="11880000">
          <a:off x="3409506" y="1839871"/>
          <a:ext cx="347251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347251" y="1210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74451" y="1843296"/>
        <a:ext cx="17362" cy="17362"/>
      </dsp:txXfrm>
    </dsp:sp>
    <dsp:sp modelId="{4AB7B187-C16E-4C1F-A072-705C95C84484}">
      <dsp:nvSpPr>
        <dsp:cNvPr id="0" name=""/>
        <dsp:cNvSpPr/>
      </dsp:nvSpPr>
      <dsp:spPr>
        <a:xfrm>
          <a:off x="2289914" y="1041458"/>
          <a:ext cx="1156388" cy="11563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Rainy </a:t>
          </a:r>
          <a:endParaRPr lang="en-US" sz="2000" kern="1200" dirty="0"/>
        </a:p>
      </dsp:txBody>
      <dsp:txXfrm>
        <a:off x="2459263" y="1210807"/>
        <a:ext cx="817690" cy="8176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E8364-4A40-4B81-A6A9-CB82B762E422}">
      <dsp:nvSpPr>
        <dsp:cNvPr id="0" name=""/>
        <dsp:cNvSpPr/>
      </dsp:nvSpPr>
      <dsp:spPr>
        <a:xfrm>
          <a:off x="1420252" y="997692"/>
          <a:ext cx="766037" cy="7660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Food </a:t>
          </a:r>
          <a:endParaRPr lang="en-US" sz="1800" kern="1200" dirty="0"/>
        </a:p>
      </dsp:txBody>
      <dsp:txXfrm>
        <a:off x="1532436" y="1109876"/>
        <a:ext cx="541669" cy="541669"/>
      </dsp:txXfrm>
    </dsp:sp>
    <dsp:sp modelId="{3BAF0744-DFA3-472C-8CF2-B0D9F914FACA}">
      <dsp:nvSpPr>
        <dsp:cNvPr id="0" name=""/>
        <dsp:cNvSpPr/>
      </dsp:nvSpPr>
      <dsp:spPr>
        <a:xfrm rot="16200000">
          <a:off x="1687998" y="863303"/>
          <a:ext cx="230544" cy="38232"/>
        </a:xfrm>
        <a:custGeom>
          <a:avLst/>
          <a:gdLst/>
          <a:ahLst/>
          <a:cxnLst/>
          <a:rect l="0" t="0" r="0" b="0"/>
          <a:pathLst>
            <a:path>
              <a:moveTo>
                <a:pt x="0" y="19116"/>
              </a:moveTo>
              <a:lnTo>
                <a:pt x="230544" y="1911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97507" y="876656"/>
        <a:ext cx="11527" cy="11527"/>
      </dsp:txXfrm>
    </dsp:sp>
    <dsp:sp modelId="{2EFB5DE6-64C6-43CA-BC81-FFD12D2CBDD2}">
      <dsp:nvSpPr>
        <dsp:cNvPr id="0" name=""/>
        <dsp:cNvSpPr/>
      </dsp:nvSpPr>
      <dsp:spPr>
        <a:xfrm>
          <a:off x="1420252" y="1109"/>
          <a:ext cx="766037" cy="7660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Tasty </a:t>
          </a:r>
          <a:endParaRPr lang="en-US" sz="900" kern="1200" dirty="0"/>
        </a:p>
      </dsp:txBody>
      <dsp:txXfrm>
        <a:off x="1532436" y="113293"/>
        <a:ext cx="541669" cy="541669"/>
      </dsp:txXfrm>
    </dsp:sp>
    <dsp:sp modelId="{526A1F2A-DF2A-4590-9DDF-049B6E903582}">
      <dsp:nvSpPr>
        <dsp:cNvPr id="0" name=""/>
        <dsp:cNvSpPr/>
      </dsp:nvSpPr>
      <dsp:spPr>
        <a:xfrm rot="1800000">
          <a:off x="2119531" y="1610740"/>
          <a:ext cx="230544" cy="38232"/>
        </a:xfrm>
        <a:custGeom>
          <a:avLst/>
          <a:gdLst/>
          <a:ahLst/>
          <a:cxnLst/>
          <a:rect l="0" t="0" r="0" b="0"/>
          <a:pathLst>
            <a:path>
              <a:moveTo>
                <a:pt x="0" y="19116"/>
              </a:moveTo>
              <a:lnTo>
                <a:pt x="230544" y="1911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9040" y="1624093"/>
        <a:ext cx="11527" cy="11527"/>
      </dsp:txXfrm>
    </dsp:sp>
    <dsp:sp modelId="{36671EE1-9EE3-452F-94BA-43FEB7C8225A}">
      <dsp:nvSpPr>
        <dsp:cNvPr id="0" name=""/>
        <dsp:cNvSpPr/>
      </dsp:nvSpPr>
      <dsp:spPr>
        <a:xfrm>
          <a:off x="2283317" y="1495983"/>
          <a:ext cx="766037" cy="7660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Delicious </a:t>
          </a:r>
          <a:endParaRPr lang="en-US" sz="900" kern="1200" dirty="0"/>
        </a:p>
      </dsp:txBody>
      <dsp:txXfrm>
        <a:off x="2395501" y="1608167"/>
        <a:ext cx="541669" cy="541669"/>
      </dsp:txXfrm>
    </dsp:sp>
    <dsp:sp modelId="{95AC87BF-63D6-42C6-B968-E62A6E941BCD}">
      <dsp:nvSpPr>
        <dsp:cNvPr id="0" name=""/>
        <dsp:cNvSpPr/>
      </dsp:nvSpPr>
      <dsp:spPr>
        <a:xfrm rot="9000000">
          <a:off x="1256465" y="1610740"/>
          <a:ext cx="230544" cy="38232"/>
        </a:xfrm>
        <a:custGeom>
          <a:avLst/>
          <a:gdLst/>
          <a:ahLst/>
          <a:cxnLst/>
          <a:rect l="0" t="0" r="0" b="0"/>
          <a:pathLst>
            <a:path>
              <a:moveTo>
                <a:pt x="0" y="19116"/>
              </a:moveTo>
              <a:lnTo>
                <a:pt x="230544" y="1911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365974" y="1624093"/>
        <a:ext cx="11527" cy="11527"/>
      </dsp:txXfrm>
    </dsp:sp>
    <dsp:sp modelId="{4AB7B187-C16E-4C1F-A072-705C95C84484}">
      <dsp:nvSpPr>
        <dsp:cNvPr id="0" name=""/>
        <dsp:cNvSpPr/>
      </dsp:nvSpPr>
      <dsp:spPr>
        <a:xfrm>
          <a:off x="557186" y="1495983"/>
          <a:ext cx="766037" cy="7660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Expensive </a:t>
          </a:r>
          <a:endParaRPr lang="en-US" sz="900" kern="1200" dirty="0"/>
        </a:p>
      </dsp:txBody>
      <dsp:txXfrm>
        <a:off x="669370" y="1608167"/>
        <a:ext cx="541669" cy="5416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E8364-4A40-4B81-A6A9-CB82B762E422}">
      <dsp:nvSpPr>
        <dsp:cNvPr id="0" name=""/>
        <dsp:cNvSpPr/>
      </dsp:nvSpPr>
      <dsp:spPr>
        <a:xfrm>
          <a:off x="1420252" y="997692"/>
          <a:ext cx="766037" cy="7660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People </a:t>
          </a:r>
          <a:endParaRPr lang="en-US" sz="1300" kern="1200" dirty="0"/>
        </a:p>
      </dsp:txBody>
      <dsp:txXfrm>
        <a:off x="1532436" y="1109876"/>
        <a:ext cx="541669" cy="541669"/>
      </dsp:txXfrm>
    </dsp:sp>
    <dsp:sp modelId="{3BAF0744-DFA3-472C-8CF2-B0D9F914FACA}">
      <dsp:nvSpPr>
        <dsp:cNvPr id="0" name=""/>
        <dsp:cNvSpPr/>
      </dsp:nvSpPr>
      <dsp:spPr>
        <a:xfrm rot="15916779">
          <a:off x="1644555" y="862748"/>
          <a:ext cx="235049" cy="38232"/>
        </a:xfrm>
        <a:custGeom>
          <a:avLst/>
          <a:gdLst/>
          <a:ahLst/>
          <a:cxnLst/>
          <a:rect l="0" t="0" r="0" b="0"/>
          <a:pathLst>
            <a:path>
              <a:moveTo>
                <a:pt x="0" y="19116"/>
              </a:moveTo>
              <a:lnTo>
                <a:pt x="235049" y="1911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756203" y="875988"/>
        <a:ext cx="11752" cy="11752"/>
      </dsp:txXfrm>
    </dsp:sp>
    <dsp:sp modelId="{2EFB5DE6-64C6-43CA-BC81-FFD12D2CBDD2}">
      <dsp:nvSpPr>
        <dsp:cNvPr id="0" name=""/>
        <dsp:cNvSpPr/>
      </dsp:nvSpPr>
      <dsp:spPr>
        <a:xfrm>
          <a:off x="1337869" y="0"/>
          <a:ext cx="766037" cy="7660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Friendly </a:t>
          </a:r>
          <a:endParaRPr lang="en-US" sz="1100" kern="1200" dirty="0"/>
        </a:p>
      </dsp:txBody>
      <dsp:txXfrm>
        <a:off x="1450053" y="112184"/>
        <a:ext cx="541669" cy="541669"/>
      </dsp:txXfrm>
    </dsp:sp>
    <dsp:sp modelId="{526A1F2A-DF2A-4590-9DDF-049B6E903582}">
      <dsp:nvSpPr>
        <dsp:cNvPr id="0" name=""/>
        <dsp:cNvSpPr/>
      </dsp:nvSpPr>
      <dsp:spPr>
        <a:xfrm rot="1800000">
          <a:off x="2119531" y="1610740"/>
          <a:ext cx="230544" cy="38232"/>
        </a:xfrm>
        <a:custGeom>
          <a:avLst/>
          <a:gdLst/>
          <a:ahLst/>
          <a:cxnLst/>
          <a:rect l="0" t="0" r="0" b="0"/>
          <a:pathLst>
            <a:path>
              <a:moveTo>
                <a:pt x="0" y="19116"/>
              </a:moveTo>
              <a:lnTo>
                <a:pt x="230544" y="1911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29040" y="1624093"/>
        <a:ext cx="11527" cy="11527"/>
      </dsp:txXfrm>
    </dsp:sp>
    <dsp:sp modelId="{36671EE1-9EE3-452F-94BA-43FEB7C8225A}">
      <dsp:nvSpPr>
        <dsp:cNvPr id="0" name=""/>
        <dsp:cNvSpPr/>
      </dsp:nvSpPr>
      <dsp:spPr>
        <a:xfrm>
          <a:off x="2283317" y="1495983"/>
          <a:ext cx="766037" cy="7660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Polite </a:t>
          </a:r>
          <a:endParaRPr lang="en-US" sz="1100" kern="1200" dirty="0"/>
        </a:p>
      </dsp:txBody>
      <dsp:txXfrm>
        <a:off x="2395501" y="1608167"/>
        <a:ext cx="541669" cy="541669"/>
      </dsp:txXfrm>
    </dsp:sp>
    <dsp:sp modelId="{95AC87BF-63D6-42C6-B968-E62A6E941BCD}">
      <dsp:nvSpPr>
        <dsp:cNvPr id="0" name=""/>
        <dsp:cNvSpPr/>
      </dsp:nvSpPr>
      <dsp:spPr>
        <a:xfrm rot="9000000">
          <a:off x="1256465" y="1610740"/>
          <a:ext cx="230544" cy="38232"/>
        </a:xfrm>
        <a:custGeom>
          <a:avLst/>
          <a:gdLst/>
          <a:ahLst/>
          <a:cxnLst/>
          <a:rect l="0" t="0" r="0" b="0"/>
          <a:pathLst>
            <a:path>
              <a:moveTo>
                <a:pt x="0" y="19116"/>
              </a:moveTo>
              <a:lnTo>
                <a:pt x="230544" y="19116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365974" y="1624093"/>
        <a:ext cx="11527" cy="11527"/>
      </dsp:txXfrm>
    </dsp:sp>
    <dsp:sp modelId="{4AB7B187-C16E-4C1F-A072-705C95C84484}">
      <dsp:nvSpPr>
        <dsp:cNvPr id="0" name=""/>
        <dsp:cNvSpPr/>
      </dsp:nvSpPr>
      <dsp:spPr>
        <a:xfrm>
          <a:off x="557186" y="1495983"/>
          <a:ext cx="766037" cy="7660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Helpful</a:t>
          </a:r>
          <a:endParaRPr lang="en-US" sz="1100" kern="1200" dirty="0"/>
        </a:p>
      </dsp:txBody>
      <dsp:txXfrm>
        <a:off x="669370" y="1608167"/>
        <a:ext cx="541669" cy="541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3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5930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50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0719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39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71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6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4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4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9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5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1E88D-29C7-47C9-A45F-7A960D82E25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D5AE8F-1708-4F22-B54A-2CB4F788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766936" cy="88363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New Challenges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277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9516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336938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does Kevin notice about Bangkok? </a:t>
            </a:r>
          </a:p>
          <a:p>
            <a:r>
              <a:rPr lang="en-US" dirty="0" smtClean="0"/>
              <a:t>What are two things Teresa notices about San Francisco? </a:t>
            </a:r>
          </a:p>
          <a:p>
            <a:r>
              <a:rPr lang="en-US" dirty="0" smtClean="0"/>
              <a:t>According to Elena, what kind of people would like Mexico City? </a:t>
            </a:r>
          </a:p>
          <a:p>
            <a:r>
              <a:rPr lang="en-US" dirty="0" smtClean="0"/>
              <a:t>What is going to improve for David? </a:t>
            </a:r>
          </a:p>
          <a:p>
            <a:r>
              <a:rPr lang="en-US" dirty="0" smtClean="0"/>
              <a:t>What’s Pete’s problem in Istanbul?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0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8295"/>
            <a:ext cx="9297090" cy="5579706"/>
          </a:xfrm>
        </p:spPr>
        <p:txBody>
          <a:bodyPr/>
          <a:lstStyle/>
          <a:p>
            <a:r>
              <a:rPr lang="en-US" dirty="0" smtClean="0"/>
              <a:t>City or country you visited </a:t>
            </a:r>
          </a:p>
          <a:p>
            <a:pPr marL="0" indent="0">
              <a:buNone/>
            </a:pPr>
            <a:r>
              <a:rPr lang="en-US" dirty="0" smtClean="0"/>
              <a:t>……………………………………………………………………………</a:t>
            </a:r>
          </a:p>
          <a:p>
            <a:r>
              <a:rPr lang="en-US" dirty="0" smtClean="0"/>
              <a:t>Year </a:t>
            </a:r>
          </a:p>
          <a:p>
            <a:pPr marL="0" indent="0">
              <a:buNone/>
            </a:pPr>
            <a:r>
              <a:rPr lang="en-US" dirty="0" smtClean="0"/>
              <a:t>……………………………………………………………………………</a:t>
            </a:r>
          </a:p>
          <a:p>
            <a:r>
              <a:rPr lang="en-US" dirty="0" smtClean="0"/>
              <a:t>First impressions</a:t>
            </a:r>
          </a:p>
          <a:p>
            <a:pPr marL="0" indent="0">
              <a:buNone/>
            </a:pPr>
            <a:r>
              <a:rPr lang="en-US" dirty="0" smtClean="0"/>
              <a:t>……………………………………………………………………………</a:t>
            </a:r>
          </a:p>
          <a:p>
            <a:pPr marL="0" indent="0">
              <a:buNone/>
            </a:pPr>
            <a:r>
              <a:rPr lang="en-US" dirty="0" smtClean="0"/>
              <a:t>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US" dirty="0" smtClean="0"/>
              <a:t>………………………………………………………………………………..</a:t>
            </a:r>
          </a:p>
          <a:p>
            <a:r>
              <a:rPr lang="en-US" dirty="0" smtClean="0"/>
              <a:t>Difficulties </a:t>
            </a:r>
          </a:p>
          <a:p>
            <a:pPr marL="0" indent="0">
              <a:buNone/>
            </a:pPr>
            <a:r>
              <a:rPr lang="en-US" smtClean="0"/>
              <a:t>……………………………………………………………………………….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……………………………………………………………………………...</a:t>
            </a:r>
          </a:p>
          <a:p>
            <a:pPr marL="0" indent="0">
              <a:buNone/>
            </a:pPr>
            <a:r>
              <a:rPr lang="en-US" dirty="0"/>
              <a:t>………………………………………………………………………………..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9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Impression (first impressions-lasting impressions-personal impressions) </a:t>
            </a:r>
          </a:p>
          <a:p>
            <a:r>
              <a:rPr lang="en-US" dirty="0" smtClean="0"/>
              <a:t>Postcard (postcard photo) </a:t>
            </a:r>
          </a:p>
          <a:p>
            <a:r>
              <a:rPr lang="en-US" dirty="0" smtClean="0"/>
              <a:t>Motorcycles</a:t>
            </a:r>
          </a:p>
          <a:p>
            <a:r>
              <a:rPr lang="en-US" dirty="0" smtClean="0"/>
              <a:t>Souvenir (inexpensive souvenirs-souvenir shop) </a:t>
            </a:r>
          </a:p>
          <a:p>
            <a:r>
              <a:rPr lang="en-US" dirty="0" smtClean="0"/>
              <a:t>Neighborhood (nice neighborhood-bad neighborhood) </a:t>
            </a:r>
          </a:p>
          <a:p>
            <a:r>
              <a:rPr lang="en-US" dirty="0" smtClean="0"/>
              <a:t>The crowds (huge crowds) </a:t>
            </a:r>
          </a:p>
          <a:p>
            <a:r>
              <a:rPr lang="en-US" dirty="0" smtClean="0"/>
              <a:t>Surprises </a:t>
            </a:r>
          </a:p>
          <a:p>
            <a:r>
              <a:rPr lang="en-US" dirty="0" smtClean="0"/>
              <a:t>Neat (neat writing) </a:t>
            </a:r>
          </a:p>
          <a:p>
            <a:r>
              <a:rPr lang="en-US" dirty="0" smtClean="0"/>
              <a:t>Orderly  (orderly place)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029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Describing a place 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99542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933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Description </a:t>
            </a:r>
            <a:endParaRPr lang="en-US" dirty="0"/>
          </a:p>
        </p:txBody>
      </p:sp>
      <p:graphicFrame>
        <p:nvGraphicFramePr>
          <p:cNvPr id="4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44678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66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Description </a:t>
            </a:r>
            <a:endParaRPr lang="en-US" dirty="0"/>
          </a:p>
        </p:txBody>
      </p:sp>
      <p:graphicFrame>
        <p:nvGraphicFramePr>
          <p:cNvPr id="4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821464"/>
              </p:ext>
            </p:extLst>
          </p:nvPr>
        </p:nvGraphicFramePr>
        <p:xfrm>
          <a:off x="5667632" y="2160588"/>
          <a:ext cx="3606542" cy="2263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061304"/>
              </p:ext>
            </p:extLst>
          </p:nvPr>
        </p:nvGraphicFramePr>
        <p:xfrm>
          <a:off x="2236572" y="2288274"/>
          <a:ext cx="3606542" cy="2263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9145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424506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5011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875445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-2"/>
            <a:ext cx="12191999" cy="6858001"/>
          </a:xfrm>
        </p:spPr>
      </p:pic>
    </p:spTree>
    <p:extLst>
      <p:ext uri="{BB962C8B-B14F-4D97-AF65-F5344CB8AC3E}">
        <p14:creationId xmlns:p14="http://schemas.microsoft.com/office/powerpoint/2010/main" val="15519206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137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Unit 1</vt:lpstr>
      <vt:lpstr>Key vocabulary</vt:lpstr>
      <vt:lpstr>Describing a place </vt:lpstr>
      <vt:lpstr>Description </vt:lpstr>
      <vt:lpstr>Description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</vt:lpstr>
      <vt:lpstr>Homework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Abdullah ALASMARY</dc:creator>
  <cp:lastModifiedBy>Abdullah ALASMARY</cp:lastModifiedBy>
  <cp:revision>9</cp:revision>
  <dcterms:created xsi:type="dcterms:W3CDTF">2014-09-07T07:10:29Z</dcterms:created>
  <dcterms:modified xsi:type="dcterms:W3CDTF">2014-09-07T08:34:36Z</dcterms:modified>
</cp:coreProperties>
</file>