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22"/>
  </p:notesMasterIdLst>
  <p:handoutMasterIdLst>
    <p:handoutMasterId r:id="rId23"/>
  </p:handoutMasterIdLst>
  <p:sldIdLst>
    <p:sldId id="272" r:id="rId3"/>
    <p:sldId id="273" r:id="rId4"/>
    <p:sldId id="275" r:id="rId5"/>
    <p:sldId id="278" r:id="rId6"/>
    <p:sldId id="279" r:id="rId7"/>
    <p:sldId id="280" r:id="rId8"/>
    <p:sldId id="281" r:id="rId9"/>
    <p:sldId id="277" r:id="rId10"/>
    <p:sldId id="286" r:id="rId11"/>
    <p:sldId id="283" r:id="rId12"/>
    <p:sldId id="284" r:id="rId13"/>
    <p:sldId id="285" r:id="rId14"/>
    <p:sldId id="282" r:id="rId15"/>
    <p:sldId id="274" r:id="rId16"/>
    <p:sldId id="271" r:id="rId17"/>
    <p:sldId id="287" r:id="rId18"/>
    <p:sldId id="288" r:id="rId19"/>
    <p:sldId id="289" r:id="rId20"/>
    <p:sldId id="290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9" autoAdjust="0"/>
    <p:restoredTop sz="94660"/>
  </p:normalViewPr>
  <p:slideViewPr>
    <p:cSldViewPr snapToGrid="0">
      <p:cViewPr varScale="1">
        <p:scale>
          <a:sx n="77" d="100"/>
          <a:sy n="77" d="100"/>
        </p:scale>
        <p:origin x="-108" y="-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3852" y="78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41DB8-B66F-4DC8-A96E-33677E0F90FF}" type="datetimeFigureOut">
              <a:rPr lang="en-US" smtClean="0"/>
              <a:pPr/>
              <a:t>10/17/2016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04A0D4-B89B-4ADD-AF9E-38636B40EE4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47389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B49C4A-65AC-492D-9701-81B46C3AD0E4}" type="datetimeFigureOut">
              <a:rPr lang="en-US" smtClean="0"/>
              <a:pPr/>
              <a:t>10/17/2016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69989-EB00-4EE7-BCB5-25BDC5BB29F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93636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6" name="Straight Connector 5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Group 2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1" name="Straight Connector 4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6" name="Group 4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2" name="Straight Connector 5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7" name="Straight Connector 4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2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5" name="Straight Connector 2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0" name="Group 2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6" name="Straight Connector 3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1" name="Straight Connector 3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3845" y="1909346"/>
            <a:ext cx="9604310" cy="3383280"/>
          </a:xfrm>
        </p:spPr>
        <p:txBody>
          <a:bodyPr anchor="b">
            <a:normAutofit/>
          </a:bodyPr>
          <a:lstStyle>
            <a:lvl1pPr algn="l">
              <a:lnSpc>
                <a:spcPct val="76000"/>
              </a:lnSpc>
              <a:defRPr sz="8000" cap="none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3845" y="5432564"/>
            <a:ext cx="9604310" cy="4572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cxnSp>
        <p:nvCxnSpPr>
          <p:cNvPr id="58" name="Straight Connector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A29A4-78C8-47AB-BA06-22CB45938951}" type="datetime1">
              <a:rPr lang="en-US" smtClean="0"/>
              <a:pPr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09314" y="489856"/>
            <a:ext cx="1687286" cy="530134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9" y="489856"/>
            <a:ext cx="7587344" cy="530134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4ACF-2D82-46F2-A8E9-23963AA34E86}" type="datetime1">
              <a:rPr lang="en-US" smtClean="0"/>
              <a:pPr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74B5B-21A0-4192-BF4C-38187F1A68D8}" type="datetime1">
              <a:rPr lang="en-US" smtClean="0"/>
              <a:pPr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flip="none" rotWithShape="1">
          <a:gsLst>
            <a:gs pos="0">
              <a:schemeClr val="accent1"/>
            </a:gs>
            <a:gs pos="97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8" name="Straight Connector 7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oup 23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2" name="Straight Connector 41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7" name="Group 46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3" name="Straight Connector 52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8" name="Straight Connector 47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24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6" name="Straight Connector 2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" name="Group 3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7" name="Straight Connector 3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2" name="Straight Connector 3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41573"/>
            <a:ext cx="9601200" cy="2743200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000" cap="none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5431536"/>
            <a:ext cx="9601200" cy="4572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58" name="Straight Connector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506778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1981199"/>
            <a:ext cx="4572000" cy="3810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4600" y="1981199"/>
            <a:ext cx="4572000" cy="3810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5CF7C-B333-48E1-A4A6-83A3C8B73AC0}" type="datetime1">
              <a:rPr lang="en-US" smtClean="0"/>
              <a:pPr/>
              <a:t>10/17/2016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818322"/>
            <a:ext cx="4572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2503713"/>
            <a:ext cx="4572000" cy="3287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24600" y="1818322"/>
            <a:ext cx="4572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24600" y="2503713"/>
            <a:ext cx="4572000" cy="3287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20762-5CBF-4210-AB54-376B091119F8}" type="datetime1">
              <a:rPr lang="en-US" smtClean="0"/>
              <a:pPr/>
              <a:t>10/17/2016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DB371-BF5F-4058-A212-1A908E4D2674}" type="datetime1">
              <a:rPr lang="en-US" smtClean="0"/>
              <a:pPr/>
              <a:t>10/17/2016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" name="Group 160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62" name="Straight Connector 161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8" name="Group 177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96" name="Straight Connector 19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1" name="Group 20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207" name="Straight Connector 20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Straight Connector 20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Straight Connector 20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Straight Connector 20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Straight Connector 21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2" name="Straight Connector 20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Straight Connector 20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9" name="Group 178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80" name="Straight Connector 179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5" name="Group 184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91" name="Straight Connector 190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Straight Connector 191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Straight Connector 192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Straight Connector 193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Straight Connector 194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6" name="Straight Connector 185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12" name="Date Placeholder 2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4083B-90AA-48CF-BAD5-00AA24D7F288}" type="datetime1">
              <a:rPr lang="en-US" smtClean="0"/>
              <a:pPr/>
              <a:t>10/17/2016</a:t>
            </a:fld>
            <a:endParaRPr lang="en-US" dirty="0"/>
          </a:p>
        </p:txBody>
      </p:sp>
      <p:sp>
        <p:nvSpPr>
          <p:cNvPr id="213" name="Footer Placeholder 2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14" name="Slide Number Placeholder 2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0" name="Straight Connector 9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 25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4" name="Straight Connector 43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9" name="Group 48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oup 26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8" name="Straight Connector 27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" name="Group 32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Rectangle 6"/>
          <p:cNvSpPr/>
          <p:nvPr userDrawn="1"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13152" y="571500"/>
            <a:ext cx="3657600" cy="2197100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3197" y="571500"/>
            <a:ext cx="6217920" cy="5715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13152" y="2995012"/>
            <a:ext cx="3657600" cy="228595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60" name="Straight Connector 59"/>
          <p:cNvCxnSpPr/>
          <p:nvPr userDrawn="1"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AF629-ECA2-4CF3-B790-9D9BDED98269}" type="datetime1">
              <a:rPr lang="en-US" smtClean="0"/>
              <a:pPr/>
              <a:t>10/17/2016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9" name="Straight Connector 8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Group 24"/>
            <p:cNvGrpSpPr/>
            <p:nvPr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3" name="Straight Connector 42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" name="Group 47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/>
            <p:nvPr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7" name="Straight Connector 26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Group 31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0" name="Rectangle 59"/>
          <p:cNvSpPr/>
          <p:nvPr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12" y="-159"/>
            <a:ext cx="7315200" cy="6858000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cxnSp>
        <p:nvCxnSpPr>
          <p:cNvPr id="59" name="Straight Connector 58"/>
          <p:cNvCxnSpPr/>
          <p:nvPr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09560" y="576072"/>
            <a:ext cx="3657600" cy="2194560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9560" y="2999232"/>
            <a:ext cx="3657600" cy="2286000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62031800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roup 95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97" name="Straight Connector 96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3" name="Group 11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31" name="Straight Connector 13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6" name="Group 13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42" name="Straight Connector 14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Straight Connector 14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Straight Connector 14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Straight Connector 14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Straight Connector 14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7" name="Straight Connector 13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4" name="Group 11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15" name="Straight Connector 11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0" name="Group 11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26" name="Straight Connector 12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Straight Connector 12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1" name="Straight Connector 12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11423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981201"/>
            <a:ext cx="9601200" cy="3809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294042" y="6289679"/>
            <a:ext cx="965946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51B2453-8663-4C69-AF73-9FD7B1DEC5D0}" type="datetime1">
              <a:rPr lang="en-US" smtClean="0"/>
              <a:pPr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1" y="6289679"/>
            <a:ext cx="6128030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65311" y="6289679"/>
            <a:ext cx="918882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48" name="Straight Connector 147"/>
          <p:cNvCxnSpPr/>
          <p:nvPr userDrawn="1"/>
        </p:nvCxnSpPr>
        <p:spPr>
          <a:xfrm>
            <a:off x="609600" y="6172200"/>
            <a:ext cx="109728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9" r:id="rId9"/>
    <p:sldLayoutId id="2147483658" r:id="rId10"/>
    <p:sldLayoutId id="2147483659" r:id="rId11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/>
        </a:buClr>
        <a:buSzPct val="100000"/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79388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Use Case Model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Use case diagram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9853093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0C58CEE-AE58-4E13-B175-9CD61E8B6088}" type="slidenum">
              <a:rPr lang="en-US" altLang="en-US"/>
              <a:pPr eaLnBrk="1" hangingPunct="1"/>
              <a:t>10</a:t>
            </a:fld>
            <a:endParaRPr lang="en-US" altLang="en-US" dirty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400" dirty="0"/>
              <a:t>A Step-by-Step Guide to Building the Use-Case Model 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/>
              <a:t>Step 1: Identify and Describe the Actors</a:t>
            </a:r>
          </a:p>
          <a:p>
            <a:pPr lvl="1" eaLnBrk="1" hangingPunct="1"/>
            <a:r>
              <a:rPr lang="en-US" altLang="en-US" dirty="0" smtClean="0"/>
              <a:t>Who uses the system?</a:t>
            </a:r>
          </a:p>
          <a:p>
            <a:pPr lvl="1" eaLnBrk="1" hangingPunct="1"/>
            <a:r>
              <a:rPr lang="en-US" altLang="en-US" dirty="0" smtClean="0"/>
              <a:t>Who gets information from this system?</a:t>
            </a:r>
          </a:p>
          <a:p>
            <a:pPr lvl="1" eaLnBrk="1" hangingPunct="1"/>
            <a:r>
              <a:rPr lang="en-US" altLang="en-US" dirty="0" smtClean="0"/>
              <a:t>Who provides information to the system?</a:t>
            </a:r>
          </a:p>
          <a:p>
            <a:pPr lvl="1" eaLnBrk="1" hangingPunct="1"/>
            <a:r>
              <a:rPr lang="en-US" altLang="en-US" dirty="0" smtClean="0"/>
              <a:t>Where in the company is the system used?</a:t>
            </a:r>
          </a:p>
          <a:p>
            <a:pPr lvl="1" eaLnBrk="1" hangingPunct="1"/>
            <a:r>
              <a:rPr lang="en-US" altLang="en-US" dirty="0" smtClean="0"/>
              <a:t>Who supports and maintains the system?</a:t>
            </a:r>
          </a:p>
          <a:p>
            <a:pPr lvl="1" eaLnBrk="1" hangingPunct="1"/>
            <a:r>
              <a:rPr lang="en-US" altLang="en-US" dirty="0" smtClean="0"/>
              <a:t>What other systems use this system?</a:t>
            </a:r>
          </a:p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314193693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B3E0DEA-794A-4A16-92C1-28227E8EE98C}" type="slidenum">
              <a:rPr lang="en-US" altLang="en-US"/>
              <a:pPr eaLnBrk="1" hangingPunct="1"/>
              <a:t>11</a:t>
            </a:fld>
            <a:endParaRPr lang="en-US" altLang="en-US" dirty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400" dirty="0"/>
              <a:t>A Step-by-Step Guide to Building the Use-Case Model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/>
              <a:t>Step 2: Identify the Use Cases and Write a Brief Description</a:t>
            </a:r>
          </a:p>
          <a:p>
            <a:pPr lvl="1" eaLnBrk="1" hangingPunct="1"/>
            <a:r>
              <a:rPr lang="en-US" altLang="en-US" dirty="0" smtClean="0"/>
              <a:t>What will the actor use the system for?</a:t>
            </a:r>
          </a:p>
          <a:p>
            <a:pPr lvl="1" eaLnBrk="1" hangingPunct="1"/>
            <a:r>
              <a:rPr lang="en-US" altLang="en-US" dirty="0" smtClean="0"/>
              <a:t>Will the actor create, store, change, remove, or read data in the system?</a:t>
            </a:r>
          </a:p>
          <a:p>
            <a:pPr lvl="1" eaLnBrk="1" hangingPunct="1"/>
            <a:r>
              <a:rPr lang="en-US" altLang="en-US" dirty="0" smtClean="0"/>
              <a:t>Will the actor need to inform the system about external events or changes?</a:t>
            </a:r>
          </a:p>
          <a:p>
            <a:pPr lvl="1" eaLnBrk="1" hangingPunct="1"/>
            <a:r>
              <a:rPr lang="en-US" altLang="en-US" dirty="0" smtClean="0"/>
              <a:t>Will the actor need to be informed about certain occurrences in the system?</a:t>
            </a:r>
          </a:p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410232208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FCF05BE-9BA8-4DCD-876D-357A0325B9B9}" type="slidenum">
              <a:rPr lang="en-US" altLang="en-US"/>
              <a:pPr eaLnBrk="1" hangingPunct="1"/>
              <a:t>12</a:t>
            </a:fld>
            <a:endParaRPr lang="en-US" altLang="en-US" dirty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400" dirty="0"/>
              <a:t>A Step-by-Step Guide to Building the Use-Case Model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/>
              <a:t>Step 3: Identify the Actor and Use-Case Relationships</a:t>
            </a:r>
          </a:p>
          <a:p>
            <a:pPr lvl="1" eaLnBrk="1" hangingPunct="1"/>
            <a:r>
              <a:rPr lang="en-US" altLang="en-US" dirty="0" smtClean="0"/>
              <a:t>Only one actor can initiate a use case</a:t>
            </a:r>
          </a:p>
          <a:p>
            <a:pPr lvl="1" eaLnBrk="1" hangingPunct="1"/>
            <a:r>
              <a:rPr lang="en-US" altLang="en-US" dirty="0" smtClean="0"/>
              <a:t>Many use cases may involve the participation of multiple actors. </a:t>
            </a:r>
          </a:p>
          <a:p>
            <a:pPr lvl="1" eaLnBrk="1" hangingPunct="1"/>
            <a:r>
              <a:rPr lang="en-US" altLang="en-US" dirty="0" smtClean="0"/>
              <a:t>Each use case is analyzed to see what actors interact with it</a:t>
            </a:r>
          </a:p>
        </p:txBody>
      </p:sp>
    </p:spTree>
    <p:extLst>
      <p:ext uri="{BB962C8B-B14F-4D97-AF65-F5344CB8AC3E}">
        <p14:creationId xmlns="" xmlns:p14="http://schemas.microsoft.com/office/powerpoint/2010/main" val="195849600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DD150DD-2DFF-4223-B87B-9F6DCED84AA4}" type="slidenum">
              <a:rPr lang="en-US" altLang="en-US"/>
              <a:pPr eaLnBrk="1" hangingPunct="1"/>
              <a:t>13</a:t>
            </a:fld>
            <a:endParaRPr lang="en-US" altLang="en-US" dirty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Use case diagram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 smtClean="0"/>
          </a:p>
        </p:txBody>
      </p:sp>
      <p:pic>
        <p:nvPicPr>
          <p:cNvPr id="21509" name="Picture 4" descr="Chapter_15_illus1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1568" t="36363" r="20589" b="34848"/>
          <a:stretch>
            <a:fillRect/>
          </a:stretch>
        </p:blipFill>
        <p:spPr bwMode="auto">
          <a:xfrm>
            <a:off x="2819400" y="1676400"/>
            <a:ext cx="67818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97812329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/>
          <a:p>
            <a:pPr>
              <a:lnSpc>
                <a:spcPct val="100000"/>
              </a:lnSpc>
            </a:pPr>
            <a:r>
              <a:rPr spc="-159" dirty="0"/>
              <a:t>C</a:t>
            </a:r>
            <a:r>
              <a:rPr spc="-154" dirty="0"/>
              <a:t>a</a:t>
            </a:r>
            <a:r>
              <a:rPr spc="-79" dirty="0"/>
              <a:t>s</a:t>
            </a:r>
            <a:r>
              <a:rPr spc="-84" dirty="0"/>
              <a:t>e</a:t>
            </a:r>
            <a:r>
              <a:rPr spc="-97" dirty="0">
                <a:latin typeface="Times New Roman"/>
                <a:cs typeface="Times New Roman"/>
              </a:rPr>
              <a:t> </a:t>
            </a:r>
            <a:r>
              <a:rPr spc="-53" dirty="0"/>
              <a:t>S</a:t>
            </a:r>
            <a:r>
              <a:rPr spc="-379" dirty="0"/>
              <a:t>tu</a:t>
            </a:r>
            <a:r>
              <a:rPr spc="-375" dirty="0"/>
              <a:t>d</a:t>
            </a:r>
            <a:r>
              <a:rPr spc="-331" dirty="0"/>
              <a:t>y</a:t>
            </a:r>
            <a:r>
              <a:rPr spc="-207" dirty="0"/>
              <a:t>:</a:t>
            </a:r>
            <a:r>
              <a:rPr spc="-71" dirty="0">
                <a:latin typeface="Times New Roman"/>
                <a:cs typeface="Times New Roman"/>
              </a:rPr>
              <a:t> </a:t>
            </a:r>
            <a:r>
              <a:rPr spc="-159" dirty="0"/>
              <a:t>C</a:t>
            </a:r>
            <a:r>
              <a:rPr spc="-265" dirty="0"/>
              <a:t>o</a:t>
            </a:r>
            <a:r>
              <a:rPr spc="-379" dirty="0"/>
              <a:t>u</a:t>
            </a:r>
            <a:r>
              <a:rPr spc="-437" dirty="0"/>
              <a:t>r</a:t>
            </a:r>
            <a:r>
              <a:rPr spc="-79" dirty="0"/>
              <a:t>s</a:t>
            </a:r>
            <a:r>
              <a:rPr spc="-84" dirty="0"/>
              <a:t>e</a:t>
            </a:r>
            <a:r>
              <a:rPr spc="-84" dirty="0">
                <a:latin typeface="Times New Roman"/>
                <a:cs typeface="Times New Roman"/>
              </a:rPr>
              <a:t> </a:t>
            </a:r>
            <a:r>
              <a:rPr spc="-349" dirty="0"/>
              <a:t>R</a:t>
            </a:r>
            <a:r>
              <a:rPr spc="-88" dirty="0"/>
              <a:t>e</a:t>
            </a:r>
            <a:r>
              <a:rPr spc="-172" dirty="0"/>
              <a:t>g</a:t>
            </a:r>
            <a:r>
              <a:rPr spc="-353" dirty="0"/>
              <a:t>i</a:t>
            </a:r>
            <a:r>
              <a:rPr spc="-224" dirty="0"/>
              <a:t>st</a:t>
            </a:r>
            <a:r>
              <a:rPr spc="-437" dirty="0"/>
              <a:t>r</a:t>
            </a:r>
            <a:r>
              <a:rPr spc="-154" dirty="0"/>
              <a:t>a</a:t>
            </a:r>
            <a:r>
              <a:rPr spc="-379" dirty="0"/>
              <a:t>t</a:t>
            </a:r>
            <a:r>
              <a:rPr spc="-353" dirty="0"/>
              <a:t>i</a:t>
            </a:r>
            <a:r>
              <a:rPr spc="-265" dirty="0"/>
              <a:t>o</a:t>
            </a:r>
            <a:r>
              <a:rPr spc="-432" dirty="0"/>
              <a:t>n</a:t>
            </a:r>
            <a:r>
              <a:rPr spc="-106" dirty="0">
                <a:latin typeface="Times New Roman"/>
                <a:cs typeface="Times New Roman"/>
              </a:rPr>
              <a:t> </a:t>
            </a:r>
            <a:r>
              <a:rPr spc="-207" dirty="0"/>
              <a:t>P</a:t>
            </a:r>
            <a:r>
              <a:rPr spc="-437" dirty="0"/>
              <a:t>r</a:t>
            </a:r>
            <a:r>
              <a:rPr spc="-265" dirty="0"/>
              <a:t>o</a:t>
            </a:r>
            <a:r>
              <a:rPr spc="-331" dirty="0"/>
              <a:t>bl</a:t>
            </a:r>
            <a:r>
              <a:rPr spc="-88" dirty="0"/>
              <a:t>e</a:t>
            </a:r>
            <a:r>
              <a:rPr spc="-631" dirty="0"/>
              <a:t>m</a:t>
            </a:r>
            <a:r>
              <a:rPr spc="-88" dirty="0">
                <a:latin typeface="Times New Roman"/>
                <a:cs typeface="Times New Roman"/>
              </a:rPr>
              <a:t> </a:t>
            </a:r>
            <a:r>
              <a:rPr spc="-53" dirty="0"/>
              <a:t>S</a:t>
            </a:r>
            <a:r>
              <a:rPr spc="-379" dirty="0"/>
              <a:t>t</a:t>
            </a:r>
            <a:r>
              <a:rPr spc="-154" dirty="0"/>
              <a:t>a</a:t>
            </a:r>
            <a:r>
              <a:rPr spc="-379" dirty="0"/>
              <a:t>t</a:t>
            </a:r>
            <a:r>
              <a:rPr spc="-88" dirty="0"/>
              <a:t>e</a:t>
            </a:r>
            <a:r>
              <a:rPr spc="-631" dirty="0"/>
              <a:t>m</a:t>
            </a:r>
            <a:r>
              <a:rPr spc="-88" dirty="0"/>
              <a:t>e</a:t>
            </a:r>
            <a:r>
              <a:rPr spc="-432" dirty="0"/>
              <a:t>n</a:t>
            </a:r>
            <a:r>
              <a:rPr spc="-375" dirty="0"/>
              <a:t>t</a:t>
            </a:r>
          </a:p>
        </p:txBody>
      </p:sp>
      <p:sp>
        <p:nvSpPr>
          <p:cNvPr id="28" name="object 28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06">
              <a:lnSpc>
                <a:spcPts val="777"/>
              </a:lnSpc>
            </a:pPr>
            <a:r>
              <a:rPr spc="-4" dirty="0"/>
              <a:t>OO</a:t>
            </a:r>
            <a:r>
              <a:rPr dirty="0"/>
              <a:t>AD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0608" y="1943993"/>
            <a:ext cx="7007599" cy="10387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0980" marR="4483" indent="-300334">
              <a:lnSpc>
                <a:spcPts val="2709"/>
              </a:lnSpc>
            </a:pPr>
            <a:r>
              <a:rPr sz="2824" dirty="0" smtClean="0">
                <a:latin typeface="Arial"/>
                <a:cs typeface="Arial"/>
              </a:rPr>
              <a:t>R</a:t>
            </a:r>
            <a:r>
              <a:rPr sz="2824" spc="-9" dirty="0" smtClean="0">
                <a:latin typeface="Arial"/>
                <a:cs typeface="Arial"/>
              </a:rPr>
              <a:t>e</a:t>
            </a:r>
            <a:r>
              <a:rPr sz="2824" spc="4" dirty="0" smtClean="0">
                <a:latin typeface="Arial"/>
                <a:cs typeface="Arial"/>
              </a:rPr>
              <a:t>v</a:t>
            </a:r>
            <a:r>
              <a:rPr sz="2824" spc="-4" dirty="0" smtClean="0">
                <a:latin typeface="Arial"/>
                <a:cs typeface="Arial"/>
              </a:rPr>
              <a:t>i</a:t>
            </a:r>
            <a:r>
              <a:rPr sz="2824" spc="-9" dirty="0" smtClean="0">
                <a:latin typeface="Arial"/>
                <a:cs typeface="Arial"/>
              </a:rPr>
              <a:t>e</a:t>
            </a:r>
            <a:r>
              <a:rPr sz="2824" dirty="0" smtClean="0">
                <a:latin typeface="Arial"/>
                <a:cs typeface="Arial"/>
              </a:rPr>
              <a:t>w</a:t>
            </a:r>
            <a:r>
              <a:rPr sz="2824" spc="-22" dirty="0" smtClean="0">
                <a:latin typeface="Arial"/>
                <a:cs typeface="Arial"/>
              </a:rPr>
              <a:t> </a:t>
            </a:r>
            <a:r>
              <a:rPr sz="2824" spc="-4" dirty="0">
                <a:latin typeface="Arial"/>
                <a:cs typeface="Arial"/>
              </a:rPr>
              <a:t>t</a:t>
            </a:r>
            <a:r>
              <a:rPr sz="2824" spc="-9" dirty="0">
                <a:latin typeface="Arial"/>
                <a:cs typeface="Arial"/>
              </a:rPr>
              <a:t>h</a:t>
            </a:r>
            <a:r>
              <a:rPr sz="2824" dirty="0">
                <a:latin typeface="Arial"/>
                <a:cs typeface="Arial"/>
              </a:rPr>
              <a:t>e</a:t>
            </a:r>
            <a:r>
              <a:rPr sz="2824" spc="-9" dirty="0">
                <a:latin typeface="Arial"/>
                <a:cs typeface="Arial"/>
              </a:rPr>
              <a:t> p</a:t>
            </a:r>
            <a:r>
              <a:rPr sz="2824" dirty="0">
                <a:latin typeface="Arial"/>
                <a:cs typeface="Arial"/>
              </a:rPr>
              <a:t>r</a:t>
            </a:r>
            <a:r>
              <a:rPr sz="2824" spc="-9" dirty="0">
                <a:latin typeface="Arial"/>
                <a:cs typeface="Arial"/>
              </a:rPr>
              <a:t>ob</a:t>
            </a:r>
            <a:r>
              <a:rPr sz="2824" spc="-4" dirty="0">
                <a:latin typeface="Arial"/>
                <a:cs typeface="Arial"/>
              </a:rPr>
              <a:t>l</a:t>
            </a:r>
            <a:r>
              <a:rPr sz="2824" spc="-9" dirty="0">
                <a:latin typeface="Arial"/>
                <a:cs typeface="Arial"/>
              </a:rPr>
              <a:t>e</a:t>
            </a:r>
            <a:r>
              <a:rPr sz="2824" dirty="0">
                <a:latin typeface="Arial"/>
                <a:cs typeface="Arial"/>
              </a:rPr>
              <a:t>m</a:t>
            </a:r>
            <a:r>
              <a:rPr sz="2824" spc="-18" dirty="0">
                <a:latin typeface="Arial"/>
                <a:cs typeface="Arial"/>
              </a:rPr>
              <a:t> </a:t>
            </a:r>
            <a:r>
              <a:rPr sz="2824" spc="4" dirty="0">
                <a:latin typeface="Arial"/>
                <a:cs typeface="Arial"/>
              </a:rPr>
              <a:t>s</a:t>
            </a:r>
            <a:r>
              <a:rPr sz="2824" spc="-4" dirty="0">
                <a:latin typeface="Arial"/>
                <a:cs typeface="Arial"/>
              </a:rPr>
              <a:t>t</a:t>
            </a:r>
            <a:r>
              <a:rPr sz="2824" spc="-9" dirty="0">
                <a:latin typeface="Arial"/>
                <a:cs typeface="Arial"/>
              </a:rPr>
              <a:t>a</a:t>
            </a:r>
            <a:r>
              <a:rPr sz="2824" spc="-4" dirty="0">
                <a:latin typeface="Arial"/>
                <a:cs typeface="Arial"/>
              </a:rPr>
              <a:t>t</a:t>
            </a:r>
            <a:r>
              <a:rPr sz="2824" spc="-9" dirty="0">
                <a:latin typeface="Arial"/>
                <a:cs typeface="Arial"/>
              </a:rPr>
              <a:t>e</a:t>
            </a:r>
            <a:r>
              <a:rPr sz="2824" spc="-4" dirty="0">
                <a:latin typeface="Arial"/>
                <a:cs typeface="Arial"/>
              </a:rPr>
              <a:t>m</a:t>
            </a:r>
            <a:r>
              <a:rPr sz="2824" spc="-9" dirty="0">
                <a:latin typeface="Arial"/>
                <a:cs typeface="Arial"/>
              </a:rPr>
              <a:t>en</a:t>
            </a:r>
            <a:r>
              <a:rPr sz="2824" dirty="0">
                <a:latin typeface="Arial"/>
                <a:cs typeface="Arial"/>
              </a:rPr>
              <a:t>t</a:t>
            </a:r>
            <a:r>
              <a:rPr sz="2824" spc="-18" dirty="0">
                <a:latin typeface="Arial"/>
                <a:cs typeface="Arial"/>
              </a:rPr>
              <a:t> </a:t>
            </a:r>
            <a:r>
              <a:rPr sz="2824" spc="-9" dirty="0">
                <a:latin typeface="Arial"/>
                <a:cs typeface="Arial"/>
              </a:rPr>
              <a:t>p</a:t>
            </a:r>
            <a:r>
              <a:rPr sz="2824" dirty="0">
                <a:latin typeface="Arial"/>
                <a:cs typeface="Arial"/>
              </a:rPr>
              <a:t>r</a:t>
            </a:r>
            <a:r>
              <a:rPr sz="2824" spc="-9" dirty="0">
                <a:latin typeface="Arial"/>
                <a:cs typeface="Arial"/>
              </a:rPr>
              <a:t>o</a:t>
            </a:r>
            <a:r>
              <a:rPr sz="2824" spc="4" dirty="0">
                <a:latin typeface="Arial"/>
                <a:cs typeface="Arial"/>
              </a:rPr>
              <a:t>v</a:t>
            </a:r>
            <a:r>
              <a:rPr sz="2824" spc="-4" dirty="0">
                <a:latin typeface="Arial"/>
                <a:cs typeface="Arial"/>
              </a:rPr>
              <a:t>i</a:t>
            </a:r>
            <a:r>
              <a:rPr sz="2824" spc="-9" dirty="0">
                <a:latin typeface="Arial"/>
                <a:cs typeface="Arial"/>
              </a:rPr>
              <a:t>de</a:t>
            </a:r>
            <a:r>
              <a:rPr sz="2824" dirty="0">
                <a:latin typeface="Arial"/>
                <a:cs typeface="Arial"/>
              </a:rPr>
              <a:t>d</a:t>
            </a:r>
            <a:r>
              <a:rPr sz="2824" spc="-18" dirty="0">
                <a:latin typeface="Arial"/>
                <a:cs typeface="Arial"/>
              </a:rPr>
              <a:t> </a:t>
            </a:r>
            <a:r>
              <a:rPr sz="2824" spc="-4" dirty="0">
                <a:latin typeface="Arial"/>
                <a:cs typeface="Arial"/>
              </a:rPr>
              <a:t>i</a:t>
            </a:r>
            <a:r>
              <a:rPr sz="2824" dirty="0">
                <a:latin typeface="Arial"/>
                <a:cs typeface="Arial"/>
              </a:rPr>
              <a:t>n </a:t>
            </a:r>
            <a:r>
              <a:rPr sz="2824" spc="-4" dirty="0">
                <a:latin typeface="Arial"/>
                <a:cs typeface="Arial"/>
              </a:rPr>
              <a:t>t</a:t>
            </a:r>
            <a:r>
              <a:rPr sz="2824" spc="-9" dirty="0">
                <a:latin typeface="Arial"/>
                <a:cs typeface="Arial"/>
              </a:rPr>
              <a:t>h</a:t>
            </a:r>
            <a:r>
              <a:rPr sz="2824" dirty="0">
                <a:latin typeface="Arial"/>
                <a:cs typeface="Arial"/>
              </a:rPr>
              <a:t>e</a:t>
            </a:r>
            <a:r>
              <a:rPr sz="2824" spc="-18" dirty="0">
                <a:latin typeface="Arial"/>
                <a:cs typeface="Arial"/>
              </a:rPr>
              <a:t> </a:t>
            </a:r>
            <a:r>
              <a:rPr sz="2824" dirty="0">
                <a:latin typeface="Arial"/>
                <a:cs typeface="Arial"/>
              </a:rPr>
              <a:t>C</a:t>
            </a:r>
            <a:r>
              <a:rPr sz="2824" spc="-9" dirty="0">
                <a:latin typeface="Arial"/>
                <a:cs typeface="Arial"/>
              </a:rPr>
              <a:t>ou</a:t>
            </a:r>
            <a:r>
              <a:rPr sz="2824" dirty="0">
                <a:latin typeface="Arial"/>
                <a:cs typeface="Arial"/>
              </a:rPr>
              <a:t>r</a:t>
            </a:r>
            <a:r>
              <a:rPr sz="2824" spc="4" dirty="0">
                <a:latin typeface="Arial"/>
                <a:cs typeface="Arial"/>
              </a:rPr>
              <a:t>s</a:t>
            </a:r>
            <a:r>
              <a:rPr sz="2824" dirty="0">
                <a:latin typeface="Arial"/>
                <a:cs typeface="Arial"/>
              </a:rPr>
              <a:t>e</a:t>
            </a:r>
            <a:r>
              <a:rPr sz="2824" spc="-31" dirty="0">
                <a:latin typeface="Arial"/>
                <a:cs typeface="Arial"/>
              </a:rPr>
              <a:t> </a:t>
            </a:r>
            <a:r>
              <a:rPr sz="2824" dirty="0">
                <a:latin typeface="Arial"/>
                <a:cs typeface="Arial"/>
              </a:rPr>
              <a:t>R</a:t>
            </a:r>
            <a:r>
              <a:rPr sz="2824" spc="-9" dirty="0">
                <a:latin typeface="Arial"/>
                <a:cs typeface="Arial"/>
              </a:rPr>
              <a:t>eg</a:t>
            </a:r>
            <a:r>
              <a:rPr sz="2824" spc="-4" dirty="0">
                <a:latin typeface="Arial"/>
                <a:cs typeface="Arial"/>
              </a:rPr>
              <a:t>i</a:t>
            </a:r>
            <a:r>
              <a:rPr sz="2824" spc="4" dirty="0">
                <a:latin typeface="Arial"/>
                <a:cs typeface="Arial"/>
              </a:rPr>
              <a:t>s</a:t>
            </a:r>
            <a:r>
              <a:rPr sz="2824" spc="-4" dirty="0">
                <a:latin typeface="Arial"/>
                <a:cs typeface="Arial"/>
              </a:rPr>
              <a:t>t</a:t>
            </a:r>
            <a:r>
              <a:rPr sz="2824" dirty="0">
                <a:latin typeface="Arial"/>
                <a:cs typeface="Arial"/>
              </a:rPr>
              <a:t>r</a:t>
            </a:r>
            <a:r>
              <a:rPr sz="2824" spc="-9" dirty="0">
                <a:latin typeface="Arial"/>
                <a:cs typeface="Arial"/>
              </a:rPr>
              <a:t>a</a:t>
            </a:r>
            <a:r>
              <a:rPr sz="2824" spc="-4" dirty="0">
                <a:latin typeface="Arial"/>
                <a:cs typeface="Arial"/>
              </a:rPr>
              <a:t>ti</a:t>
            </a:r>
            <a:r>
              <a:rPr sz="2824" spc="-9" dirty="0">
                <a:latin typeface="Arial"/>
                <a:cs typeface="Arial"/>
              </a:rPr>
              <a:t>o</a:t>
            </a:r>
            <a:r>
              <a:rPr sz="2824" dirty="0">
                <a:latin typeface="Arial"/>
                <a:cs typeface="Arial"/>
              </a:rPr>
              <a:t>n</a:t>
            </a:r>
            <a:r>
              <a:rPr sz="2824" spc="-18" dirty="0">
                <a:latin typeface="Arial"/>
                <a:cs typeface="Arial"/>
              </a:rPr>
              <a:t> </a:t>
            </a:r>
            <a:r>
              <a:rPr sz="2824" dirty="0">
                <a:latin typeface="Arial"/>
                <a:cs typeface="Arial"/>
              </a:rPr>
              <a:t>R</a:t>
            </a:r>
            <a:r>
              <a:rPr sz="2824" spc="-9" dirty="0">
                <a:latin typeface="Arial"/>
                <a:cs typeface="Arial"/>
              </a:rPr>
              <a:t>equ</a:t>
            </a:r>
            <a:r>
              <a:rPr sz="2824" spc="-4" dirty="0">
                <a:latin typeface="Arial"/>
                <a:cs typeface="Arial"/>
              </a:rPr>
              <a:t>i</a:t>
            </a:r>
            <a:r>
              <a:rPr sz="2824" dirty="0">
                <a:latin typeface="Arial"/>
                <a:cs typeface="Arial"/>
              </a:rPr>
              <a:t>r</a:t>
            </a:r>
            <a:r>
              <a:rPr sz="2824" spc="-9" dirty="0">
                <a:latin typeface="Arial"/>
                <a:cs typeface="Arial"/>
              </a:rPr>
              <a:t>e</a:t>
            </a:r>
            <a:r>
              <a:rPr sz="2824" spc="-4" dirty="0">
                <a:latin typeface="Arial"/>
                <a:cs typeface="Arial"/>
              </a:rPr>
              <a:t>m</a:t>
            </a:r>
            <a:r>
              <a:rPr sz="2824" spc="-9" dirty="0">
                <a:latin typeface="Arial"/>
                <a:cs typeface="Arial"/>
              </a:rPr>
              <a:t>en</a:t>
            </a:r>
            <a:r>
              <a:rPr sz="2824" spc="-4" dirty="0">
                <a:latin typeface="Arial"/>
                <a:cs typeface="Arial"/>
              </a:rPr>
              <a:t>t</a:t>
            </a:r>
            <a:r>
              <a:rPr sz="2824" dirty="0">
                <a:latin typeface="Arial"/>
                <a:cs typeface="Arial"/>
              </a:rPr>
              <a:t>s D</a:t>
            </a:r>
            <a:r>
              <a:rPr sz="2824" spc="-9" dirty="0">
                <a:latin typeface="Arial"/>
                <a:cs typeface="Arial"/>
              </a:rPr>
              <a:t>o</a:t>
            </a:r>
            <a:r>
              <a:rPr sz="2824" spc="4" dirty="0">
                <a:latin typeface="Arial"/>
                <a:cs typeface="Arial"/>
              </a:rPr>
              <a:t>c</a:t>
            </a:r>
            <a:r>
              <a:rPr sz="2824" spc="-9" dirty="0">
                <a:latin typeface="Arial"/>
                <a:cs typeface="Arial"/>
              </a:rPr>
              <a:t>u</a:t>
            </a:r>
            <a:r>
              <a:rPr sz="2824" spc="-4" dirty="0">
                <a:latin typeface="Arial"/>
                <a:cs typeface="Arial"/>
              </a:rPr>
              <a:t>m</a:t>
            </a:r>
            <a:r>
              <a:rPr sz="2824" spc="-9" dirty="0">
                <a:latin typeface="Arial"/>
                <a:cs typeface="Arial"/>
              </a:rPr>
              <a:t>en</a:t>
            </a:r>
            <a:r>
              <a:rPr sz="2824" spc="-4" dirty="0">
                <a:latin typeface="Arial"/>
                <a:cs typeface="Arial"/>
              </a:rPr>
              <a:t>t</a:t>
            </a:r>
            <a:r>
              <a:rPr sz="2824" dirty="0">
                <a:latin typeface="Arial"/>
                <a:cs typeface="Arial"/>
              </a:rPr>
              <a:t>.</a:t>
            </a:r>
          </a:p>
        </p:txBody>
      </p:sp>
      <p:sp>
        <p:nvSpPr>
          <p:cNvPr id="4" name="object 4"/>
          <p:cNvSpPr/>
          <p:nvPr/>
        </p:nvSpPr>
        <p:spPr>
          <a:xfrm>
            <a:off x="5390029" y="2721685"/>
            <a:ext cx="1397374" cy="707651"/>
          </a:xfrm>
          <a:custGeom>
            <a:avLst/>
            <a:gdLst/>
            <a:ahLst/>
            <a:cxnLst/>
            <a:rect l="l" t="t" r="r" b="b"/>
            <a:pathLst>
              <a:path w="1583689" h="802004">
                <a:moveTo>
                  <a:pt x="1583435" y="801623"/>
                </a:moveTo>
                <a:lnTo>
                  <a:pt x="1583435" y="0"/>
                </a:lnTo>
                <a:lnTo>
                  <a:pt x="0" y="0"/>
                </a:lnTo>
                <a:lnTo>
                  <a:pt x="0" y="801623"/>
                </a:lnTo>
                <a:lnTo>
                  <a:pt x="15239" y="801623"/>
                </a:lnTo>
                <a:lnTo>
                  <a:pt x="15239" y="28955"/>
                </a:lnTo>
                <a:lnTo>
                  <a:pt x="28955" y="15239"/>
                </a:lnTo>
                <a:lnTo>
                  <a:pt x="28955" y="28955"/>
                </a:lnTo>
                <a:lnTo>
                  <a:pt x="1554479" y="28955"/>
                </a:lnTo>
                <a:lnTo>
                  <a:pt x="1554479" y="15239"/>
                </a:lnTo>
                <a:lnTo>
                  <a:pt x="1569719" y="28955"/>
                </a:lnTo>
                <a:lnTo>
                  <a:pt x="1569719" y="801623"/>
                </a:lnTo>
                <a:lnTo>
                  <a:pt x="1583435" y="801623"/>
                </a:lnTo>
                <a:close/>
              </a:path>
              <a:path w="1583689" h="802004">
                <a:moveTo>
                  <a:pt x="28955" y="28955"/>
                </a:moveTo>
                <a:lnTo>
                  <a:pt x="28955" y="15239"/>
                </a:lnTo>
                <a:lnTo>
                  <a:pt x="15239" y="28955"/>
                </a:lnTo>
                <a:lnTo>
                  <a:pt x="28955" y="28955"/>
                </a:lnTo>
                <a:close/>
              </a:path>
              <a:path w="1583689" h="802004">
                <a:moveTo>
                  <a:pt x="28955" y="801623"/>
                </a:moveTo>
                <a:lnTo>
                  <a:pt x="28955" y="28955"/>
                </a:lnTo>
                <a:lnTo>
                  <a:pt x="15239" y="28955"/>
                </a:lnTo>
                <a:lnTo>
                  <a:pt x="15239" y="801623"/>
                </a:lnTo>
                <a:lnTo>
                  <a:pt x="28955" y="801623"/>
                </a:lnTo>
                <a:close/>
              </a:path>
              <a:path w="1583689" h="802004">
                <a:moveTo>
                  <a:pt x="1569719" y="28955"/>
                </a:moveTo>
                <a:lnTo>
                  <a:pt x="1554479" y="15239"/>
                </a:lnTo>
                <a:lnTo>
                  <a:pt x="1554479" y="28955"/>
                </a:lnTo>
                <a:lnTo>
                  <a:pt x="1569719" y="28955"/>
                </a:lnTo>
                <a:close/>
              </a:path>
              <a:path w="1583689" h="802004">
                <a:moveTo>
                  <a:pt x="1569719" y="801623"/>
                </a:moveTo>
                <a:lnTo>
                  <a:pt x="1569719" y="28955"/>
                </a:lnTo>
                <a:lnTo>
                  <a:pt x="1554479" y="28955"/>
                </a:lnTo>
                <a:lnTo>
                  <a:pt x="1554479" y="801623"/>
                </a:lnTo>
                <a:lnTo>
                  <a:pt x="1569719" y="80162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5" name="object 5"/>
          <p:cNvSpPr/>
          <p:nvPr/>
        </p:nvSpPr>
        <p:spPr>
          <a:xfrm>
            <a:off x="6309808" y="2725718"/>
            <a:ext cx="473449" cy="405093"/>
          </a:xfrm>
          <a:custGeom>
            <a:avLst/>
            <a:gdLst/>
            <a:ahLst/>
            <a:cxnLst/>
            <a:rect l="l" t="t" r="r" b="b"/>
            <a:pathLst>
              <a:path w="536575" h="459104">
                <a:moveTo>
                  <a:pt x="536447" y="437387"/>
                </a:moveTo>
                <a:lnTo>
                  <a:pt x="18287" y="0"/>
                </a:lnTo>
                <a:lnTo>
                  <a:pt x="0" y="21335"/>
                </a:lnTo>
                <a:lnTo>
                  <a:pt x="518159" y="458723"/>
                </a:lnTo>
                <a:lnTo>
                  <a:pt x="536447" y="4373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6" name="object 6"/>
          <p:cNvSpPr/>
          <p:nvPr/>
        </p:nvSpPr>
        <p:spPr>
          <a:xfrm>
            <a:off x="6317876" y="2735132"/>
            <a:ext cx="0" cy="386043"/>
          </a:xfrm>
          <a:custGeom>
            <a:avLst/>
            <a:gdLst/>
            <a:ahLst/>
            <a:cxnLst/>
            <a:rect l="l" t="t" r="r" b="b"/>
            <a:pathLst>
              <a:path h="437514">
                <a:moveTo>
                  <a:pt x="0" y="0"/>
                </a:moveTo>
                <a:lnTo>
                  <a:pt x="0" y="437387"/>
                </a:lnTo>
              </a:path>
            </a:pathLst>
          </a:custGeom>
          <a:ln w="2743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7" name="object 7"/>
          <p:cNvSpPr/>
          <p:nvPr/>
        </p:nvSpPr>
        <p:spPr>
          <a:xfrm>
            <a:off x="6317876" y="3121734"/>
            <a:ext cx="457199" cy="0"/>
          </a:xfrm>
          <a:custGeom>
            <a:avLst/>
            <a:gdLst/>
            <a:ahLst/>
            <a:cxnLst/>
            <a:rect l="l" t="t" r="r" b="b"/>
            <a:pathLst>
              <a:path w="518160">
                <a:moveTo>
                  <a:pt x="0" y="0"/>
                </a:moveTo>
                <a:lnTo>
                  <a:pt x="518159" y="0"/>
                </a:lnTo>
              </a:path>
            </a:pathLst>
          </a:custGeom>
          <a:ln w="289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8" name="object 8"/>
          <p:cNvSpPr/>
          <p:nvPr/>
        </p:nvSpPr>
        <p:spPr>
          <a:xfrm>
            <a:off x="5555427" y="3379245"/>
            <a:ext cx="1066800" cy="0"/>
          </a:xfrm>
          <a:custGeom>
            <a:avLst/>
            <a:gdLst/>
            <a:ahLst/>
            <a:cxnLst/>
            <a:rect l="l" t="t" r="r" b="b"/>
            <a:pathLst>
              <a:path w="1209039">
                <a:moveTo>
                  <a:pt x="0" y="0"/>
                </a:moveTo>
                <a:lnTo>
                  <a:pt x="1208531" y="0"/>
                </a:lnTo>
              </a:path>
            </a:pathLst>
          </a:custGeom>
          <a:ln w="2743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9" name="object 9"/>
          <p:cNvSpPr/>
          <p:nvPr/>
        </p:nvSpPr>
        <p:spPr>
          <a:xfrm>
            <a:off x="5555427" y="3250826"/>
            <a:ext cx="1066800" cy="0"/>
          </a:xfrm>
          <a:custGeom>
            <a:avLst/>
            <a:gdLst/>
            <a:ahLst/>
            <a:cxnLst/>
            <a:rect l="l" t="t" r="r" b="b"/>
            <a:pathLst>
              <a:path w="1209039">
                <a:moveTo>
                  <a:pt x="0" y="0"/>
                </a:moveTo>
                <a:lnTo>
                  <a:pt x="1208531" y="0"/>
                </a:lnTo>
              </a:path>
            </a:pathLst>
          </a:custGeom>
          <a:ln w="289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10" name="object 10"/>
          <p:cNvSpPr/>
          <p:nvPr/>
        </p:nvSpPr>
        <p:spPr>
          <a:xfrm>
            <a:off x="5555427" y="2992642"/>
            <a:ext cx="663388" cy="0"/>
          </a:xfrm>
          <a:custGeom>
            <a:avLst/>
            <a:gdLst/>
            <a:ahLst/>
            <a:cxnLst/>
            <a:rect l="l" t="t" r="r" b="b"/>
            <a:pathLst>
              <a:path w="751839">
                <a:moveTo>
                  <a:pt x="0" y="0"/>
                </a:moveTo>
                <a:lnTo>
                  <a:pt x="751331" y="0"/>
                </a:lnTo>
              </a:path>
            </a:pathLst>
          </a:custGeom>
          <a:ln w="289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11" name="object 11"/>
          <p:cNvSpPr/>
          <p:nvPr/>
        </p:nvSpPr>
        <p:spPr>
          <a:xfrm>
            <a:off x="5555427" y="2863550"/>
            <a:ext cx="663388" cy="0"/>
          </a:xfrm>
          <a:custGeom>
            <a:avLst/>
            <a:gdLst/>
            <a:ahLst/>
            <a:cxnLst/>
            <a:rect l="l" t="t" r="r" b="b"/>
            <a:pathLst>
              <a:path w="751839">
                <a:moveTo>
                  <a:pt x="0" y="0"/>
                </a:moveTo>
                <a:lnTo>
                  <a:pt x="751331" y="0"/>
                </a:lnTo>
              </a:path>
            </a:pathLst>
          </a:custGeom>
          <a:ln w="289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12" name="object 12"/>
          <p:cNvSpPr/>
          <p:nvPr/>
        </p:nvSpPr>
        <p:spPr>
          <a:xfrm>
            <a:off x="5555427" y="3121734"/>
            <a:ext cx="663388" cy="0"/>
          </a:xfrm>
          <a:custGeom>
            <a:avLst/>
            <a:gdLst/>
            <a:ahLst/>
            <a:cxnLst/>
            <a:rect l="l" t="t" r="r" b="b"/>
            <a:pathLst>
              <a:path w="751839">
                <a:moveTo>
                  <a:pt x="0" y="0"/>
                </a:moveTo>
                <a:lnTo>
                  <a:pt x="751331" y="0"/>
                </a:lnTo>
              </a:path>
            </a:pathLst>
          </a:custGeom>
          <a:ln w="289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13" name="object 13"/>
          <p:cNvSpPr/>
          <p:nvPr/>
        </p:nvSpPr>
        <p:spPr>
          <a:xfrm>
            <a:off x="2061883" y="6320789"/>
            <a:ext cx="6051176" cy="0"/>
          </a:xfrm>
          <a:custGeom>
            <a:avLst/>
            <a:gdLst/>
            <a:ahLst/>
            <a:cxnLst/>
            <a:rect l="l" t="t" r="r" b="b"/>
            <a:pathLst>
              <a:path w="6858000">
                <a:moveTo>
                  <a:pt x="0" y="0"/>
                </a:moveTo>
                <a:lnTo>
                  <a:pt x="6857999" y="0"/>
                </a:lnTo>
              </a:path>
            </a:pathLst>
          </a:custGeom>
          <a:ln w="1371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14" name="object 14"/>
          <p:cNvSpPr/>
          <p:nvPr/>
        </p:nvSpPr>
        <p:spPr>
          <a:xfrm>
            <a:off x="5403476" y="3494891"/>
            <a:ext cx="1371600" cy="539563"/>
          </a:xfrm>
          <a:custGeom>
            <a:avLst/>
            <a:gdLst/>
            <a:ahLst/>
            <a:cxnLst/>
            <a:rect l="l" t="t" r="r" b="b"/>
            <a:pathLst>
              <a:path w="1554479" h="611504">
                <a:moveTo>
                  <a:pt x="0" y="0"/>
                </a:moveTo>
                <a:lnTo>
                  <a:pt x="0" y="611123"/>
                </a:lnTo>
                <a:lnTo>
                  <a:pt x="1554479" y="611123"/>
                </a:lnTo>
                <a:lnTo>
                  <a:pt x="1554479" y="0"/>
                </a:lnTo>
                <a:lnTo>
                  <a:pt x="0" y="0"/>
                </a:lnTo>
                <a:close/>
              </a:path>
            </a:pathLst>
          </a:custGeom>
          <a:solidFill>
            <a:srgbClr val="DDDDDD"/>
          </a:solidFill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15" name="object 15"/>
          <p:cNvSpPr/>
          <p:nvPr/>
        </p:nvSpPr>
        <p:spPr>
          <a:xfrm>
            <a:off x="5390029" y="3482788"/>
            <a:ext cx="1397374" cy="564776"/>
          </a:xfrm>
          <a:custGeom>
            <a:avLst/>
            <a:gdLst/>
            <a:ahLst/>
            <a:cxnLst/>
            <a:rect l="l" t="t" r="r" b="b"/>
            <a:pathLst>
              <a:path w="1583689" h="640079">
                <a:moveTo>
                  <a:pt x="1583435" y="640079"/>
                </a:moveTo>
                <a:lnTo>
                  <a:pt x="1583435" y="0"/>
                </a:lnTo>
                <a:lnTo>
                  <a:pt x="0" y="0"/>
                </a:lnTo>
                <a:lnTo>
                  <a:pt x="0" y="640079"/>
                </a:lnTo>
                <a:lnTo>
                  <a:pt x="15239" y="640079"/>
                </a:lnTo>
                <a:lnTo>
                  <a:pt x="15239" y="28955"/>
                </a:lnTo>
                <a:lnTo>
                  <a:pt x="28955" y="13715"/>
                </a:lnTo>
                <a:lnTo>
                  <a:pt x="28955" y="28955"/>
                </a:lnTo>
                <a:lnTo>
                  <a:pt x="1554479" y="28955"/>
                </a:lnTo>
                <a:lnTo>
                  <a:pt x="1554479" y="13715"/>
                </a:lnTo>
                <a:lnTo>
                  <a:pt x="1569719" y="28955"/>
                </a:lnTo>
                <a:lnTo>
                  <a:pt x="1569719" y="640079"/>
                </a:lnTo>
                <a:lnTo>
                  <a:pt x="1583435" y="640079"/>
                </a:lnTo>
                <a:close/>
              </a:path>
              <a:path w="1583689" h="640079">
                <a:moveTo>
                  <a:pt x="28955" y="28955"/>
                </a:moveTo>
                <a:lnTo>
                  <a:pt x="28955" y="13715"/>
                </a:lnTo>
                <a:lnTo>
                  <a:pt x="15239" y="28955"/>
                </a:lnTo>
                <a:lnTo>
                  <a:pt x="28955" y="28955"/>
                </a:lnTo>
                <a:close/>
              </a:path>
              <a:path w="1583689" h="640079">
                <a:moveTo>
                  <a:pt x="28955" y="611123"/>
                </a:moveTo>
                <a:lnTo>
                  <a:pt x="28955" y="28955"/>
                </a:lnTo>
                <a:lnTo>
                  <a:pt x="15239" y="28955"/>
                </a:lnTo>
                <a:lnTo>
                  <a:pt x="15239" y="611123"/>
                </a:lnTo>
                <a:lnTo>
                  <a:pt x="28955" y="611123"/>
                </a:lnTo>
                <a:close/>
              </a:path>
              <a:path w="1583689" h="640079">
                <a:moveTo>
                  <a:pt x="1569719" y="611123"/>
                </a:moveTo>
                <a:lnTo>
                  <a:pt x="15239" y="611123"/>
                </a:lnTo>
                <a:lnTo>
                  <a:pt x="28955" y="624839"/>
                </a:lnTo>
                <a:lnTo>
                  <a:pt x="28955" y="640079"/>
                </a:lnTo>
                <a:lnTo>
                  <a:pt x="1554479" y="640079"/>
                </a:lnTo>
                <a:lnTo>
                  <a:pt x="1554479" y="624839"/>
                </a:lnTo>
                <a:lnTo>
                  <a:pt x="1569719" y="611123"/>
                </a:lnTo>
                <a:close/>
              </a:path>
              <a:path w="1583689" h="640079">
                <a:moveTo>
                  <a:pt x="28955" y="640079"/>
                </a:moveTo>
                <a:lnTo>
                  <a:pt x="28955" y="624839"/>
                </a:lnTo>
                <a:lnTo>
                  <a:pt x="15239" y="611123"/>
                </a:lnTo>
                <a:lnTo>
                  <a:pt x="15239" y="640079"/>
                </a:lnTo>
                <a:lnTo>
                  <a:pt x="28955" y="640079"/>
                </a:lnTo>
                <a:close/>
              </a:path>
              <a:path w="1583689" h="640079">
                <a:moveTo>
                  <a:pt x="1569719" y="28955"/>
                </a:moveTo>
                <a:lnTo>
                  <a:pt x="1554479" y="13715"/>
                </a:lnTo>
                <a:lnTo>
                  <a:pt x="1554479" y="28955"/>
                </a:lnTo>
                <a:lnTo>
                  <a:pt x="1569719" y="28955"/>
                </a:lnTo>
                <a:close/>
              </a:path>
              <a:path w="1583689" h="640079">
                <a:moveTo>
                  <a:pt x="1569719" y="611123"/>
                </a:moveTo>
                <a:lnTo>
                  <a:pt x="1569719" y="28955"/>
                </a:lnTo>
                <a:lnTo>
                  <a:pt x="1554479" y="28955"/>
                </a:lnTo>
                <a:lnTo>
                  <a:pt x="1554479" y="611123"/>
                </a:lnTo>
                <a:lnTo>
                  <a:pt x="1569719" y="611123"/>
                </a:lnTo>
                <a:close/>
              </a:path>
              <a:path w="1583689" h="640079">
                <a:moveTo>
                  <a:pt x="1569719" y="640079"/>
                </a:moveTo>
                <a:lnTo>
                  <a:pt x="1569719" y="611123"/>
                </a:lnTo>
                <a:lnTo>
                  <a:pt x="1554479" y="624839"/>
                </a:lnTo>
                <a:lnTo>
                  <a:pt x="1554479" y="640079"/>
                </a:lnTo>
                <a:lnTo>
                  <a:pt x="1569719" y="64007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16" name="object 16"/>
          <p:cNvSpPr/>
          <p:nvPr/>
        </p:nvSpPr>
        <p:spPr>
          <a:xfrm>
            <a:off x="5390029" y="3428999"/>
            <a:ext cx="1397374" cy="1250576"/>
          </a:xfrm>
          <a:custGeom>
            <a:avLst/>
            <a:gdLst/>
            <a:ahLst/>
            <a:cxnLst/>
            <a:rect l="l" t="t" r="r" b="b"/>
            <a:pathLst>
              <a:path w="1583689" h="1417320">
                <a:moveTo>
                  <a:pt x="28955" y="1388364"/>
                </a:moveTo>
                <a:lnTo>
                  <a:pt x="28955" y="0"/>
                </a:lnTo>
                <a:lnTo>
                  <a:pt x="0" y="0"/>
                </a:lnTo>
                <a:lnTo>
                  <a:pt x="0" y="1417320"/>
                </a:lnTo>
                <a:lnTo>
                  <a:pt x="15239" y="1417320"/>
                </a:lnTo>
                <a:lnTo>
                  <a:pt x="15239" y="1388364"/>
                </a:lnTo>
                <a:lnTo>
                  <a:pt x="28955" y="1388364"/>
                </a:lnTo>
                <a:close/>
              </a:path>
              <a:path w="1583689" h="1417320">
                <a:moveTo>
                  <a:pt x="1569719" y="1388364"/>
                </a:moveTo>
                <a:lnTo>
                  <a:pt x="15239" y="1388364"/>
                </a:lnTo>
                <a:lnTo>
                  <a:pt x="28955" y="1402080"/>
                </a:lnTo>
                <a:lnTo>
                  <a:pt x="28955" y="1417320"/>
                </a:lnTo>
                <a:lnTo>
                  <a:pt x="1554479" y="1417320"/>
                </a:lnTo>
                <a:lnTo>
                  <a:pt x="1554479" y="1402080"/>
                </a:lnTo>
                <a:lnTo>
                  <a:pt x="1569719" y="1388364"/>
                </a:lnTo>
                <a:close/>
              </a:path>
              <a:path w="1583689" h="1417320">
                <a:moveTo>
                  <a:pt x="28955" y="1417320"/>
                </a:moveTo>
                <a:lnTo>
                  <a:pt x="28955" y="1402080"/>
                </a:lnTo>
                <a:lnTo>
                  <a:pt x="15239" y="1388364"/>
                </a:lnTo>
                <a:lnTo>
                  <a:pt x="15239" y="1417320"/>
                </a:lnTo>
                <a:lnTo>
                  <a:pt x="28955" y="1417320"/>
                </a:lnTo>
                <a:close/>
              </a:path>
              <a:path w="1583689" h="1417320">
                <a:moveTo>
                  <a:pt x="1583435" y="1417320"/>
                </a:moveTo>
                <a:lnTo>
                  <a:pt x="1583435" y="0"/>
                </a:lnTo>
                <a:lnTo>
                  <a:pt x="1554479" y="0"/>
                </a:lnTo>
                <a:lnTo>
                  <a:pt x="1554479" y="1388364"/>
                </a:lnTo>
                <a:lnTo>
                  <a:pt x="1569719" y="1388364"/>
                </a:lnTo>
                <a:lnTo>
                  <a:pt x="1569719" y="1417320"/>
                </a:lnTo>
                <a:lnTo>
                  <a:pt x="1583435" y="1417320"/>
                </a:lnTo>
                <a:close/>
              </a:path>
              <a:path w="1583689" h="1417320">
                <a:moveTo>
                  <a:pt x="1569719" y="1417320"/>
                </a:moveTo>
                <a:lnTo>
                  <a:pt x="1569719" y="1388364"/>
                </a:lnTo>
                <a:lnTo>
                  <a:pt x="1554479" y="1402080"/>
                </a:lnTo>
                <a:lnTo>
                  <a:pt x="1554479" y="1417320"/>
                </a:lnTo>
                <a:lnTo>
                  <a:pt x="1569719" y="14173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17" name="object 17"/>
          <p:cNvSpPr/>
          <p:nvPr/>
        </p:nvSpPr>
        <p:spPr>
          <a:xfrm>
            <a:off x="5555427" y="3507664"/>
            <a:ext cx="1066800" cy="0"/>
          </a:xfrm>
          <a:custGeom>
            <a:avLst/>
            <a:gdLst/>
            <a:ahLst/>
            <a:cxnLst/>
            <a:rect l="l" t="t" r="r" b="b"/>
            <a:pathLst>
              <a:path w="1209039">
                <a:moveTo>
                  <a:pt x="0" y="0"/>
                </a:moveTo>
                <a:lnTo>
                  <a:pt x="1208531" y="0"/>
                </a:lnTo>
              </a:path>
            </a:pathLst>
          </a:custGeom>
          <a:ln w="289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18" name="object 18"/>
          <p:cNvSpPr/>
          <p:nvPr/>
        </p:nvSpPr>
        <p:spPr>
          <a:xfrm>
            <a:off x="5555427" y="3636756"/>
            <a:ext cx="1066800" cy="0"/>
          </a:xfrm>
          <a:custGeom>
            <a:avLst/>
            <a:gdLst/>
            <a:ahLst/>
            <a:cxnLst/>
            <a:rect l="l" t="t" r="r" b="b"/>
            <a:pathLst>
              <a:path w="1209039">
                <a:moveTo>
                  <a:pt x="0" y="0"/>
                </a:moveTo>
                <a:lnTo>
                  <a:pt x="1208531" y="0"/>
                </a:lnTo>
              </a:path>
            </a:pathLst>
          </a:custGeom>
          <a:ln w="289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19" name="object 19"/>
          <p:cNvSpPr/>
          <p:nvPr/>
        </p:nvSpPr>
        <p:spPr>
          <a:xfrm>
            <a:off x="5555427" y="3893595"/>
            <a:ext cx="1066800" cy="0"/>
          </a:xfrm>
          <a:custGeom>
            <a:avLst/>
            <a:gdLst/>
            <a:ahLst/>
            <a:cxnLst/>
            <a:rect l="l" t="t" r="r" b="b"/>
            <a:pathLst>
              <a:path w="1209039">
                <a:moveTo>
                  <a:pt x="0" y="0"/>
                </a:moveTo>
                <a:lnTo>
                  <a:pt x="1208531" y="0"/>
                </a:lnTo>
              </a:path>
            </a:pathLst>
          </a:custGeom>
          <a:ln w="289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20" name="object 20"/>
          <p:cNvSpPr/>
          <p:nvPr/>
        </p:nvSpPr>
        <p:spPr>
          <a:xfrm>
            <a:off x="5555427" y="3764504"/>
            <a:ext cx="1066800" cy="0"/>
          </a:xfrm>
          <a:custGeom>
            <a:avLst/>
            <a:gdLst/>
            <a:ahLst/>
            <a:cxnLst/>
            <a:rect l="l" t="t" r="r" b="b"/>
            <a:pathLst>
              <a:path w="1209039">
                <a:moveTo>
                  <a:pt x="0" y="0"/>
                </a:moveTo>
                <a:lnTo>
                  <a:pt x="1208531" y="0"/>
                </a:lnTo>
              </a:path>
            </a:pathLst>
          </a:custGeom>
          <a:ln w="289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21" name="object 21"/>
          <p:cNvSpPr/>
          <p:nvPr/>
        </p:nvSpPr>
        <p:spPr>
          <a:xfrm>
            <a:off x="5555427" y="4022014"/>
            <a:ext cx="1066800" cy="0"/>
          </a:xfrm>
          <a:custGeom>
            <a:avLst/>
            <a:gdLst/>
            <a:ahLst/>
            <a:cxnLst/>
            <a:rect l="l" t="t" r="r" b="b"/>
            <a:pathLst>
              <a:path w="1209039">
                <a:moveTo>
                  <a:pt x="0" y="0"/>
                </a:moveTo>
                <a:lnTo>
                  <a:pt x="1208531" y="0"/>
                </a:lnTo>
              </a:path>
            </a:pathLst>
          </a:custGeom>
          <a:ln w="2743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22" name="object 22"/>
          <p:cNvSpPr/>
          <p:nvPr/>
        </p:nvSpPr>
        <p:spPr>
          <a:xfrm>
            <a:off x="5555427" y="4151107"/>
            <a:ext cx="1066800" cy="0"/>
          </a:xfrm>
          <a:custGeom>
            <a:avLst/>
            <a:gdLst/>
            <a:ahLst/>
            <a:cxnLst/>
            <a:rect l="l" t="t" r="r" b="b"/>
            <a:pathLst>
              <a:path w="1209039">
                <a:moveTo>
                  <a:pt x="0" y="0"/>
                </a:moveTo>
                <a:lnTo>
                  <a:pt x="1208531" y="0"/>
                </a:lnTo>
              </a:path>
            </a:pathLst>
          </a:custGeom>
          <a:ln w="2743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23" name="object 23"/>
          <p:cNvSpPr/>
          <p:nvPr/>
        </p:nvSpPr>
        <p:spPr>
          <a:xfrm>
            <a:off x="5555427" y="4279526"/>
            <a:ext cx="1066800" cy="0"/>
          </a:xfrm>
          <a:custGeom>
            <a:avLst/>
            <a:gdLst/>
            <a:ahLst/>
            <a:cxnLst/>
            <a:rect l="l" t="t" r="r" b="b"/>
            <a:pathLst>
              <a:path w="1209039">
                <a:moveTo>
                  <a:pt x="0" y="0"/>
                </a:moveTo>
                <a:lnTo>
                  <a:pt x="1208531" y="0"/>
                </a:lnTo>
              </a:path>
            </a:pathLst>
          </a:custGeom>
          <a:ln w="289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24" name="object 24"/>
          <p:cNvSpPr/>
          <p:nvPr/>
        </p:nvSpPr>
        <p:spPr>
          <a:xfrm>
            <a:off x="5555427" y="4408617"/>
            <a:ext cx="1066800" cy="0"/>
          </a:xfrm>
          <a:custGeom>
            <a:avLst/>
            <a:gdLst/>
            <a:ahLst/>
            <a:cxnLst/>
            <a:rect l="l" t="t" r="r" b="b"/>
            <a:pathLst>
              <a:path w="1209039">
                <a:moveTo>
                  <a:pt x="0" y="0"/>
                </a:moveTo>
                <a:lnTo>
                  <a:pt x="1208531" y="0"/>
                </a:lnTo>
              </a:path>
            </a:pathLst>
          </a:custGeom>
          <a:ln w="289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25" name="object 25"/>
          <p:cNvSpPr/>
          <p:nvPr/>
        </p:nvSpPr>
        <p:spPr>
          <a:xfrm>
            <a:off x="5555427" y="4537710"/>
            <a:ext cx="1066800" cy="0"/>
          </a:xfrm>
          <a:custGeom>
            <a:avLst/>
            <a:gdLst/>
            <a:ahLst/>
            <a:cxnLst/>
            <a:rect l="l" t="t" r="r" b="b"/>
            <a:pathLst>
              <a:path w="1209039">
                <a:moveTo>
                  <a:pt x="0" y="0"/>
                </a:moveTo>
                <a:lnTo>
                  <a:pt x="1208531" y="0"/>
                </a:lnTo>
              </a:path>
            </a:pathLst>
          </a:custGeom>
          <a:ln w="289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26" name="object 26"/>
          <p:cNvSpPr txBox="1"/>
          <p:nvPr/>
        </p:nvSpPr>
        <p:spPr>
          <a:xfrm>
            <a:off x="4838250" y="4807769"/>
            <a:ext cx="2502834" cy="5432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06" marR="4483" indent="217405"/>
            <a:r>
              <a:rPr sz="1765" spc="4" dirty="0">
                <a:latin typeface="Arial"/>
                <a:cs typeface="Arial"/>
              </a:rPr>
              <a:t>C</a:t>
            </a:r>
            <a:r>
              <a:rPr sz="1765" dirty="0">
                <a:latin typeface="Arial"/>
                <a:cs typeface="Arial"/>
              </a:rPr>
              <a:t>our</a:t>
            </a:r>
            <a:r>
              <a:rPr sz="1765" spc="4" dirty="0">
                <a:latin typeface="Arial"/>
                <a:cs typeface="Arial"/>
              </a:rPr>
              <a:t>s</a:t>
            </a:r>
            <a:r>
              <a:rPr sz="1765" dirty="0">
                <a:latin typeface="Arial"/>
                <a:cs typeface="Arial"/>
              </a:rPr>
              <a:t>e</a:t>
            </a:r>
            <a:r>
              <a:rPr sz="1765" spc="-49" dirty="0">
                <a:latin typeface="Arial"/>
                <a:cs typeface="Arial"/>
              </a:rPr>
              <a:t> </a:t>
            </a:r>
            <a:r>
              <a:rPr sz="1765" spc="4" dirty="0">
                <a:latin typeface="Arial"/>
                <a:cs typeface="Arial"/>
              </a:rPr>
              <a:t>R</a:t>
            </a:r>
            <a:r>
              <a:rPr sz="1765" dirty="0">
                <a:latin typeface="Arial"/>
                <a:cs typeface="Arial"/>
              </a:rPr>
              <a:t>eg</a:t>
            </a:r>
            <a:r>
              <a:rPr sz="1765" spc="-4" dirty="0">
                <a:latin typeface="Arial"/>
                <a:cs typeface="Arial"/>
              </a:rPr>
              <a:t>i</a:t>
            </a:r>
            <a:r>
              <a:rPr sz="1765" spc="4" dirty="0">
                <a:latin typeface="Arial"/>
                <a:cs typeface="Arial"/>
              </a:rPr>
              <a:t>s</a:t>
            </a:r>
            <a:r>
              <a:rPr sz="1765" spc="-9" dirty="0">
                <a:latin typeface="Arial"/>
                <a:cs typeface="Arial"/>
              </a:rPr>
              <a:t>t</a:t>
            </a:r>
            <a:r>
              <a:rPr sz="1765" dirty="0">
                <a:latin typeface="Arial"/>
                <a:cs typeface="Arial"/>
              </a:rPr>
              <a:t>ra</a:t>
            </a:r>
            <a:r>
              <a:rPr sz="1765" spc="-9" dirty="0">
                <a:latin typeface="Arial"/>
                <a:cs typeface="Arial"/>
              </a:rPr>
              <a:t>t</a:t>
            </a:r>
            <a:r>
              <a:rPr sz="1765" spc="-4" dirty="0">
                <a:latin typeface="Arial"/>
                <a:cs typeface="Arial"/>
              </a:rPr>
              <a:t>i</a:t>
            </a:r>
            <a:r>
              <a:rPr sz="1765" dirty="0">
                <a:latin typeface="Arial"/>
                <a:cs typeface="Arial"/>
              </a:rPr>
              <a:t>on </a:t>
            </a:r>
            <a:r>
              <a:rPr sz="1765" spc="4" dirty="0">
                <a:latin typeface="Arial"/>
                <a:cs typeface="Arial"/>
              </a:rPr>
              <a:t>R</a:t>
            </a:r>
            <a:r>
              <a:rPr sz="1765" dirty="0">
                <a:latin typeface="Arial"/>
                <a:cs typeface="Arial"/>
              </a:rPr>
              <a:t>equ</a:t>
            </a:r>
            <a:r>
              <a:rPr sz="1765" spc="-4" dirty="0">
                <a:latin typeface="Arial"/>
                <a:cs typeface="Arial"/>
              </a:rPr>
              <a:t>i</a:t>
            </a:r>
            <a:r>
              <a:rPr sz="1765" dirty="0">
                <a:latin typeface="Arial"/>
                <a:cs typeface="Arial"/>
              </a:rPr>
              <a:t>re</a:t>
            </a:r>
            <a:r>
              <a:rPr sz="1765" spc="-4" dirty="0">
                <a:latin typeface="Arial"/>
                <a:cs typeface="Arial"/>
              </a:rPr>
              <a:t>m</a:t>
            </a:r>
            <a:r>
              <a:rPr sz="1765" dirty="0">
                <a:latin typeface="Arial"/>
                <a:cs typeface="Arial"/>
              </a:rPr>
              <a:t>en</a:t>
            </a:r>
            <a:r>
              <a:rPr sz="1765" spc="-9" dirty="0">
                <a:latin typeface="Arial"/>
                <a:cs typeface="Arial"/>
              </a:rPr>
              <a:t>t</a:t>
            </a:r>
            <a:r>
              <a:rPr sz="1765" dirty="0">
                <a:latin typeface="Arial"/>
                <a:cs typeface="Arial"/>
              </a:rPr>
              <a:t>s</a:t>
            </a:r>
            <a:r>
              <a:rPr sz="1765" spc="-53" dirty="0">
                <a:latin typeface="Arial"/>
                <a:cs typeface="Arial"/>
              </a:rPr>
              <a:t> </a:t>
            </a:r>
            <a:r>
              <a:rPr sz="1765" spc="4" dirty="0">
                <a:latin typeface="Arial"/>
                <a:cs typeface="Arial"/>
              </a:rPr>
              <a:t>D</a:t>
            </a:r>
            <a:r>
              <a:rPr sz="1765" dirty="0">
                <a:latin typeface="Arial"/>
                <a:cs typeface="Arial"/>
              </a:rPr>
              <a:t>o</a:t>
            </a:r>
            <a:r>
              <a:rPr sz="1765" spc="4" dirty="0">
                <a:latin typeface="Arial"/>
                <a:cs typeface="Arial"/>
              </a:rPr>
              <a:t>c</a:t>
            </a:r>
            <a:r>
              <a:rPr sz="1765" dirty="0">
                <a:latin typeface="Arial"/>
                <a:cs typeface="Arial"/>
              </a:rPr>
              <a:t>u</a:t>
            </a:r>
            <a:r>
              <a:rPr sz="1765" spc="-4" dirty="0">
                <a:latin typeface="Arial"/>
                <a:cs typeface="Arial"/>
              </a:rPr>
              <a:t>m</a:t>
            </a:r>
            <a:r>
              <a:rPr sz="1765" dirty="0">
                <a:latin typeface="Arial"/>
                <a:cs typeface="Arial"/>
              </a:rPr>
              <a:t>ent</a:t>
            </a:r>
          </a:p>
        </p:txBody>
      </p:sp>
      <p:sp>
        <p:nvSpPr>
          <p:cNvPr id="27" name="object 27"/>
          <p:cNvSpPr/>
          <p:nvPr/>
        </p:nvSpPr>
        <p:spPr>
          <a:xfrm>
            <a:off x="5375237" y="3472030"/>
            <a:ext cx="1423147" cy="587749"/>
          </a:xfrm>
          <a:custGeom>
            <a:avLst/>
            <a:gdLst/>
            <a:ahLst/>
            <a:cxnLst/>
            <a:rect l="l" t="t" r="r" b="b"/>
            <a:pathLst>
              <a:path w="1612900" h="666114">
                <a:moveTo>
                  <a:pt x="1612391" y="665987"/>
                </a:moveTo>
                <a:lnTo>
                  <a:pt x="1612391" y="0"/>
                </a:lnTo>
                <a:lnTo>
                  <a:pt x="0" y="0"/>
                </a:lnTo>
                <a:lnTo>
                  <a:pt x="0" y="665987"/>
                </a:lnTo>
                <a:lnTo>
                  <a:pt x="28955" y="665987"/>
                </a:lnTo>
                <a:lnTo>
                  <a:pt x="28955" y="56387"/>
                </a:lnTo>
                <a:lnTo>
                  <a:pt x="57911" y="27431"/>
                </a:lnTo>
                <a:lnTo>
                  <a:pt x="57911" y="56387"/>
                </a:lnTo>
                <a:lnTo>
                  <a:pt x="1556003" y="56387"/>
                </a:lnTo>
                <a:lnTo>
                  <a:pt x="1556003" y="27431"/>
                </a:lnTo>
                <a:lnTo>
                  <a:pt x="1584959" y="56387"/>
                </a:lnTo>
                <a:lnTo>
                  <a:pt x="1584959" y="665987"/>
                </a:lnTo>
                <a:lnTo>
                  <a:pt x="1612391" y="665987"/>
                </a:lnTo>
                <a:close/>
              </a:path>
              <a:path w="1612900" h="666114">
                <a:moveTo>
                  <a:pt x="57911" y="56387"/>
                </a:moveTo>
                <a:lnTo>
                  <a:pt x="57911" y="27431"/>
                </a:lnTo>
                <a:lnTo>
                  <a:pt x="28955" y="56387"/>
                </a:lnTo>
                <a:lnTo>
                  <a:pt x="57911" y="56387"/>
                </a:lnTo>
                <a:close/>
              </a:path>
              <a:path w="1612900" h="666114">
                <a:moveTo>
                  <a:pt x="57911" y="609599"/>
                </a:moveTo>
                <a:lnTo>
                  <a:pt x="57911" y="56387"/>
                </a:lnTo>
                <a:lnTo>
                  <a:pt x="28955" y="56387"/>
                </a:lnTo>
                <a:lnTo>
                  <a:pt x="28955" y="609599"/>
                </a:lnTo>
                <a:lnTo>
                  <a:pt x="57911" y="609599"/>
                </a:lnTo>
                <a:close/>
              </a:path>
              <a:path w="1612900" h="666114">
                <a:moveTo>
                  <a:pt x="1584959" y="609599"/>
                </a:moveTo>
                <a:lnTo>
                  <a:pt x="28955" y="609599"/>
                </a:lnTo>
                <a:lnTo>
                  <a:pt x="57911" y="637031"/>
                </a:lnTo>
                <a:lnTo>
                  <a:pt x="57911" y="665987"/>
                </a:lnTo>
                <a:lnTo>
                  <a:pt x="1556003" y="665987"/>
                </a:lnTo>
                <a:lnTo>
                  <a:pt x="1556003" y="637031"/>
                </a:lnTo>
                <a:lnTo>
                  <a:pt x="1584959" y="609599"/>
                </a:lnTo>
                <a:close/>
              </a:path>
              <a:path w="1612900" h="666114">
                <a:moveTo>
                  <a:pt x="57911" y="665987"/>
                </a:moveTo>
                <a:lnTo>
                  <a:pt x="57911" y="637031"/>
                </a:lnTo>
                <a:lnTo>
                  <a:pt x="28955" y="609599"/>
                </a:lnTo>
                <a:lnTo>
                  <a:pt x="28955" y="665987"/>
                </a:lnTo>
                <a:lnTo>
                  <a:pt x="57911" y="665987"/>
                </a:lnTo>
                <a:close/>
              </a:path>
              <a:path w="1612900" h="666114">
                <a:moveTo>
                  <a:pt x="1584959" y="56387"/>
                </a:moveTo>
                <a:lnTo>
                  <a:pt x="1556003" y="27431"/>
                </a:lnTo>
                <a:lnTo>
                  <a:pt x="1556003" y="56387"/>
                </a:lnTo>
                <a:lnTo>
                  <a:pt x="1584959" y="56387"/>
                </a:lnTo>
                <a:close/>
              </a:path>
              <a:path w="1612900" h="666114">
                <a:moveTo>
                  <a:pt x="1584959" y="609599"/>
                </a:moveTo>
                <a:lnTo>
                  <a:pt x="1584959" y="56387"/>
                </a:lnTo>
                <a:lnTo>
                  <a:pt x="1556003" y="56387"/>
                </a:lnTo>
                <a:lnTo>
                  <a:pt x="1556003" y="609599"/>
                </a:lnTo>
                <a:lnTo>
                  <a:pt x="1584959" y="609599"/>
                </a:lnTo>
                <a:close/>
              </a:path>
              <a:path w="1612900" h="666114">
                <a:moveTo>
                  <a:pt x="1584959" y="665987"/>
                </a:moveTo>
                <a:lnTo>
                  <a:pt x="1584959" y="609599"/>
                </a:lnTo>
                <a:lnTo>
                  <a:pt x="1556003" y="637031"/>
                </a:lnTo>
                <a:lnTo>
                  <a:pt x="1556003" y="665987"/>
                </a:lnTo>
                <a:lnTo>
                  <a:pt x="1584959" y="6659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29" name="object 29"/>
          <p:cNvSpPr txBox="1"/>
          <p:nvPr/>
        </p:nvSpPr>
        <p:spPr>
          <a:xfrm>
            <a:off x="6060588" y="6188839"/>
            <a:ext cx="70037" cy="1025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06">
              <a:lnSpc>
                <a:spcPts val="803"/>
              </a:lnSpc>
            </a:pPr>
            <a:r>
              <a:rPr sz="706" dirty="0">
                <a:latin typeface="Arial"/>
                <a:cs typeface="Arial"/>
              </a:rPr>
              <a:t>٦</a:t>
            </a:r>
          </a:p>
        </p:txBody>
      </p:sp>
    </p:spTree>
    <p:extLst>
      <p:ext uri="{BB962C8B-B14F-4D97-AF65-F5344CB8AC3E}">
        <p14:creationId xmlns="" xmlns:p14="http://schemas.microsoft.com/office/powerpoint/2010/main" val="92305980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01471" y="960122"/>
            <a:ext cx="8471647" cy="492443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/>
          <a:p>
            <a:pPr>
              <a:lnSpc>
                <a:spcPct val="100000"/>
              </a:lnSpc>
            </a:pPr>
            <a:r>
              <a:rPr spc="-706" dirty="0"/>
              <a:t>H</a:t>
            </a:r>
            <a:r>
              <a:rPr spc="-265" dirty="0"/>
              <a:t>o</a:t>
            </a:r>
            <a:r>
              <a:rPr spc="-463" dirty="0"/>
              <a:t>w</a:t>
            </a:r>
            <a:r>
              <a:rPr spc="-101" dirty="0">
                <a:latin typeface="Times New Roman"/>
                <a:cs typeface="Times New Roman"/>
              </a:rPr>
              <a:t> </a:t>
            </a:r>
            <a:r>
              <a:rPr spc="-649" dirty="0"/>
              <a:t>W</a:t>
            </a:r>
            <a:r>
              <a:rPr spc="-265" dirty="0"/>
              <a:t>o</a:t>
            </a:r>
            <a:r>
              <a:rPr spc="-379" dirty="0"/>
              <a:t>u</a:t>
            </a:r>
            <a:r>
              <a:rPr spc="-331" dirty="0"/>
              <a:t>l</a:t>
            </a:r>
            <a:r>
              <a:rPr spc="-375" dirty="0"/>
              <a:t>d</a:t>
            </a:r>
            <a:r>
              <a:rPr spc="-84" dirty="0">
                <a:latin typeface="Times New Roman"/>
                <a:cs typeface="Times New Roman"/>
              </a:rPr>
              <a:t> </a:t>
            </a:r>
            <a:r>
              <a:rPr spc="-224" dirty="0"/>
              <a:t>Y</a:t>
            </a:r>
            <a:r>
              <a:rPr spc="-265" dirty="0"/>
              <a:t>o</a:t>
            </a:r>
            <a:r>
              <a:rPr spc="-379" dirty="0"/>
              <a:t>u</a:t>
            </a:r>
            <a:r>
              <a:rPr spc="-75" dirty="0">
                <a:latin typeface="Times New Roman"/>
                <a:cs typeface="Times New Roman"/>
              </a:rPr>
              <a:t> </a:t>
            </a:r>
            <a:r>
              <a:rPr spc="-349" dirty="0"/>
              <a:t>R</a:t>
            </a:r>
            <a:r>
              <a:rPr spc="-88" dirty="0"/>
              <a:t>e</a:t>
            </a:r>
            <a:r>
              <a:rPr spc="-154" dirty="0"/>
              <a:t>a</a:t>
            </a:r>
            <a:r>
              <a:rPr spc="-375" dirty="0"/>
              <a:t>d</a:t>
            </a:r>
            <a:r>
              <a:rPr spc="-97" dirty="0">
                <a:latin typeface="Times New Roman"/>
                <a:cs typeface="Times New Roman"/>
              </a:rPr>
              <a:t> </a:t>
            </a:r>
            <a:r>
              <a:rPr spc="-379" dirty="0"/>
              <a:t>T</a:t>
            </a:r>
            <a:r>
              <a:rPr spc="-401" dirty="0"/>
              <a:t>h</a:t>
            </a:r>
            <a:r>
              <a:rPr spc="-353" dirty="0"/>
              <a:t>i</a:t>
            </a:r>
            <a:r>
              <a:rPr spc="-71" dirty="0"/>
              <a:t>s</a:t>
            </a:r>
            <a:r>
              <a:rPr spc="-75" dirty="0">
                <a:latin typeface="Times New Roman"/>
                <a:cs typeface="Times New Roman"/>
              </a:rPr>
              <a:t> </a:t>
            </a:r>
            <a:r>
              <a:rPr spc="-499" dirty="0"/>
              <a:t>D</a:t>
            </a:r>
            <a:r>
              <a:rPr spc="-353" dirty="0"/>
              <a:t>i</a:t>
            </a:r>
            <a:r>
              <a:rPr spc="-154" dirty="0"/>
              <a:t>a</a:t>
            </a:r>
            <a:r>
              <a:rPr spc="-172" dirty="0"/>
              <a:t>g</a:t>
            </a:r>
            <a:r>
              <a:rPr spc="-437" dirty="0"/>
              <a:t>r</a:t>
            </a:r>
            <a:r>
              <a:rPr spc="-154" dirty="0"/>
              <a:t>a</a:t>
            </a:r>
            <a:r>
              <a:rPr spc="-631" dirty="0"/>
              <a:t>m</a:t>
            </a:r>
            <a:r>
              <a:rPr spc="-75" dirty="0"/>
              <a:t>?</a:t>
            </a:r>
          </a:p>
        </p:txBody>
      </p:sp>
      <p:sp>
        <p:nvSpPr>
          <p:cNvPr id="3" name="object 3"/>
          <p:cNvSpPr/>
          <p:nvPr/>
        </p:nvSpPr>
        <p:spPr>
          <a:xfrm>
            <a:off x="2669689" y="1495313"/>
            <a:ext cx="3946711" cy="19336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4" name="object 4"/>
          <p:cNvSpPr txBox="1"/>
          <p:nvPr/>
        </p:nvSpPr>
        <p:spPr>
          <a:xfrm>
            <a:off x="4235822" y="1701053"/>
            <a:ext cx="1140199" cy="1629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06"/>
            <a:r>
              <a:rPr sz="1059" b="1" spc="-22" dirty="0">
                <a:latin typeface="Arial"/>
                <a:cs typeface="Arial"/>
              </a:rPr>
              <a:t>V</a:t>
            </a:r>
            <a:r>
              <a:rPr sz="1059" b="1" dirty="0">
                <a:latin typeface="Arial"/>
                <a:cs typeface="Arial"/>
              </a:rPr>
              <a:t>iew</a:t>
            </a:r>
            <a:r>
              <a:rPr sz="1059" b="1" spc="-18" dirty="0">
                <a:latin typeface="Arial"/>
                <a:cs typeface="Arial"/>
              </a:rPr>
              <a:t> </a:t>
            </a:r>
            <a:r>
              <a:rPr sz="1059" b="1" spc="-4" dirty="0">
                <a:latin typeface="Arial"/>
                <a:cs typeface="Arial"/>
              </a:rPr>
              <a:t>R</a:t>
            </a:r>
            <a:r>
              <a:rPr sz="1059" b="1" dirty="0">
                <a:latin typeface="Arial"/>
                <a:cs typeface="Arial"/>
              </a:rPr>
              <a:t>e</a:t>
            </a:r>
            <a:r>
              <a:rPr sz="1059" b="1" spc="-4" dirty="0">
                <a:latin typeface="Arial"/>
                <a:cs typeface="Arial"/>
              </a:rPr>
              <a:t>po</a:t>
            </a:r>
            <a:r>
              <a:rPr sz="1059" b="1" dirty="0">
                <a:latin typeface="Arial"/>
                <a:cs typeface="Arial"/>
              </a:rPr>
              <a:t>rt</a:t>
            </a:r>
            <a:r>
              <a:rPr sz="1059" b="1" spc="-4" dirty="0">
                <a:latin typeface="Arial"/>
                <a:cs typeface="Arial"/>
              </a:rPr>
              <a:t> C</a:t>
            </a:r>
            <a:r>
              <a:rPr sz="1059" b="1" dirty="0">
                <a:latin typeface="Arial"/>
                <a:cs typeface="Arial"/>
              </a:rPr>
              <a:t>ard</a:t>
            </a:r>
            <a:endParaRPr sz="1059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858447" y="3001383"/>
            <a:ext cx="268941" cy="268941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304799" y="150875"/>
                </a:moveTo>
                <a:lnTo>
                  <a:pt x="292607" y="92963"/>
                </a:lnTo>
                <a:lnTo>
                  <a:pt x="269747" y="54863"/>
                </a:lnTo>
                <a:lnTo>
                  <a:pt x="237743" y="25907"/>
                </a:lnTo>
                <a:lnTo>
                  <a:pt x="224027" y="18287"/>
                </a:lnTo>
                <a:lnTo>
                  <a:pt x="211835" y="10667"/>
                </a:lnTo>
                <a:lnTo>
                  <a:pt x="196595" y="6095"/>
                </a:lnTo>
                <a:lnTo>
                  <a:pt x="182879" y="3047"/>
                </a:lnTo>
                <a:lnTo>
                  <a:pt x="167639" y="0"/>
                </a:lnTo>
                <a:lnTo>
                  <a:pt x="135635" y="0"/>
                </a:lnTo>
                <a:lnTo>
                  <a:pt x="79247" y="18287"/>
                </a:lnTo>
                <a:lnTo>
                  <a:pt x="44195" y="44195"/>
                </a:lnTo>
                <a:lnTo>
                  <a:pt x="18287" y="79247"/>
                </a:lnTo>
                <a:lnTo>
                  <a:pt x="0" y="137159"/>
                </a:lnTo>
                <a:lnTo>
                  <a:pt x="0" y="167639"/>
                </a:lnTo>
                <a:lnTo>
                  <a:pt x="6095" y="198119"/>
                </a:lnTo>
                <a:lnTo>
                  <a:pt x="12191" y="211835"/>
                </a:lnTo>
                <a:lnTo>
                  <a:pt x="12191" y="150875"/>
                </a:lnTo>
                <a:lnTo>
                  <a:pt x="15239" y="123443"/>
                </a:lnTo>
                <a:lnTo>
                  <a:pt x="28955" y="85343"/>
                </a:lnTo>
                <a:lnTo>
                  <a:pt x="53339" y="53339"/>
                </a:lnTo>
                <a:lnTo>
                  <a:pt x="85343" y="28955"/>
                </a:lnTo>
                <a:lnTo>
                  <a:pt x="124967" y="15239"/>
                </a:lnTo>
                <a:lnTo>
                  <a:pt x="152399" y="12191"/>
                </a:lnTo>
                <a:lnTo>
                  <a:pt x="179831" y="15239"/>
                </a:lnTo>
                <a:lnTo>
                  <a:pt x="219455" y="28955"/>
                </a:lnTo>
                <a:lnTo>
                  <a:pt x="251459" y="53339"/>
                </a:lnTo>
                <a:lnTo>
                  <a:pt x="274319" y="85343"/>
                </a:lnTo>
                <a:lnTo>
                  <a:pt x="284987" y="111251"/>
                </a:lnTo>
                <a:lnTo>
                  <a:pt x="289559" y="123443"/>
                </a:lnTo>
                <a:lnTo>
                  <a:pt x="291083" y="137159"/>
                </a:lnTo>
                <a:lnTo>
                  <a:pt x="291083" y="213740"/>
                </a:lnTo>
                <a:lnTo>
                  <a:pt x="292607" y="210311"/>
                </a:lnTo>
                <a:lnTo>
                  <a:pt x="301751" y="182879"/>
                </a:lnTo>
                <a:lnTo>
                  <a:pt x="304799" y="150875"/>
                </a:lnTo>
                <a:close/>
              </a:path>
              <a:path w="304800" h="304800">
                <a:moveTo>
                  <a:pt x="291083" y="213740"/>
                </a:moveTo>
                <a:lnTo>
                  <a:pt x="291083" y="166115"/>
                </a:lnTo>
                <a:lnTo>
                  <a:pt x="289559" y="179831"/>
                </a:lnTo>
                <a:lnTo>
                  <a:pt x="284987" y="193547"/>
                </a:lnTo>
                <a:lnTo>
                  <a:pt x="280415" y="205739"/>
                </a:lnTo>
                <a:lnTo>
                  <a:pt x="268223" y="230123"/>
                </a:lnTo>
                <a:lnTo>
                  <a:pt x="249935" y="251459"/>
                </a:lnTo>
                <a:lnTo>
                  <a:pt x="240791" y="259079"/>
                </a:lnTo>
                <a:lnTo>
                  <a:pt x="230123" y="268223"/>
                </a:lnTo>
                <a:lnTo>
                  <a:pt x="205739" y="280415"/>
                </a:lnTo>
                <a:lnTo>
                  <a:pt x="193547" y="284987"/>
                </a:lnTo>
                <a:lnTo>
                  <a:pt x="166115" y="291083"/>
                </a:lnTo>
                <a:lnTo>
                  <a:pt x="137159" y="291083"/>
                </a:lnTo>
                <a:lnTo>
                  <a:pt x="97535" y="280415"/>
                </a:lnTo>
                <a:lnTo>
                  <a:pt x="62483" y="259079"/>
                </a:lnTo>
                <a:lnTo>
                  <a:pt x="36575" y="230123"/>
                </a:lnTo>
                <a:lnTo>
                  <a:pt x="18287" y="193547"/>
                </a:lnTo>
                <a:lnTo>
                  <a:pt x="12191" y="150875"/>
                </a:lnTo>
                <a:lnTo>
                  <a:pt x="12191" y="211835"/>
                </a:lnTo>
                <a:lnTo>
                  <a:pt x="44195" y="259079"/>
                </a:lnTo>
                <a:lnTo>
                  <a:pt x="79247" y="286511"/>
                </a:lnTo>
                <a:lnTo>
                  <a:pt x="121919" y="301751"/>
                </a:lnTo>
                <a:lnTo>
                  <a:pt x="152399" y="304799"/>
                </a:lnTo>
                <a:lnTo>
                  <a:pt x="182879" y="301751"/>
                </a:lnTo>
                <a:lnTo>
                  <a:pt x="225551" y="284987"/>
                </a:lnTo>
                <a:lnTo>
                  <a:pt x="260603" y="259079"/>
                </a:lnTo>
                <a:lnTo>
                  <a:pt x="286511" y="224027"/>
                </a:lnTo>
                <a:lnTo>
                  <a:pt x="291083" y="21374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6" name="object 6"/>
          <p:cNvSpPr/>
          <p:nvPr/>
        </p:nvSpPr>
        <p:spPr>
          <a:xfrm>
            <a:off x="6992918" y="3263600"/>
            <a:ext cx="0" cy="165847"/>
          </a:xfrm>
          <a:custGeom>
            <a:avLst/>
            <a:gdLst/>
            <a:ahLst/>
            <a:cxnLst/>
            <a:rect l="l" t="t" r="r" b="b"/>
            <a:pathLst>
              <a:path h="187960">
                <a:moveTo>
                  <a:pt x="0" y="0"/>
                </a:moveTo>
                <a:lnTo>
                  <a:pt x="0" y="187451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7" name="object 7"/>
          <p:cNvSpPr/>
          <p:nvPr/>
        </p:nvSpPr>
        <p:spPr>
          <a:xfrm>
            <a:off x="6765663" y="3369833"/>
            <a:ext cx="454959" cy="0"/>
          </a:xfrm>
          <a:custGeom>
            <a:avLst/>
            <a:gdLst/>
            <a:ahLst/>
            <a:cxnLst/>
            <a:rect l="l" t="t" r="r" b="b"/>
            <a:pathLst>
              <a:path w="515620">
                <a:moveTo>
                  <a:pt x="0" y="0"/>
                </a:moveTo>
                <a:lnTo>
                  <a:pt x="515111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8" name="object 8"/>
          <p:cNvSpPr/>
          <p:nvPr/>
        </p:nvSpPr>
        <p:spPr>
          <a:xfrm>
            <a:off x="7282030" y="2208007"/>
            <a:ext cx="2424504" cy="122099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9" name="object 9"/>
          <p:cNvSpPr txBox="1"/>
          <p:nvPr/>
        </p:nvSpPr>
        <p:spPr>
          <a:xfrm>
            <a:off x="8278007" y="2373404"/>
            <a:ext cx="1234328" cy="3259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5982" marR="4483" indent="-235336"/>
            <a:r>
              <a:rPr sz="1059" b="1" spc="-4" dirty="0">
                <a:latin typeface="Arial"/>
                <a:cs typeface="Arial"/>
              </a:rPr>
              <a:t>M</a:t>
            </a:r>
            <a:r>
              <a:rPr sz="1059" b="1" dirty="0">
                <a:latin typeface="Arial"/>
                <a:cs typeface="Arial"/>
              </a:rPr>
              <a:t>ai</a:t>
            </a:r>
            <a:r>
              <a:rPr sz="1059" b="1" spc="-4" dirty="0">
                <a:latin typeface="Arial"/>
                <a:cs typeface="Arial"/>
              </a:rPr>
              <a:t>nt</a:t>
            </a:r>
            <a:r>
              <a:rPr sz="1059" b="1" dirty="0">
                <a:latin typeface="Arial"/>
                <a:cs typeface="Arial"/>
              </a:rPr>
              <a:t>ain</a:t>
            </a:r>
            <a:r>
              <a:rPr sz="1059" b="1" spc="-13" dirty="0">
                <a:latin typeface="Arial"/>
                <a:cs typeface="Arial"/>
              </a:rPr>
              <a:t> </a:t>
            </a:r>
            <a:r>
              <a:rPr sz="1059" b="1" dirty="0">
                <a:latin typeface="Arial"/>
                <a:cs typeface="Arial"/>
              </a:rPr>
              <a:t>Pr</a:t>
            </a:r>
            <a:r>
              <a:rPr sz="1059" b="1" spc="-4" dirty="0">
                <a:latin typeface="Arial"/>
                <a:cs typeface="Arial"/>
              </a:rPr>
              <a:t>of</a:t>
            </a:r>
            <a:r>
              <a:rPr sz="1059" b="1" dirty="0">
                <a:latin typeface="Arial"/>
                <a:cs typeface="Arial"/>
              </a:rPr>
              <a:t>ess</a:t>
            </a:r>
            <a:r>
              <a:rPr sz="1059" b="1" spc="-4" dirty="0">
                <a:latin typeface="Arial"/>
                <a:cs typeface="Arial"/>
              </a:rPr>
              <a:t>o</a:t>
            </a:r>
            <a:r>
              <a:rPr sz="1059" b="1" dirty="0">
                <a:latin typeface="Arial"/>
                <a:cs typeface="Arial"/>
              </a:rPr>
              <a:t>r I</a:t>
            </a:r>
            <a:r>
              <a:rPr sz="1059" b="1" spc="-4" dirty="0">
                <a:latin typeface="Arial"/>
                <a:cs typeface="Arial"/>
              </a:rPr>
              <a:t>nfo</a:t>
            </a:r>
            <a:r>
              <a:rPr sz="1059" b="1" dirty="0">
                <a:latin typeface="Arial"/>
                <a:cs typeface="Arial"/>
              </a:rPr>
              <a:t>rma</a:t>
            </a:r>
            <a:r>
              <a:rPr sz="1059" b="1" spc="-4" dirty="0">
                <a:latin typeface="Arial"/>
                <a:cs typeface="Arial"/>
              </a:rPr>
              <a:t>t</a:t>
            </a:r>
            <a:r>
              <a:rPr sz="1059" b="1" dirty="0">
                <a:latin typeface="Arial"/>
                <a:cs typeface="Arial"/>
              </a:rPr>
              <a:t>i</a:t>
            </a:r>
            <a:r>
              <a:rPr sz="1059" b="1" spc="-4" dirty="0">
                <a:latin typeface="Arial"/>
                <a:cs typeface="Arial"/>
              </a:rPr>
              <a:t>o</a:t>
            </a:r>
            <a:r>
              <a:rPr sz="1059" b="1" dirty="0">
                <a:latin typeface="Arial"/>
                <a:cs typeface="Arial"/>
              </a:rPr>
              <a:t>n</a:t>
            </a:r>
            <a:endParaRPr sz="1059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364490" y="2187386"/>
            <a:ext cx="1266265" cy="2173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06"/>
            <a:r>
              <a:rPr sz="1412" spc="-9" dirty="0">
                <a:latin typeface="Arial"/>
                <a:cs typeface="Arial"/>
              </a:rPr>
              <a:t>C</a:t>
            </a:r>
            <a:r>
              <a:rPr sz="1412" spc="-4" dirty="0">
                <a:latin typeface="Arial"/>
                <a:cs typeface="Arial"/>
              </a:rPr>
              <a:t>ou</a:t>
            </a:r>
            <a:r>
              <a:rPr sz="1412" spc="-9" dirty="0">
                <a:latin typeface="Arial"/>
                <a:cs typeface="Arial"/>
              </a:rPr>
              <a:t>r</a:t>
            </a:r>
            <a:r>
              <a:rPr sz="1412" dirty="0">
                <a:latin typeface="Arial"/>
                <a:cs typeface="Arial"/>
              </a:rPr>
              <a:t>s</a:t>
            </a:r>
            <a:r>
              <a:rPr sz="1412" spc="-4" dirty="0">
                <a:latin typeface="Arial"/>
                <a:cs typeface="Arial"/>
              </a:rPr>
              <a:t>e </a:t>
            </a:r>
            <a:r>
              <a:rPr sz="1412" spc="-9" dirty="0">
                <a:latin typeface="Arial"/>
                <a:cs typeface="Arial"/>
              </a:rPr>
              <a:t>C</a:t>
            </a:r>
            <a:r>
              <a:rPr sz="1412" spc="-4" dirty="0">
                <a:latin typeface="Arial"/>
                <a:cs typeface="Arial"/>
              </a:rPr>
              <a:t>ata</a:t>
            </a:r>
            <a:r>
              <a:rPr sz="1412" dirty="0">
                <a:latin typeface="Arial"/>
                <a:cs typeface="Arial"/>
              </a:rPr>
              <a:t>l</a:t>
            </a:r>
            <a:r>
              <a:rPr sz="1412" spc="-4" dirty="0">
                <a:latin typeface="Arial"/>
                <a:cs typeface="Arial"/>
              </a:rPr>
              <a:t>og</a:t>
            </a:r>
            <a:endParaRPr sz="1412" dirty="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858447" y="1393115"/>
            <a:ext cx="268941" cy="268941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304799" y="152399"/>
                </a:moveTo>
                <a:lnTo>
                  <a:pt x="292607" y="92963"/>
                </a:lnTo>
                <a:lnTo>
                  <a:pt x="269747" y="54863"/>
                </a:lnTo>
                <a:lnTo>
                  <a:pt x="237743" y="25907"/>
                </a:lnTo>
                <a:lnTo>
                  <a:pt x="196595" y="6095"/>
                </a:lnTo>
                <a:lnTo>
                  <a:pt x="167639" y="0"/>
                </a:lnTo>
                <a:lnTo>
                  <a:pt x="135635" y="0"/>
                </a:lnTo>
                <a:lnTo>
                  <a:pt x="79247" y="18287"/>
                </a:lnTo>
                <a:lnTo>
                  <a:pt x="44195" y="44195"/>
                </a:lnTo>
                <a:lnTo>
                  <a:pt x="18287" y="79247"/>
                </a:lnTo>
                <a:lnTo>
                  <a:pt x="0" y="137159"/>
                </a:lnTo>
                <a:lnTo>
                  <a:pt x="0" y="167639"/>
                </a:lnTo>
                <a:lnTo>
                  <a:pt x="6095" y="198119"/>
                </a:lnTo>
                <a:lnTo>
                  <a:pt x="12191" y="211835"/>
                </a:lnTo>
                <a:lnTo>
                  <a:pt x="12191" y="152399"/>
                </a:lnTo>
                <a:lnTo>
                  <a:pt x="13715" y="137159"/>
                </a:lnTo>
                <a:lnTo>
                  <a:pt x="22859" y="97535"/>
                </a:lnTo>
                <a:lnTo>
                  <a:pt x="44195" y="62483"/>
                </a:lnTo>
                <a:lnTo>
                  <a:pt x="85343" y="28955"/>
                </a:lnTo>
                <a:lnTo>
                  <a:pt x="124967" y="15239"/>
                </a:lnTo>
                <a:lnTo>
                  <a:pt x="152399" y="12191"/>
                </a:lnTo>
                <a:lnTo>
                  <a:pt x="179831" y="15239"/>
                </a:lnTo>
                <a:lnTo>
                  <a:pt x="193547" y="18287"/>
                </a:lnTo>
                <a:lnTo>
                  <a:pt x="207263" y="24383"/>
                </a:lnTo>
                <a:lnTo>
                  <a:pt x="219455" y="28955"/>
                </a:lnTo>
                <a:lnTo>
                  <a:pt x="251459" y="53339"/>
                </a:lnTo>
                <a:lnTo>
                  <a:pt x="274319" y="85343"/>
                </a:lnTo>
                <a:lnTo>
                  <a:pt x="289559" y="124967"/>
                </a:lnTo>
                <a:lnTo>
                  <a:pt x="291083" y="138683"/>
                </a:lnTo>
                <a:lnTo>
                  <a:pt x="291083" y="213740"/>
                </a:lnTo>
                <a:lnTo>
                  <a:pt x="292607" y="210311"/>
                </a:lnTo>
                <a:lnTo>
                  <a:pt x="301751" y="182879"/>
                </a:lnTo>
                <a:lnTo>
                  <a:pt x="304799" y="152399"/>
                </a:lnTo>
                <a:close/>
              </a:path>
              <a:path w="304800" h="304800">
                <a:moveTo>
                  <a:pt x="291083" y="213740"/>
                </a:moveTo>
                <a:lnTo>
                  <a:pt x="291083" y="166115"/>
                </a:lnTo>
                <a:lnTo>
                  <a:pt x="289559" y="179831"/>
                </a:lnTo>
                <a:lnTo>
                  <a:pt x="280415" y="207263"/>
                </a:lnTo>
                <a:lnTo>
                  <a:pt x="249935" y="251459"/>
                </a:lnTo>
                <a:lnTo>
                  <a:pt x="205739" y="280415"/>
                </a:lnTo>
                <a:lnTo>
                  <a:pt x="166115" y="291083"/>
                </a:lnTo>
                <a:lnTo>
                  <a:pt x="137159" y="291083"/>
                </a:lnTo>
                <a:lnTo>
                  <a:pt x="97535" y="280415"/>
                </a:lnTo>
                <a:lnTo>
                  <a:pt x="62483" y="259079"/>
                </a:lnTo>
                <a:lnTo>
                  <a:pt x="36575" y="230123"/>
                </a:lnTo>
                <a:lnTo>
                  <a:pt x="18287" y="193547"/>
                </a:lnTo>
                <a:lnTo>
                  <a:pt x="12191" y="152399"/>
                </a:lnTo>
                <a:lnTo>
                  <a:pt x="12191" y="211835"/>
                </a:lnTo>
                <a:lnTo>
                  <a:pt x="18287" y="225551"/>
                </a:lnTo>
                <a:lnTo>
                  <a:pt x="25907" y="237743"/>
                </a:lnTo>
                <a:lnTo>
                  <a:pt x="35051" y="248411"/>
                </a:lnTo>
                <a:lnTo>
                  <a:pt x="44195" y="260603"/>
                </a:lnTo>
                <a:lnTo>
                  <a:pt x="79247" y="286511"/>
                </a:lnTo>
                <a:lnTo>
                  <a:pt x="121919" y="301751"/>
                </a:lnTo>
                <a:lnTo>
                  <a:pt x="152399" y="304799"/>
                </a:lnTo>
                <a:lnTo>
                  <a:pt x="182879" y="301751"/>
                </a:lnTo>
                <a:lnTo>
                  <a:pt x="198119" y="297179"/>
                </a:lnTo>
                <a:lnTo>
                  <a:pt x="211835" y="292607"/>
                </a:lnTo>
                <a:lnTo>
                  <a:pt x="225551" y="286511"/>
                </a:lnTo>
                <a:lnTo>
                  <a:pt x="237743" y="277367"/>
                </a:lnTo>
                <a:lnTo>
                  <a:pt x="249935" y="269747"/>
                </a:lnTo>
                <a:lnTo>
                  <a:pt x="260603" y="259079"/>
                </a:lnTo>
                <a:lnTo>
                  <a:pt x="278891" y="237743"/>
                </a:lnTo>
                <a:lnTo>
                  <a:pt x="286511" y="224027"/>
                </a:lnTo>
                <a:lnTo>
                  <a:pt x="291083" y="21374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12" name="object 12"/>
          <p:cNvSpPr/>
          <p:nvPr/>
        </p:nvSpPr>
        <p:spPr>
          <a:xfrm>
            <a:off x="6992918" y="1656677"/>
            <a:ext cx="0" cy="273424"/>
          </a:xfrm>
          <a:custGeom>
            <a:avLst/>
            <a:gdLst/>
            <a:ahLst/>
            <a:cxnLst/>
            <a:rect l="l" t="t" r="r" b="b"/>
            <a:pathLst>
              <a:path h="309880">
                <a:moveTo>
                  <a:pt x="0" y="0"/>
                </a:moveTo>
                <a:lnTo>
                  <a:pt x="0" y="309371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13" name="object 13"/>
          <p:cNvSpPr/>
          <p:nvPr/>
        </p:nvSpPr>
        <p:spPr>
          <a:xfrm>
            <a:off x="6765663" y="1762236"/>
            <a:ext cx="454959" cy="0"/>
          </a:xfrm>
          <a:custGeom>
            <a:avLst/>
            <a:gdLst/>
            <a:ahLst/>
            <a:cxnLst/>
            <a:rect l="l" t="t" r="r" b="b"/>
            <a:pathLst>
              <a:path w="515620">
                <a:moveTo>
                  <a:pt x="0" y="0"/>
                </a:moveTo>
                <a:lnTo>
                  <a:pt x="515111" y="0"/>
                </a:lnTo>
              </a:path>
            </a:pathLst>
          </a:custGeom>
          <a:ln w="1371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14" name="object 14"/>
          <p:cNvSpPr/>
          <p:nvPr/>
        </p:nvSpPr>
        <p:spPr>
          <a:xfrm>
            <a:off x="6758940" y="1922929"/>
            <a:ext cx="470647" cy="244849"/>
          </a:xfrm>
          <a:custGeom>
            <a:avLst/>
            <a:gdLst/>
            <a:ahLst/>
            <a:cxnLst/>
            <a:rect l="l" t="t" r="r" b="b"/>
            <a:pathLst>
              <a:path w="533400" h="277494">
                <a:moveTo>
                  <a:pt x="533399" y="268223"/>
                </a:moveTo>
                <a:lnTo>
                  <a:pt x="265175" y="0"/>
                </a:lnTo>
                <a:lnTo>
                  <a:pt x="260603" y="0"/>
                </a:lnTo>
                <a:lnTo>
                  <a:pt x="257555" y="1523"/>
                </a:lnTo>
                <a:lnTo>
                  <a:pt x="0" y="259079"/>
                </a:lnTo>
                <a:lnTo>
                  <a:pt x="9143" y="268223"/>
                </a:lnTo>
                <a:lnTo>
                  <a:pt x="257555" y="19811"/>
                </a:lnTo>
                <a:lnTo>
                  <a:pt x="257555" y="10667"/>
                </a:lnTo>
                <a:lnTo>
                  <a:pt x="266699" y="10667"/>
                </a:lnTo>
                <a:lnTo>
                  <a:pt x="266699" y="19811"/>
                </a:lnTo>
                <a:lnTo>
                  <a:pt x="524255" y="277367"/>
                </a:lnTo>
                <a:lnTo>
                  <a:pt x="533399" y="268223"/>
                </a:lnTo>
                <a:close/>
              </a:path>
              <a:path w="533400" h="277494">
                <a:moveTo>
                  <a:pt x="266699" y="10667"/>
                </a:moveTo>
                <a:lnTo>
                  <a:pt x="257555" y="10667"/>
                </a:lnTo>
                <a:lnTo>
                  <a:pt x="262127" y="15239"/>
                </a:lnTo>
                <a:lnTo>
                  <a:pt x="266699" y="10667"/>
                </a:lnTo>
                <a:close/>
              </a:path>
              <a:path w="533400" h="277494">
                <a:moveTo>
                  <a:pt x="262127" y="15239"/>
                </a:moveTo>
                <a:lnTo>
                  <a:pt x="257555" y="10667"/>
                </a:lnTo>
                <a:lnTo>
                  <a:pt x="257555" y="19811"/>
                </a:lnTo>
                <a:lnTo>
                  <a:pt x="262127" y="15239"/>
                </a:lnTo>
                <a:close/>
              </a:path>
              <a:path w="533400" h="277494">
                <a:moveTo>
                  <a:pt x="266699" y="19811"/>
                </a:moveTo>
                <a:lnTo>
                  <a:pt x="266699" y="10667"/>
                </a:lnTo>
                <a:lnTo>
                  <a:pt x="262127" y="15239"/>
                </a:lnTo>
                <a:lnTo>
                  <a:pt x="266699" y="1981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15" name="object 15"/>
          <p:cNvSpPr/>
          <p:nvPr/>
        </p:nvSpPr>
        <p:spPr>
          <a:xfrm>
            <a:off x="2061883" y="6320789"/>
            <a:ext cx="6051176" cy="0"/>
          </a:xfrm>
          <a:custGeom>
            <a:avLst/>
            <a:gdLst/>
            <a:ahLst/>
            <a:cxnLst/>
            <a:rect l="l" t="t" r="r" b="b"/>
            <a:pathLst>
              <a:path w="6858000">
                <a:moveTo>
                  <a:pt x="0" y="0"/>
                </a:moveTo>
                <a:lnTo>
                  <a:pt x="6857999" y="0"/>
                </a:lnTo>
              </a:path>
            </a:pathLst>
          </a:custGeom>
          <a:ln w="1371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16" name="object 16"/>
          <p:cNvSpPr/>
          <p:nvPr/>
        </p:nvSpPr>
        <p:spPr>
          <a:xfrm>
            <a:off x="2669689" y="3428999"/>
            <a:ext cx="4009912" cy="206412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17" name="object 17"/>
          <p:cNvSpPr txBox="1"/>
          <p:nvPr/>
        </p:nvSpPr>
        <p:spPr>
          <a:xfrm>
            <a:off x="2577801" y="2545526"/>
            <a:ext cx="2906805" cy="10343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54338" algn="ctr"/>
            <a:r>
              <a:rPr sz="1059" b="1" spc="-4" dirty="0">
                <a:latin typeface="Arial"/>
                <a:cs typeface="Arial"/>
              </a:rPr>
              <a:t>R</a:t>
            </a:r>
            <a:r>
              <a:rPr sz="1059" b="1" dirty="0">
                <a:latin typeface="Arial"/>
                <a:cs typeface="Arial"/>
              </a:rPr>
              <a:t>e</a:t>
            </a:r>
            <a:r>
              <a:rPr sz="1059" b="1" spc="-4" dirty="0">
                <a:latin typeface="Arial"/>
                <a:cs typeface="Arial"/>
              </a:rPr>
              <a:t>g</a:t>
            </a:r>
            <a:r>
              <a:rPr sz="1059" b="1" dirty="0">
                <a:latin typeface="Arial"/>
                <a:cs typeface="Arial"/>
              </a:rPr>
              <a:t>is</a:t>
            </a:r>
            <a:r>
              <a:rPr sz="1059" b="1" spc="-4" dirty="0">
                <a:latin typeface="Arial"/>
                <a:cs typeface="Arial"/>
              </a:rPr>
              <a:t>t</a:t>
            </a:r>
            <a:r>
              <a:rPr sz="1059" b="1" dirty="0">
                <a:latin typeface="Arial"/>
                <a:cs typeface="Arial"/>
              </a:rPr>
              <a:t>er</a:t>
            </a:r>
            <a:r>
              <a:rPr sz="1059" b="1" spc="-31" dirty="0">
                <a:latin typeface="Arial"/>
                <a:cs typeface="Arial"/>
              </a:rPr>
              <a:t> </a:t>
            </a:r>
            <a:r>
              <a:rPr sz="1059" b="1" spc="-4" dirty="0">
                <a:latin typeface="Arial"/>
                <a:cs typeface="Arial"/>
              </a:rPr>
              <a:t>fo</a:t>
            </a:r>
            <a:r>
              <a:rPr sz="1059" b="1" dirty="0">
                <a:latin typeface="Arial"/>
                <a:cs typeface="Arial"/>
              </a:rPr>
              <a:t>r</a:t>
            </a:r>
            <a:r>
              <a:rPr sz="1059" b="1" spc="13" dirty="0">
                <a:latin typeface="Arial"/>
                <a:cs typeface="Arial"/>
              </a:rPr>
              <a:t> </a:t>
            </a:r>
            <a:r>
              <a:rPr sz="1059" b="1" spc="-4" dirty="0">
                <a:latin typeface="Arial"/>
                <a:cs typeface="Arial"/>
              </a:rPr>
              <a:t>Cou</a:t>
            </a:r>
            <a:r>
              <a:rPr sz="1059" b="1" dirty="0">
                <a:latin typeface="Arial"/>
                <a:cs typeface="Arial"/>
              </a:rPr>
              <a:t>rses</a:t>
            </a:r>
            <a:endParaRPr sz="1059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59" dirty="0">
              <a:latin typeface="Times New Roman"/>
              <a:cs typeface="Times New Roman"/>
            </a:endParaRPr>
          </a:p>
          <a:p>
            <a:pPr marL="11206">
              <a:spcBef>
                <a:spcPts val="609"/>
              </a:spcBef>
            </a:pPr>
            <a:r>
              <a:rPr sz="1412" spc="-4" dirty="0">
                <a:latin typeface="Arial"/>
                <a:cs typeface="Arial"/>
              </a:rPr>
              <a:t>Student</a:t>
            </a:r>
            <a:endParaRPr sz="1412" dirty="0">
              <a:latin typeface="Arial"/>
              <a:cs typeface="Arial"/>
            </a:endParaRPr>
          </a:p>
          <a:p>
            <a:endParaRPr sz="1632" dirty="0">
              <a:latin typeface="Times New Roman"/>
              <a:cs typeface="Times New Roman"/>
            </a:endParaRPr>
          </a:p>
          <a:p>
            <a:pPr marR="487482" algn="r"/>
            <a:r>
              <a:rPr sz="1059" b="1" spc="-4" dirty="0">
                <a:latin typeface="Arial"/>
                <a:cs typeface="Arial"/>
              </a:rPr>
              <a:t>Log</a:t>
            </a:r>
            <a:r>
              <a:rPr sz="1059" b="1" dirty="0">
                <a:latin typeface="Arial"/>
                <a:cs typeface="Arial"/>
              </a:rPr>
              <a:t>in</a:t>
            </a:r>
            <a:endParaRPr sz="1059" dirty="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510566" y="4203549"/>
            <a:ext cx="2874869" cy="10728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30840" marR="4483" algn="ctr"/>
            <a:r>
              <a:rPr sz="1059" b="1" dirty="0">
                <a:latin typeface="Arial"/>
                <a:cs typeface="Arial"/>
              </a:rPr>
              <a:t>Select</a:t>
            </a:r>
            <a:r>
              <a:rPr sz="1059" b="1" spc="-35" dirty="0">
                <a:latin typeface="Arial"/>
                <a:cs typeface="Arial"/>
              </a:rPr>
              <a:t> </a:t>
            </a:r>
            <a:r>
              <a:rPr sz="1059" b="1" spc="-4" dirty="0">
                <a:latin typeface="Arial"/>
                <a:cs typeface="Arial"/>
              </a:rPr>
              <a:t>Cou</a:t>
            </a:r>
            <a:r>
              <a:rPr sz="1059" b="1" dirty="0">
                <a:latin typeface="Arial"/>
                <a:cs typeface="Arial"/>
              </a:rPr>
              <a:t>rses</a:t>
            </a:r>
            <a:r>
              <a:rPr sz="1059" b="1" spc="-18" dirty="0">
                <a:latin typeface="Arial"/>
                <a:cs typeface="Arial"/>
              </a:rPr>
              <a:t> </a:t>
            </a:r>
            <a:r>
              <a:rPr sz="1059" b="1" spc="-4" dirty="0">
                <a:latin typeface="Arial"/>
                <a:cs typeface="Arial"/>
              </a:rPr>
              <a:t>t</a:t>
            </a:r>
            <a:r>
              <a:rPr sz="1059" b="1" dirty="0">
                <a:latin typeface="Arial"/>
                <a:cs typeface="Arial"/>
              </a:rPr>
              <a:t>o </a:t>
            </a:r>
            <a:r>
              <a:rPr sz="1059" b="1" spc="-79" dirty="0">
                <a:latin typeface="Arial"/>
                <a:cs typeface="Arial"/>
              </a:rPr>
              <a:t>T</a:t>
            </a:r>
            <a:r>
              <a:rPr sz="1059" b="1" dirty="0">
                <a:latin typeface="Arial"/>
                <a:cs typeface="Arial"/>
              </a:rPr>
              <a:t>each</a:t>
            </a:r>
            <a:endParaRPr sz="1059" dirty="0">
              <a:latin typeface="Arial"/>
              <a:cs typeface="Arial"/>
            </a:endParaRPr>
          </a:p>
          <a:p>
            <a:pPr>
              <a:spcBef>
                <a:spcPts val="38"/>
              </a:spcBef>
            </a:pPr>
            <a:endParaRPr sz="838" dirty="0">
              <a:latin typeface="Times New Roman"/>
              <a:cs typeface="Times New Roman"/>
            </a:endParaRPr>
          </a:p>
          <a:p>
            <a:pPr marL="11206"/>
            <a:r>
              <a:rPr sz="1412" spc="-4" dirty="0">
                <a:latin typeface="Arial"/>
                <a:cs typeface="Arial"/>
              </a:rPr>
              <a:t>P</a:t>
            </a:r>
            <a:r>
              <a:rPr sz="1412" spc="-9" dirty="0">
                <a:latin typeface="Arial"/>
                <a:cs typeface="Arial"/>
              </a:rPr>
              <a:t>r</a:t>
            </a:r>
            <a:r>
              <a:rPr sz="1412" spc="-4" dirty="0">
                <a:latin typeface="Arial"/>
                <a:cs typeface="Arial"/>
              </a:rPr>
              <a:t>ofe</a:t>
            </a:r>
            <a:r>
              <a:rPr sz="1412" dirty="0">
                <a:latin typeface="Arial"/>
                <a:cs typeface="Arial"/>
              </a:rPr>
              <a:t>ss</a:t>
            </a:r>
            <a:r>
              <a:rPr sz="1412" spc="-4" dirty="0">
                <a:latin typeface="Arial"/>
                <a:cs typeface="Arial"/>
              </a:rPr>
              <a:t>or</a:t>
            </a:r>
            <a:endParaRPr sz="1412" dirty="0">
              <a:latin typeface="Arial"/>
              <a:cs typeface="Arial"/>
            </a:endParaRPr>
          </a:p>
          <a:p>
            <a:pPr>
              <a:spcBef>
                <a:spcPts val="17"/>
              </a:spcBef>
            </a:pPr>
            <a:endParaRPr sz="1544" dirty="0">
              <a:latin typeface="Times New Roman"/>
              <a:cs typeface="Times New Roman"/>
            </a:endParaRPr>
          </a:p>
          <a:p>
            <a:pPr marL="1720195" algn="ctr"/>
            <a:r>
              <a:rPr sz="1059" b="1" dirty="0">
                <a:latin typeface="Arial"/>
                <a:cs typeface="Arial"/>
              </a:rPr>
              <a:t>S</a:t>
            </a:r>
            <a:r>
              <a:rPr sz="1059" b="1" spc="-4" dirty="0">
                <a:latin typeface="Arial"/>
                <a:cs typeface="Arial"/>
              </a:rPr>
              <a:t>ub</a:t>
            </a:r>
            <a:r>
              <a:rPr sz="1059" b="1" dirty="0">
                <a:latin typeface="Arial"/>
                <a:cs typeface="Arial"/>
              </a:rPr>
              <a:t>mit</a:t>
            </a:r>
            <a:r>
              <a:rPr sz="1059" b="1" spc="-4" dirty="0">
                <a:latin typeface="Arial"/>
                <a:cs typeface="Arial"/>
              </a:rPr>
              <a:t> </a:t>
            </a:r>
            <a:r>
              <a:rPr sz="1059" b="1" dirty="0">
                <a:latin typeface="Arial"/>
                <a:cs typeface="Arial"/>
              </a:rPr>
              <a:t>Gra</a:t>
            </a:r>
            <a:r>
              <a:rPr sz="1059" b="1" spc="-4" dirty="0">
                <a:latin typeface="Arial"/>
                <a:cs typeface="Arial"/>
              </a:rPr>
              <a:t>d</a:t>
            </a:r>
            <a:r>
              <a:rPr sz="1059" b="1" dirty="0">
                <a:latin typeface="Arial"/>
                <a:cs typeface="Arial"/>
              </a:rPr>
              <a:t>es</a:t>
            </a:r>
            <a:endParaRPr sz="1059" dirty="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622674" y="3795655"/>
            <a:ext cx="749112" cy="2173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06"/>
            <a:r>
              <a:rPr sz="1412" spc="-9" dirty="0">
                <a:latin typeface="Arial"/>
                <a:cs typeface="Arial"/>
              </a:rPr>
              <a:t>R</a:t>
            </a:r>
            <a:r>
              <a:rPr sz="1412" spc="-4" dirty="0">
                <a:latin typeface="Arial"/>
                <a:cs typeface="Arial"/>
              </a:rPr>
              <a:t>eg</a:t>
            </a:r>
            <a:r>
              <a:rPr sz="1412" dirty="0">
                <a:latin typeface="Arial"/>
                <a:cs typeface="Arial"/>
              </a:rPr>
              <a:t>is</a:t>
            </a:r>
            <a:r>
              <a:rPr sz="1412" spc="-4" dirty="0">
                <a:latin typeface="Arial"/>
                <a:cs typeface="Arial"/>
              </a:rPr>
              <a:t>t</a:t>
            </a:r>
            <a:r>
              <a:rPr sz="1412" spc="-9" dirty="0">
                <a:latin typeface="Arial"/>
                <a:cs typeface="Arial"/>
              </a:rPr>
              <a:t>r</a:t>
            </a:r>
            <a:r>
              <a:rPr sz="1412" spc="-4" dirty="0">
                <a:latin typeface="Arial"/>
                <a:cs typeface="Arial"/>
              </a:rPr>
              <a:t>ar</a:t>
            </a:r>
            <a:endParaRPr sz="1412" dirty="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6758940" y="3423621"/>
            <a:ext cx="2954318" cy="195923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21" name="object 21"/>
          <p:cNvSpPr txBox="1"/>
          <p:nvPr/>
        </p:nvSpPr>
        <p:spPr>
          <a:xfrm>
            <a:off x="6431726" y="5403922"/>
            <a:ext cx="1142440" cy="2173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06"/>
            <a:r>
              <a:rPr sz="1412" spc="-4" dirty="0">
                <a:latin typeface="Arial"/>
                <a:cs typeface="Arial"/>
              </a:rPr>
              <a:t>B</a:t>
            </a:r>
            <a:r>
              <a:rPr sz="1412" dirty="0">
                <a:latin typeface="Arial"/>
                <a:cs typeface="Arial"/>
              </a:rPr>
              <a:t>ill</a:t>
            </a:r>
            <a:r>
              <a:rPr sz="1412" spc="-13" dirty="0">
                <a:latin typeface="Arial"/>
                <a:cs typeface="Arial"/>
              </a:rPr>
              <a:t>i</a:t>
            </a:r>
            <a:r>
              <a:rPr sz="1412" spc="-4" dirty="0">
                <a:latin typeface="Arial"/>
                <a:cs typeface="Arial"/>
              </a:rPr>
              <a:t>ng</a:t>
            </a:r>
            <a:r>
              <a:rPr sz="1412" spc="-35" dirty="0">
                <a:latin typeface="Arial"/>
                <a:cs typeface="Arial"/>
              </a:rPr>
              <a:t> </a:t>
            </a:r>
            <a:r>
              <a:rPr sz="1412" spc="-4" dirty="0">
                <a:latin typeface="Arial"/>
                <a:cs typeface="Arial"/>
              </a:rPr>
              <a:t>S</a:t>
            </a:r>
            <a:r>
              <a:rPr sz="1412" spc="-22" dirty="0">
                <a:latin typeface="Arial"/>
                <a:cs typeface="Arial"/>
              </a:rPr>
              <a:t>y</a:t>
            </a:r>
            <a:r>
              <a:rPr sz="1412" dirty="0">
                <a:latin typeface="Arial"/>
                <a:cs typeface="Arial"/>
              </a:rPr>
              <a:t>s</a:t>
            </a:r>
            <a:r>
              <a:rPr sz="1412" spc="-4" dirty="0">
                <a:latin typeface="Arial"/>
                <a:cs typeface="Arial"/>
              </a:rPr>
              <a:t>tem</a:t>
            </a:r>
            <a:endParaRPr sz="1412" dirty="0">
              <a:latin typeface="Arial"/>
              <a:cs typeface="Arial"/>
            </a:endParaRPr>
          </a:p>
        </p:txBody>
      </p:sp>
      <p:sp>
        <p:nvSpPr>
          <p:cNvPr id="24" name="object 24"/>
          <p:cNvSpPr txBox="1">
            <a:spLocks noGrp="1"/>
          </p:cNvSpPr>
          <p:nvPr>
            <p:ph type="ftr" sz="quarter" idx="4294967295"/>
          </p:nvPr>
        </p:nvSpPr>
        <p:spPr>
          <a:xfrm>
            <a:off x="2198593" y="6098101"/>
            <a:ext cx="287991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06">
              <a:lnSpc>
                <a:spcPts val="777"/>
              </a:lnSpc>
            </a:pPr>
            <a:r>
              <a:rPr spc="-4" dirty="0"/>
              <a:t>OO</a:t>
            </a:r>
            <a:r>
              <a:rPr dirty="0"/>
              <a:t>AD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6036383" y="6188839"/>
            <a:ext cx="117101" cy="1025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06">
              <a:lnSpc>
                <a:spcPts val="803"/>
              </a:lnSpc>
            </a:pPr>
            <a:r>
              <a:rPr sz="706" spc="-4" dirty="0">
                <a:latin typeface="Arial"/>
                <a:cs typeface="Arial"/>
              </a:rPr>
              <a:t>١</a:t>
            </a:r>
            <a:r>
              <a:rPr sz="706" dirty="0">
                <a:latin typeface="Arial"/>
                <a:cs typeface="Arial"/>
              </a:rPr>
              <a:t>٣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8355999" y="3341593"/>
            <a:ext cx="1105460" cy="3259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3226" marR="4483" indent="-172580"/>
            <a:r>
              <a:rPr sz="1059" b="1" spc="-4" dirty="0">
                <a:latin typeface="Arial"/>
                <a:cs typeface="Arial"/>
              </a:rPr>
              <a:t>M</a:t>
            </a:r>
            <a:r>
              <a:rPr sz="1059" b="1" dirty="0">
                <a:latin typeface="Arial"/>
                <a:cs typeface="Arial"/>
              </a:rPr>
              <a:t>ai</a:t>
            </a:r>
            <a:r>
              <a:rPr sz="1059" b="1" spc="-4" dirty="0">
                <a:latin typeface="Arial"/>
                <a:cs typeface="Arial"/>
              </a:rPr>
              <a:t>nt</a:t>
            </a:r>
            <a:r>
              <a:rPr sz="1059" b="1" dirty="0">
                <a:latin typeface="Arial"/>
                <a:cs typeface="Arial"/>
              </a:rPr>
              <a:t>ain</a:t>
            </a:r>
            <a:r>
              <a:rPr sz="1059" b="1" spc="-13" dirty="0">
                <a:latin typeface="Arial"/>
                <a:cs typeface="Arial"/>
              </a:rPr>
              <a:t> </a:t>
            </a:r>
            <a:r>
              <a:rPr sz="1059" b="1" dirty="0">
                <a:latin typeface="Arial"/>
                <a:cs typeface="Arial"/>
              </a:rPr>
              <a:t>S</a:t>
            </a:r>
            <a:r>
              <a:rPr sz="1059" b="1" spc="-4" dirty="0">
                <a:latin typeface="Arial"/>
                <a:cs typeface="Arial"/>
              </a:rPr>
              <a:t>tud</a:t>
            </a:r>
            <a:r>
              <a:rPr sz="1059" b="1" dirty="0">
                <a:latin typeface="Arial"/>
                <a:cs typeface="Arial"/>
              </a:rPr>
              <a:t>e</a:t>
            </a:r>
            <a:r>
              <a:rPr sz="1059" b="1" spc="-4" dirty="0">
                <a:latin typeface="Arial"/>
                <a:cs typeface="Arial"/>
              </a:rPr>
              <a:t>n</a:t>
            </a:r>
            <a:r>
              <a:rPr sz="1059" b="1" dirty="0">
                <a:latin typeface="Arial"/>
                <a:cs typeface="Arial"/>
              </a:rPr>
              <a:t>t I</a:t>
            </a:r>
            <a:r>
              <a:rPr sz="1059" b="1" spc="-4" dirty="0">
                <a:latin typeface="Arial"/>
                <a:cs typeface="Arial"/>
              </a:rPr>
              <a:t>nfo</a:t>
            </a:r>
            <a:r>
              <a:rPr sz="1059" b="1" dirty="0">
                <a:latin typeface="Arial"/>
                <a:cs typeface="Arial"/>
              </a:rPr>
              <a:t>rma</a:t>
            </a:r>
            <a:r>
              <a:rPr sz="1059" b="1" spc="-4" dirty="0">
                <a:latin typeface="Arial"/>
                <a:cs typeface="Arial"/>
              </a:rPr>
              <a:t>t</a:t>
            </a:r>
            <a:r>
              <a:rPr sz="1059" b="1" dirty="0">
                <a:latin typeface="Arial"/>
                <a:cs typeface="Arial"/>
              </a:rPr>
              <a:t>i</a:t>
            </a:r>
            <a:r>
              <a:rPr sz="1059" b="1" spc="-4" dirty="0">
                <a:latin typeface="Arial"/>
                <a:cs typeface="Arial"/>
              </a:rPr>
              <a:t>o</a:t>
            </a:r>
            <a:r>
              <a:rPr sz="1059" b="1" dirty="0">
                <a:latin typeface="Arial"/>
                <a:cs typeface="Arial"/>
              </a:rPr>
              <a:t>n</a:t>
            </a:r>
            <a:endParaRPr sz="1059" dirty="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8311625" y="4344744"/>
            <a:ext cx="1210235" cy="1629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06"/>
            <a:r>
              <a:rPr sz="1059" b="1" spc="-4" dirty="0">
                <a:latin typeface="Arial"/>
                <a:cs typeface="Arial"/>
              </a:rPr>
              <a:t>C</a:t>
            </a:r>
            <a:r>
              <a:rPr sz="1059" b="1" dirty="0">
                <a:latin typeface="Arial"/>
                <a:cs typeface="Arial"/>
              </a:rPr>
              <a:t>l</a:t>
            </a:r>
            <a:r>
              <a:rPr sz="1059" b="1" spc="-4" dirty="0">
                <a:latin typeface="Arial"/>
                <a:cs typeface="Arial"/>
              </a:rPr>
              <a:t>o</a:t>
            </a:r>
            <a:r>
              <a:rPr sz="1059" b="1" dirty="0">
                <a:latin typeface="Arial"/>
                <a:cs typeface="Arial"/>
              </a:rPr>
              <a:t>se</a:t>
            </a:r>
            <a:r>
              <a:rPr sz="1059" b="1" spc="-18" dirty="0">
                <a:latin typeface="Arial"/>
                <a:cs typeface="Arial"/>
              </a:rPr>
              <a:t> </a:t>
            </a:r>
            <a:r>
              <a:rPr sz="1059" b="1" spc="-4" dirty="0">
                <a:latin typeface="Arial"/>
                <a:cs typeface="Arial"/>
              </a:rPr>
              <a:t>R</a:t>
            </a:r>
            <a:r>
              <a:rPr sz="1059" b="1" dirty="0">
                <a:latin typeface="Arial"/>
                <a:cs typeface="Arial"/>
              </a:rPr>
              <a:t>e</a:t>
            </a:r>
            <a:r>
              <a:rPr sz="1059" b="1" spc="-4" dirty="0">
                <a:latin typeface="Arial"/>
                <a:cs typeface="Arial"/>
              </a:rPr>
              <a:t>g</a:t>
            </a:r>
            <a:r>
              <a:rPr sz="1059" b="1" dirty="0">
                <a:latin typeface="Arial"/>
                <a:cs typeface="Arial"/>
              </a:rPr>
              <a:t>is</a:t>
            </a:r>
            <a:r>
              <a:rPr sz="1059" b="1" spc="-4" dirty="0">
                <a:latin typeface="Arial"/>
                <a:cs typeface="Arial"/>
              </a:rPr>
              <a:t>t</a:t>
            </a:r>
            <a:r>
              <a:rPr sz="1059" b="1" dirty="0">
                <a:latin typeface="Arial"/>
                <a:cs typeface="Arial"/>
              </a:rPr>
              <a:t>ra</a:t>
            </a:r>
            <a:r>
              <a:rPr sz="1059" b="1" spc="-4" dirty="0">
                <a:latin typeface="Arial"/>
                <a:cs typeface="Arial"/>
              </a:rPr>
              <a:t>t</a:t>
            </a:r>
            <a:r>
              <a:rPr sz="1059" b="1" dirty="0">
                <a:latin typeface="Arial"/>
                <a:cs typeface="Arial"/>
              </a:rPr>
              <a:t>i</a:t>
            </a:r>
            <a:r>
              <a:rPr sz="1059" b="1" spc="-4" dirty="0">
                <a:latin typeface="Arial"/>
                <a:cs typeface="Arial"/>
              </a:rPr>
              <a:t>o</a:t>
            </a:r>
            <a:r>
              <a:rPr sz="1059" b="1" dirty="0">
                <a:latin typeface="Arial"/>
                <a:cs typeface="Arial"/>
              </a:rPr>
              <a:t>n</a:t>
            </a:r>
            <a:endParaRPr sz="1059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8038762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01471" y="960122"/>
            <a:ext cx="8471647" cy="492443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/>
          <a:p>
            <a:pPr marL="11206">
              <a:lnSpc>
                <a:spcPct val="100000"/>
              </a:lnSpc>
            </a:pPr>
            <a:r>
              <a:rPr spc="-521" dirty="0"/>
              <a:t>U</a:t>
            </a:r>
            <a:r>
              <a:rPr spc="-79" dirty="0"/>
              <a:t>s</a:t>
            </a:r>
            <a:r>
              <a:rPr spc="-84" dirty="0"/>
              <a:t>e</a:t>
            </a:r>
            <a:r>
              <a:rPr spc="-322" dirty="0"/>
              <a:t>-</a:t>
            </a:r>
            <a:r>
              <a:rPr spc="-159" dirty="0"/>
              <a:t>C</a:t>
            </a:r>
            <a:r>
              <a:rPr spc="-154" dirty="0"/>
              <a:t>a</a:t>
            </a:r>
            <a:r>
              <a:rPr spc="-79" dirty="0"/>
              <a:t>s</a:t>
            </a:r>
            <a:r>
              <a:rPr spc="-84" dirty="0"/>
              <a:t>e</a:t>
            </a:r>
            <a:r>
              <a:rPr spc="-115" dirty="0">
                <a:latin typeface="Times New Roman"/>
                <a:cs typeface="Times New Roman"/>
              </a:rPr>
              <a:t> </a:t>
            </a:r>
            <a:r>
              <a:rPr spc="-318" dirty="0"/>
              <a:t>F</a:t>
            </a:r>
            <a:r>
              <a:rPr spc="-331" dirty="0"/>
              <a:t>l</a:t>
            </a:r>
            <a:r>
              <a:rPr spc="-265" dirty="0"/>
              <a:t>o</a:t>
            </a:r>
            <a:r>
              <a:rPr spc="-463" dirty="0"/>
              <a:t>w</a:t>
            </a:r>
            <a:r>
              <a:rPr spc="-84" dirty="0">
                <a:latin typeface="Times New Roman"/>
                <a:cs typeface="Times New Roman"/>
              </a:rPr>
              <a:t> </a:t>
            </a:r>
            <a:r>
              <a:rPr spc="-265" dirty="0"/>
              <a:t>o</a:t>
            </a:r>
            <a:r>
              <a:rPr spc="-309" dirty="0"/>
              <a:t>f</a:t>
            </a:r>
            <a:r>
              <a:rPr spc="-71" dirty="0">
                <a:latin typeface="Times New Roman"/>
                <a:cs typeface="Times New Roman"/>
              </a:rPr>
              <a:t> </a:t>
            </a:r>
            <a:r>
              <a:rPr spc="-344" dirty="0"/>
              <a:t>E</a:t>
            </a:r>
            <a:r>
              <a:rPr spc="-190" dirty="0"/>
              <a:t>v</a:t>
            </a:r>
            <a:r>
              <a:rPr spc="-180" dirty="0"/>
              <a:t>e</a:t>
            </a:r>
            <a:r>
              <a:rPr spc="-432" dirty="0"/>
              <a:t>n</a:t>
            </a:r>
            <a:r>
              <a:rPr spc="-379" dirty="0"/>
              <a:t>t</a:t>
            </a:r>
            <a:r>
              <a:rPr spc="-71" dirty="0"/>
              <a:t>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1167652" y="1794426"/>
            <a:ext cx="8471647" cy="20159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06">
              <a:lnSpc>
                <a:spcPct val="100000"/>
              </a:lnSpc>
            </a:pPr>
            <a:r>
              <a:rPr sz="2800" dirty="0" smtClean="0"/>
              <a:t>H</a:t>
            </a:r>
            <a:r>
              <a:rPr sz="2800" spc="-9" dirty="0" smtClean="0"/>
              <a:t>a</a:t>
            </a:r>
            <a:r>
              <a:rPr sz="2800" dirty="0" smtClean="0"/>
              <a:t>s</a:t>
            </a:r>
            <a:r>
              <a:rPr sz="2800" spc="-18" dirty="0" smtClean="0"/>
              <a:t> </a:t>
            </a:r>
            <a:r>
              <a:rPr sz="2800" spc="-9" dirty="0"/>
              <a:t>on</a:t>
            </a:r>
            <a:r>
              <a:rPr sz="2800" dirty="0"/>
              <a:t>e</a:t>
            </a:r>
            <a:r>
              <a:rPr sz="2800" spc="-9" dirty="0"/>
              <a:t> no</a:t>
            </a:r>
            <a:r>
              <a:rPr sz="2800" dirty="0"/>
              <a:t>r</a:t>
            </a:r>
            <a:r>
              <a:rPr sz="2800" spc="-4" dirty="0"/>
              <a:t>m</a:t>
            </a:r>
            <a:r>
              <a:rPr sz="2800" spc="-9" dirty="0"/>
              <a:t>a</a:t>
            </a:r>
            <a:r>
              <a:rPr sz="2800" spc="-4" dirty="0"/>
              <a:t>l</a:t>
            </a:r>
            <a:r>
              <a:rPr sz="2800" dirty="0"/>
              <a:t>,</a:t>
            </a:r>
            <a:r>
              <a:rPr sz="2800" spc="-18" dirty="0"/>
              <a:t> </a:t>
            </a:r>
            <a:r>
              <a:rPr sz="2800" i="1" spc="-9" dirty="0">
                <a:latin typeface="Arial"/>
                <a:cs typeface="Arial"/>
              </a:rPr>
              <a:t>ba</a:t>
            </a:r>
            <a:r>
              <a:rPr sz="2800" i="1" spc="4" dirty="0">
                <a:latin typeface="Arial"/>
                <a:cs typeface="Arial"/>
              </a:rPr>
              <a:t>s</a:t>
            </a:r>
            <a:r>
              <a:rPr sz="2800" i="1" spc="-4" dirty="0">
                <a:latin typeface="Arial"/>
                <a:cs typeface="Arial"/>
              </a:rPr>
              <a:t>i</a:t>
            </a:r>
            <a:r>
              <a:rPr sz="2800" i="1" dirty="0">
                <a:latin typeface="Arial"/>
                <a:cs typeface="Arial"/>
              </a:rPr>
              <a:t>c</a:t>
            </a:r>
            <a:r>
              <a:rPr sz="2800" i="1" spc="-9" dirty="0">
                <a:latin typeface="Arial"/>
                <a:cs typeface="Arial"/>
              </a:rPr>
              <a:t> </a:t>
            </a:r>
            <a:r>
              <a:rPr sz="2800" i="1" spc="-4" dirty="0">
                <a:latin typeface="Arial"/>
                <a:cs typeface="Arial"/>
              </a:rPr>
              <a:t>fl</a:t>
            </a:r>
            <a:r>
              <a:rPr sz="2800" i="1" spc="-9" dirty="0">
                <a:latin typeface="Arial"/>
                <a:cs typeface="Arial"/>
              </a:rPr>
              <a:t>o</a:t>
            </a:r>
            <a:r>
              <a:rPr sz="2800" i="1" dirty="0">
                <a:latin typeface="Arial"/>
                <a:cs typeface="Arial"/>
              </a:rPr>
              <a:t>w</a:t>
            </a:r>
          </a:p>
          <a:p>
            <a:pPr marL="11206">
              <a:lnSpc>
                <a:spcPct val="100000"/>
              </a:lnSpc>
              <a:spcBef>
                <a:spcPts val="335"/>
              </a:spcBef>
            </a:pPr>
            <a:r>
              <a:rPr sz="2800" spc="-4" dirty="0" smtClean="0"/>
              <a:t>S</a:t>
            </a:r>
            <a:r>
              <a:rPr sz="2800" spc="-9" dirty="0" smtClean="0"/>
              <a:t>e</a:t>
            </a:r>
            <a:r>
              <a:rPr sz="2800" spc="4" dirty="0" smtClean="0"/>
              <a:t>v</a:t>
            </a:r>
            <a:r>
              <a:rPr sz="2800" spc="-9" dirty="0" smtClean="0"/>
              <a:t>e</a:t>
            </a:r>
            <a:r>
              <a:rPr sz="2800" dirty="0" smtClean="0"/>
              <a:t>r</a:t>
            </a:r>
            <a:r>
              <a:rPr sz="2800" spc="-9" dirty="0" smtClean="0"/>
              <a:t>a</a:t>
            </a:r>
            <a:r>
              <a:rPr sz="2800" dirty="0" smtClean="0"/>
              <a:t>l</a:t>
            </a:r>
            <a:r>
              <a:rPr sz="2800" spc="-26" dirty="0" smtClean="0"/>
              <a:t> </a:t>
            </a:r>
            <a:r>
              <a:rPr sz="2800" i="1" spc="-9" dirty="0">
                <a:latin typeface="Arial"/>
                <a:cs typeface="Arial"/>
              </a:rPr>
              <a:t>a</a:t>
            </a:r>
            <a:r>
              <a:rPr sz="2800" i="1" spc="-4" dirty="0">
                <a:latin typeface="Arial"/>
                <a:cs typeface="Arial"/>
              </a:rPr>
              <a:t>lt</a:t>
            </a:r>
            <a:r>
              <a:rPr sz="2800" i="1" spc="-9" dirty="0">
                <a:latin typeface="Arial"/>
                <a:cs typeface="Arial"/>
              </a:rPr>
              <a:t>e</a:t>
            </a:r>
            <a:r>
              <a:rPr sz="2800" i="1" dirty="0">
                <a:latin typeface="Arial"/>
                <a:cs typeface="Arial"/>
              </a:rPr>
              <a:t>r</a:t>
            </a:r>
            <a:r>
              <a:rPr sz="2800" i="1" spc="-9" dirty="0">
                <a:latin typeface="Arial"/>
                <a:cs typeface="Arial"/>
              </a:rPr>
              <a:t>na</a:t>
            </a:r>
            <a:r>
              <a:rPr sz="2800" i="1" spc="-4" dirty="0">
                <a:latin typeface="Arial"/>
                <a:cs typeface="Arial"/>
              </a:rPr>
              <a:t>ti</a:t>
            </a:r>
            <a:r>
              <a:rPr sz="2800" i="1" spc="4" dirty="0">
                <a:latin typeface="Arial"/>
                <a:cs typeface="Arial"/>
              </a:rPr>
              <a:t>v</a:t>
            </a:r>
            <a:r>
              <a:rPr sz="2800" i="1" dirty="0">
                <a:latin typeface="Arial"/>
                <a:cs typeface="Arial"/>
              </a:rPr>
              <a:t>e</a:t>
            </a:r>
            <a:r>
              <a:rPr sz="2800" i="1" spc="-18" dirty="0">
                <a:latin typeface="Arial"/>
                <a:cs typeface="Arial"/>
              </a:rPr>
              <a:t> </a:t>
            </a:r>
            <a:r>
              <a:rPr sz="2800" i="1" spc="-4" dirty="0">
                <a:latin typeface="Arial"/>
                <a:cs typeface="Arial"/>
              </a:rPr>
              <a:t>fl</a:t>
            </a:r>
            <a:r>
              <a:rPr sz="2800" i="1" spc="-9" dirty="0">
                <a:latin typeface="Arial"/>
                <a:cs typeface="Arial"/>
              </a:rPr>
              <a:t>o</a:t>
            </a:r>
            <a:r>
              <a:rPr sz="2800" i="1" dirty="0">
                <a:latin typeface="Arial"/>
                <a:cs typeface="Arial"/>
              </a:rPr>
              <a:t>ws</a:t>
            </a:r>
          </a:p>
          <a:p>
            <a:pPr marL="613555" indent="-201717">
              <a:lnSpc>
                <a:spcPct val="100000"/>
              </a:lnSpc>
              <a:spcBef>
                <a:spcPts val="512"/>
              </a:spcBef>
              <a:buFont typeface="Wingdings"/>
              <a:buChar char=""/>
              <a:tabLst>
                <a:tab pos="614115" algn="l"/>
              </a:tabLst>
            </a:pPr>
            <a:r>
              <a:rPr spc="-9" dirty="0"/>
              <a:t>R</a:t>
            </a:r>
            <a:r>
              <a:rPr dirty="0"/>
              <a:t>egu</a:t>
            </a:r>
            <a:r>
              <a:rPr spc="-4" dirty="0"/>
              <a:t>l</a:t>
            </a:r>
            <a:r>
              <a:rPr dirty="0"/>
              <a:t>a</a:t>
            </a:r>
            <a:r>
              <a:rPr spc="-4" dirty="0"/>
              <a:t>r</a:t>
            </a:r>
            <a:r>
              <a:rPr spc="4" dirty="0"/>
              <a:t> </a:t>
            </a:r>
            <a:r>
              <a:rPr dirty="0"/>
              <a:t>var</a:t>
            </a:r>
            <a:r>
              <a:rPr spc="-4" dirty="0"/>
              <a:t>i</a:t>
            </a:r>
            <a:r>
              <a:rPr dirty="0"/>
              <a:t>an</a:t>
            </a:r>
            <a:r>
              <a:rPr spc="-4" dirty="0"/>
              <a:t>ts</a:t>
            </a:r>
            <a:endParaRPr dirty="0"/>
          </a:p>
          <a:p>
            <a:pPr marL="613555" indent="-201717">
              <a:lnSpc>
                <a:spcPct val="100000"/>
              </a:lnSpc>
              <a:spcBef>
                <a:spcPts val="507"/>
              </a:spcBef>
              <a:buFont typeface="Wingdings"/>
              <a:buChar char=""/>
              <a:tabLst>
                <a:tab pos="614115" algn="l"/>
              </a:tabLst>
            </a:pPr>
            <a:r>
              <a:rPr spc="-9" dirty="0"/>
              <a:t>O</a:t>
            </a:r>
            <a:r>
              <a:rPr dirty="0"/>
              <a:t>d</a:t>
            </a:r>
            <a:r>
              <a:rPr spc="-4" dirty="0"/>
              <a:t>d </a:t>
            </a:r>
            <a:r>
              <a:rPr dirty="0"/>
              <a:t>case</a:t>
            </a:r>
            <a:r>
              <a:rPr spc="-4" dirty="0"/>
              <a:t>s</a:t>
            </a:r>
            <a:endParaRPr dirty="0"/>
          </a:p>
          <a:p>
            <a:pPr marL="613555" indent="-201717">
              <a:lnSpc>
                <a:spcPct val="100000"/>
              </a:lnSpc>
              <a:spcBef>
                <a:spcPts val="507"/>
              </a:spcBef>
              <a:buFont typeface="Wingdings"/>
              <a:buChar char=""/>
              <a:tabLst>
                <a:tab pos="614115" algn="l"/>
              </a:tabLst>
            </a:pPr>
            <a:r>
              <a:rPr spc="-9" dirty="0"/>
              <a:t>E</a:t>
            </a:r>
            <a:r>
              <a:rPr dirty="0"/>
              <a:t>xcep</a:t>
            </a:r>
            <a:r>
              <a:rPr spc="-4" dirty="0"/>
              <a:t>ti</a:t>
            </a:r>
            <a:r>
              <a:rPr dirty="0"/>
              <a:t>ona</a:t>
            </a:r>
            <a:r>
              <a:rPr spc="-4" dirty="0"/>
              <a:t>l</a:t>
            </a:r>
            <a:r>
              <a:rPr spc="-9" dirty="0"/>
              <a:t> </a:t>
            </a:r>
            <a:r>
              <a:rPr spc="-4" dirty="0"/>
              <a:t>fl</a:t>
            </a:r>
            <a:r>
              <a:rPr dirty="0"/>
              <a:t>o</a:t>
            </a:r>
            <a:r>
              <a:rPr spc="-9" dirty="0"/>
              <a:t>w</a:t>
            </a:r>
            <a:r>
              <a:rPr spc="-4" dirty="0"/>
              <a:t>s</a:t>
            </a:r>
            <a:r>
              <a:rPr spc="4" dirty="0"/>
              <a:t> </a:t>
            </a:r>
            <a:r>
              <a:rPr spc="-4" dirty="0"/>
              <a:t>f</a:t>
            </a:r>
            <a:r>
              <a:rPr dirty="0"/>
              <a:t>o</a:t>
            </a:r>
            <a:r>
              <a:rPr spc="-4" dirty="0"/>
              <a:t>r</a:t>
            </a:r>
            <a:r>
              <a:rPr spc="-9" dirty="0"/>
              <a:t> </a:t>
            </a:r>
            <a:r>
              <a:rPr dirty="0"/>
              <a:t>hand</a:t>
            </a:r>
            <a:r>
              <a:rPr spc="-4" dirty="0"/>
              <a:t>li</a:t>
            </a:r>
            <a:r>
              <a:rPr dirty="0"/>
              <a:t>n</a:t>
            </a:r>
            <a:r>
              <a:rPr spc="-4" dirty="0"/>
              <a:t>g</a:t>
            </a:r>
            <a:r>
              <a:rPr spc="13" dirty="0"/>
              <a:t> </a:t>
            </a:r>
            <a:r>
              <a:rPr dirty="0"/>
              <a:t>erro</a:t>
            </a:r>
            <a:r>
              <a:rPr spc="-4" dirty="0"/>
              <a:t>r</a:t>
            </a:r>
            <a:r>
              <a:rPr spc="13" dirty="0"/>
              <a:t> </a:t>
            </a:r>
            <a:r>
              <a:rPr dirty="0"/>
              <a:t>s</a:t>
            </a:r>
            <a:r>
              <a:rPr spc="-4" dirty="0"/>
              <a:t>it</a:t>
            </a:r>
            <a:r>
              <a:rPr dirty="0"/>
              <a:t>ua</a:t>
            </a:r>
            <a:r>
              <a:rPr spc="-4" dirty="0"/>
              <a:t>ti</a:t>
            </a:r>
            <a:r>
              <a:rPr dirty="0"/>
              <a:t>on</a:t>
            </a:r>
            <a:r>
              <a:rPr spc="-4" dirty="0"/>
              <a:t>s</a:t>
            </a:r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2061883" y="6320789"/>
            <a:ext cx="6051176" cy="0"/>
          </a:xfrm>
          <a:custGeom>
            <a:avLst/>
            <a:gdLst/>
            <a:ahLst/>
            <a:cxnLst/>
            <a:rect l="l" t="t" r="r" b="b"/>
            <a:pathLst>
              <a:path w="6858000">
                <a:moveTo>
                  <a:pt x="0" y="0"/>
                </a:moveTo>
                <a:lnTo>
                  <a:pt x="6857999" y="0"/>
                </a:lnTo>
              </a:path>
            </a:pathLst>
          </a:custGeom>
          <a:ln w="1371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6" name="object 6"/>
          <p:cNvSpPr/>
          <p:nvPr/>
        </p:nvSpPr>
        <p:spPr>
          <a:xfrm>
            <a:off x="5995147" y="3844513"/>
            <a:ext cx="201706" cy="1882588"/>
          </a:xfrm>
          <a:custGeom>
            <a:avLst/>
            <a:gdLst/>
            <a:ahLst/>
            <a:cxnLst/>
            <a:rect l="l" t="t" r="r" b="b"/>
            <a:pathLst>
              <a:path w="228600" h="2133600">
                <a:moveTo>
                  <a:pt x="114299" y="1904999"/>
                </a:moveTo>
                <a:lnTo>
                  <a:pt x="0" y="1752599"/>
                </a:lnTo>
                <a:lnTo>
                  <a:pt x="76199" y="2006599"/>
                </a:lnTo>
                <a:lnTo>
                  <a:pt x="76199" y="1904999"/>
                </a:lnTo>
                <a:lnTo>
                  <a:pt x="114299" y="1904999"/>
                </a:lnTo>
                <a:close/>
              </a:path>
              <a:path w="228600" h="2133600">
                <a:moveTo>
                  <a:pt x="152399" y="1854199"/>
                </a:moveTo>
                <a:lnTo>
                  <a:pt x="152399" y="0"/>
                </a:lnTo>
                <a:lnTo>
                  <a:pt x="76199" y="0"/>
                </a:lnTo>
                <a:lnTo>
                  <a:pt x="76199" y="1854199"/>
                </a:lnTo>
                <a:lnTo>
                  <a:pt x="114299" y="1904999"/>
                </a:lnTo>
                <a:lnTo>
                  <a:pt x="152399" y="1854199"/>
                </a:lnTo>
                <a:close/>
              </a:path>
              <a:path w="228600" h="2133600">
                <a:moveTo>
                  <a:pt x="152399" y="2006599"/>
                </a:moveTo>
                <a:lnTo>
                  <a:pt x="152399" y="1904999"/>
                </a:lnTo>
                <a:lnTo>
                  <a:pt x="76199" y="1904999"/>
                </a:lnTo>
                <a:lnTo>
                  <a:pt x="76199" y="2006599"/>
                </a:lnTo>
                <a:lnTo>
                  <a:pt x="114299" y="2133599"/>
                </a:lnTo>
                <a:lnTo>
                  <a:pt x="152399" y="2006599"/>
                </a:lnTo>
                <a:close/>
              </a:path>
              <a:path w="228600" h="2133600">
                <a:moveTo>
                  <a:pt x="228599" y="1752599"/>
                </a:moveTo>
                <a:lnTo>
                  <a:pt x="114299" y="1904999"/>
                </a:lnTo>
                <a:lnTo>
                  <a:pt x="152399" y="1904999"/>
                </a:lnTo>
                <a:lnTo>
                  <a:pt x="152399" y="2006599"/>
                </a:lnTo>
                <a:lnTo>
                  <a:pt x="228599" y="17525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7" name="object 7"/>
          <p:cNvSpPr/>
          <p:nvPr/>
        </p:nvSpPr>
        <p:spPr>
          <a:xfrm>
            <a:off x="6074484" y="4210274"/>
            <a:ext cx="516591" cy="266700"/>
          </a:xfrm>
          <a:custGeom>
            <a:avLst/>
            <a:gdLst/>
            <a:ahLst/>
            <a:cxnLst/>
            <a:rect l="l" t="t" r="r" b="b"/>
            <a:pathLst>
              <a:path w="585470" h="302260">
                <a:moveTo>
                  <a:pt x="585215" y="275843"/>
                </a:moveTo>
                <a:lnTo>
                  <a:pt x="577591" y="230112"/>
                </a:lnTo>
                <a:lnTo>
                  <a:pt x="547115" y="173735"/>
                </a:lnTo>
                <a:lnTo>
                  <a:pt x="512063" y="137159"/>
                </a:lnTo>
                <a:lnTo>
                  <a:pt x="467867" y="105155"/>
                </a:lnTo>
                <a:lnTo>
                  <a:pt x="414527" y="76199"/>
                </a:lnTo>
                <a:lnTo>
                  <a:pt x="374903" y="59435"/>
                </a:lnTo>
                <a:lnTo>
                  <a:pt x="332231" y="44195"/>
                </a:lnTo>
                <a:lnTo>
                  <a:pt x="263651" y="25907"/>
                </a:lnTo>
                <a:lnTo>
                  <a:pt x="214883" y="15239"/>
                </a:lnTo>
                <a:lnTo>
                  <a:pt x="137159" y="6095"/>
                </a:lnTo>
                <a:lnTo>
                  <a:pt x="54863" y="0"/>
                </a:lnTo>
                <a:lnTo>
                  <a:pt x="24383" y="0"/>
                </a:lnTo>
                <a:lnTo>
                  <a:pt x="0" y="25907"/>
                </a:lnTo>
                <a:lnTo>
                  <a:pt x="630" y="31661"/>
                </a:lnTo>
                <a:lnTo>
                  <a:pt x="80771" y="51815"/>
                </a:lnTo>
                <a:lnTo>
                  <a:pt x="106679" y="53339"/>
                </a:lnTo>
                <a:lnTo>
                  <a:pt x="205739" y="65531"/>
                </a:lnTo>
                <a:lnTo>
                  <a:pt x="252983" y="74675"/>
                </a:lnTo>
                <a:lnTo>
                  <a:pt x="274319" y="80771"/>
                </a:lnTo>
                <a:lnTo>
                  <a:pt x="297179" y="86867"/>
                </a:lnTo>
                <a:lnTo>
                  <a:pt x="316991" y="92963"/>
                </a:lnTo>
                <a:lnTo>
                  <a:pt x="338327" y="99059"/>
                </a:lnTo>
                <a:lnTo>
                  <a:pt x="356615" y="106679"/>
                </a:lnTo>
                <a:lnTo>
                  <a:pt x="393191" y="121919"/>
                </a:lnTo>
                <a:lnTo>
                  <a:pt x="426719" y="140207"/>
                </a:lnTo>
                <a:lnTo>
                  <a:pt x="467867" y="167639"/>
                </a:lnTo>
                <a:lnTo>
                  <a:pt x="480059" y="176783"/>
                </a:lnTo>
                <a:lnTo>
                  <a:pt x="490727" y="185927"/>
                </a:lnTo>
                <a:lnTo>
                  <a:pt x="499871" y="196595"/>
                </a:lnTo>
                <a:lnTo>
                  <a:pt x="507491" y="207263"/>
                </a:lnTo>
                <a:lnTo>
                  <a:pt x="515111" y="216407"/>
                </a:lnTo>
                <a:lnTo>
                  <a:pt x="521207" y="227075"/>
                </a:lnTo>
                <a:lnTo>
                  <a:pt x="525779" y="237743"/>
                </a:lnTo>
                <a:lnTo>
                  <a:pt x="530351" y="246887"/>
                </a:lnTo>
                <a:lnTo>
                  <a:pt x="533399" y="257555"/>
                </a:lnTo>
                <a:lnTo>
                  <a:pt x="534923" y="268223"/>
                </a:lnTo>
                <a:lnTo>
                  <a:pt x="534923" y="278891"/>
                </a:lnTo>
                <a:lnTo>
                  <a:pt x="535643" y="284557"/>
                </a:lnTo>
                <a:lnTo>
                  <a:pt x="562355" y="301751"/>
                </a:lnTo>
                <a:lnTo>
                  <a:pt x="568021" y="301036"/>
                </a:lnTo>
                <a:lnTo>
                  <a:pt x="585149" y="281597"/>
                </a:lnTo>
                <a:lnTo>
                  <a:pt x="585215" y="27584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8" name="object 8"/>
          <p:cNvSpPr/>
          <p:nvPr/>
        </p:nvSpPr>
        <p:spPr>
          <a:xfrm>
            <a:off x="6144409" y="4378362"/>
            <a:ext cx="446554" cy="282388"/>
          </a:xfrm>
          <a:custGeom>
            <a:avLst/>
            <a:gdLst/>
            <a:ahLst/>
            <a:cxnLst/>
            <a:rect l="l" t="t" r="r" b="b"/>
            <a:pathLst>
              <a:path w="506095" h="320039">
                <a:moveTo>
                  <a:pt x="242315" y="169163"/>
                </a:moveTo>
                <a:lnTo>
                  <a:pt x="0" y="274319"/>
                </a:lnTo>
                <a:lnTo>
                  <a:pt x="125909" y="296409"/>
                </a:lnTo>
                <a:lnTo>
                  <a:pt x="125909" y="256280"/>
                </a:lnTo>
                <a:lnTo>
                  <a:pt x="126687" y="250620"/>
                </a:lnTo>
                <a:lnTo>
                  <a:pt x="184403" y="224027"/>
                </a:lnTo>
                <a:lnTo>
                  <a:pt x="184641" y="223954"/>
                </a:lnTo>
                <a:lnTo>
                  <a:pt x="242315" y="169163"/>
                </a:lnTo>
                <a:close/>
              </a:path>
              <a:path w="506095" h="320039">
                <a:moveTo>
                  <a:pt x="184641" y="223954"/>
                </a:moveTo>
                <a:lnTo>
                  <a:pt x="184403" y="224027"/>
                </a:lnTo>
                <a:lnTo>
                  <a:pt x="146303" y="231647"/>
                </a:lnTo>
                <a:lnTo>
                  <a:pt x="140727" y="233576"/>
                </a:lnTo>
                <a:lnTo>
                  <a:pt x="125909" y="256280"/>
                </a:lnTo>
                <a:lnTo>
                  <a:pt x="126491" y="262127"/>
                </a:lnTo>
                <a:lnTo>
                  <a:pt x="149605" y="282522"/>
                </a:lnTo>
                <a:lnTo>
                  <a:pt x="150875" y="282395"/>
                </a:lnTo>
                <a:lnTo>
                  <a:pt x="150875" y="256031"/>
                </a:lnTo>
                <a:lnTo>
                  <a:pt x="184641" y="223954"/>
                </a:lnTo>
                <a:close/>
              </a:path>
              <a:path w="506095" h="320039">
                <a:moveTo>
                  <a:pt x="260603" y="320039"/>
                </a:moveTo>
                <a:lnTo>
                  <a:pt x="184941" y="275903"/>
                </a:lnTo>
                <a:lnTo>
                  <a:pt x="173735" y="278891"/>
                </a:lnTo>
                <a:lnTo>
                  <a:pt x="155447" y="281939"/>
                </a:lnTo>
                <a:lnTo>
                  <a:pt x="125909" y="256280"/>
                </a:lnTo>
                <a:lnTo>
                  <a:pt x="125909" y="296409"/>
                </a:lnTo>
                <a:lnTo>
                  <a:pt x="260603" y="320039"/>
                </a:lnTo>
                <a:close/>
              </a:path>
              <a:path w="506095" h="320039">
                <a:moveTo>
                  <a:pt x="505967" y="38099"/>
                </a:moveTo>
                <a:lnTo>
                  <a:pt x="505967" y="25907"/>
                </a:lnTo>
                <a:lnTo>
                  <a:pt x="505896" y="20154"/>
                </a:lnTo>
                <a:lnTo>
                  <a:pt x="481583" y="0"/>
                </a:lnTo>
                <a:lnTo>
                  <a:pt x="475830" y="66"/>
                </a:lnTo>
                <a:lnTo>
                  <a:pt x="455675" y="22859"/>
                </a:lnTo>
                <a:lnTo>
                  <a:pt x="455675" y="35051"/>
                </a:lnTo>
                <a:lnTo>
                  <a:pt x="452627" y="44195"/>
                </a:lnTo>
                <a:lnTo>
                  <a:pt x="431291" y="91439"/>
                </a:lnTo>
                <a:lnTo>
                  <a:pt x="396239" y="128015"/>
                </a:lnTo>
                <a:lnTo>
                  <a:pt x="384047" y="137159"/>
                </a:lnTo>
                <a:lnTo>
                  <a:pt x="373379" y="146303"/>
                </a:lnTo>
                <a:lnTo>
                  <a:pt x="315467" y="178307"/>
                </a:lnTo>
                <a:lnTo>
                  <a:pt x="280415" y="193547"/>
                </a:lnTo>
                <a:lnTo>
                  <a:pt x="263651" y="199643"/>
                </a:lnTo>
                <a:lnTo>
                  <a:pt x="243839" y="207263"/>
                </a:lnTo>
                <a:lnTo>
                  <a:pt x="224027" y="213359"/>
                </a:lnTo>
                <a:lnTo>
                  <a:pt x="204215" y="217931"/>
                </a:lnTo>
                <a:lnTo>
                  <a:pt x="184641" y="223954"/>
                </a:lnTo>
                <a:lnTo>
                  <a:pt x="150875" y="256031"/>
                </a:lnTo>
                <a:lnTo>
                  <a:pt x="184941" y="275903"/>
                </a:lnTo>
                <a:lnTo>
                  <a:pt x="196595" y="272795"/>
                </a:lnTo>
                <a:lnTo>
                  <a:pt x="260603" y="254507"/>
                </a:lnTo>
                <a:lnTo>
                  <a:pt x="280415" y="248411"/>
                </a:lnTo>
                <a:lnTo>
                  <a:pt x="320039" y="233171"/>
                </a:lnTo>
                <a:lnTo>
                  <a:pt x="336803" y="224027"/>
                </a:lnTo>
                <a:lnTo>
                  <a:pt x="355091" y="216407"/>
                </a:lnTo>
                <a:lnTo>
                  <a:pt x="371855" y="207263"/>
                </a:lnTo>
                <a:lnTo>
                  <a:pt x="387095" y="196595"/>
                </a:lnTo>
                <a:lnTo>
                  <a:pt x="402335" y="187451"/>
                </a:lnTo>
                <a:lnTo>
                  <a:pt x="441959" y="155447"/>
                </a:lnTo>
                <a:lnTo>
                  <a:pt x="473963" y="120395"/>
                </a:lnTo>
                <a:lnTo>
                  <a:pt x="481583" y="106679"/>
                </a:lnTo>
                <a:lnTo>
                  <a:pt x="489203" y="94487"/>
                </a:lnTo>
                <a:lnTo>
                  <a:pt x="495299" y="80771"/>
                </a:lnTo>
                <a:lnTo>
                  <a:pt x="499871" y="67055"/>
                </a:lnTo>
                <a:lnTo>
                  <a:pt x="502919" y="51815"/>
                </a:lnTo>
                <a:lnTo>
                  <a:pt x="505967" y="38099"/>
                </a:lnTo>
                <a:close/>
              </a:path>
              <a:path w="506095" h="320039">
                <a:moveTo>
                  <a:pt x="184941" y="275903"/>
                </a:moveTo>
                <a:lnTo>
                  <a:pt x="150875" y="256031"/>
                </a:lnTo>
                <a:lnTo>
                  <a:pt x="150875" y="282395"/>
                </a:lnTo>
                <a:lnTo>
                  <a:pt x="155447" y="281939"/>
                </a:lnTo>
                <a:lnTo>
                  <a:pt x="173735" y="278891"/>
                </a:lnTo>
                <a:lnTo>
                  <a:pt x="184941" y="27590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9" name="object 9"/>
          <p:cNvSpPr/>
          <p:nvPr/>
        </p:nvSpPr>
        <p:spPr>
          <a:xfrm>
            <a:off x="5536601" y="4233134"/>
            <a:ext cx="515471" cy="297516"/>
          </a:xfrm>
          <a:custGeom>
            <a:avLst/>
            <a:gdLst/>
            <a:ahLst/>
            <a:cxnLst/>
            <a:rect l="l" t="t" r="r" b="b"/>
            <a:pathLst>
              <a:path w="584200" h="337185">
                <a:moveTo>
                  <a:pt x="583691" y="310895"/>
                </a:moveTo>
                <a:lnTo>
                  <a:pt x="559307" y="284987"/>
                </a:lnTo>
                <a:lnTo>
                  <a:pt x="531875" y="284987"/>
                </a:lnTo>
                <a:lnTo>
                  <a:pt x="504443" y="283463"/>
                </a:lnTo>
                <a:lnTo>
                  <a:pt x="454151" y="280415"/>
                </a:lnTo>
                <a:lnTo>
                  <a:pt x="379475" y="268223"/>
                </a:lnTo>
                <a:lnTo>
                  <a:pt x="310895" y="251459"/>
                </a:lnTo>
                <a:lnTo>
                  <a:pt x="268223" y="237743"/>
                </a:lnTo>
                <a:lnTo>
                  <a:pt x="228599" y="222503"/>
                </a:lnTo>
                <a:lnTo>
                  <a:pt x="160019" y="185927"/>
                </a:lnTo>
                <a:lnTo>
                  <a:pt x="106679" y="143255"/>
                </a:lnTo>
                <a:lnTo>
                  <a:pt x="77723" y="108203"/>
                </a:lnTo>
                <a:lnTo>
                  <a:pt x="59435" y="73151"/>
                </a:lnTo>
                <a:lnTo>
                  <a:pt x="53339" y="48767"/>
                </a:lnTo>
                <a:lnTo>
                  <a:pt x="50291" y="36575"/>
                </a:lnTo>
                <a:lnTo>
                  <a:pt x="30137" y="66"/>
                </a:lnTo>
                <a:lnTo>
                  <a:pt x="24383" y="0"/>
                </a:lnTo>
                <a:lnTo>
                  <a:pt x="18634" y="715"/>
                </a:lnTo>
                <a:lnTo>
                  <a:pt x="0" y="25907"/>
                </a:lnTo>
                <a:lnTo>
                  <a:pt x="0" y="42671"/>
                </a:lnTo>
                <a:lnTo>
                  <a:pt x="12191" y="92963"/>
                </a:lnTo>
                <a:lnTo>
                  <a:pt x="36575" y="138683"/>
                </a:lnTo>
                <a:lnTo>
                  <a:pt x="71627" y="179831"/>
                </a:lnTo>
                <a:lnTo>
                  <a:pt x="85343" y="192023"/>
                </a:lnTo>
                <a:lnTo>
                  <a:pt x="100583" y="205739"/>
                </a:lnTo>
                <a:lnTo>
                  <a:pt x="117347" y="216407"/>
                </a:lnTo>
                <a:lnTo>
                  <a:pt x="134111" y="228599"/>
                </a:lnTo>
                <a:lnTo>
                  <a:pt x="150875" y="239267"/>
                </a:lnTo>
                <a:lnTo>
                  <a:pt x="169163" y="249935"/>
                </a:lnTo>
                <a:lnTo>
                  <a:pt x="188975" y="259079"/>
                </a:lnTo>
                <a:lnTo>
                  <a:pt x="208787" y="269747"/>
                </a:lnTo>
                <a:lnTo>
                  <a:pt x="230123" y="277367"/>
                </a:lnTo>
                <a:lnTo>
                  <a:pt x="251459" y="286511"/>
                </a:lnTo>
                <a:lnTo>
                  <a:pt x="274319" y="294131"/>
                </a:lnTo>
                <a:lnTo>
                  <a:pt x="297179" y="300227"/>
                </a:lnTo>
                <a:lnTo>
                  <a:pt x="321563" y="307847"/>
                </a:lnTo>
                <a:lnTo>
                  <a:pt x="345947" y="313943"/>
                </a:lnTo>
                <a:lnTo>
                  <a:pt x="422147" y="327659"/>
                </a:lnTo>
                <a:lnTo>
                  <a:pt x="475487" y="333755"/>
                </a:lnTo>
                <a:lnTo>
                  <a:pt x="530351" y="336803"/>
                </a:lnTo>
                <a:lnTo>
                  <a:pt x="557783" y="336803"/>
                </a:lnTo>
                <a:lnTo>
                  <a:pt x="583056" y="317129"/>
                </a:lnTo>
                <a:lnTo>
                  <a:pt x="583691" y="3108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10" name="object 10"/>
          <p:cNvSpPr/>
          <p:nvPr/>
        </p:nvSpPr>
        <p:spPr>
          <a:xfrm>
            <a:off x="5537947" y="3974951"/>
            <a:ext cx="446554" cy="310963"/>
          </a:xfrm>
          <a:custGeom>
            <a:avLst/>
            <a:gdLst/>
            <a:ahLst/>
            <a:cxnLst/>
            <a:rect l="l" t="t" r="r" b="b"/>
            <a:pathLst>
              <a:path w="506095" h="352425">
                <a:moveTo>
                  <a:pt x="355091" y="62483"/>
                </a:moveTo>
                <a:lnTo>
                  <a:pt x="321973" y="43883"/>
                </a:lnTo>
                <a:lnTo>
                  <a:pt x="286511" y="53339"/>
                </a:lnTo>
                <a:lnTo>
                  <a:pt x="243839" y="68579"/>
                </a:lnTo>
                <a:lnTo>
                  <a:pt x="204215" y="83819"/>
                </a:lnTo>
                <a:lnTo>
                  <a:pt x="167639" y="102107"/>
                </a:lnTo>
                <a:lnTo>
                  <a:pt x="149351" y="112775"/>
                </a:lnTo>
                <a:lnTo>
                  <a:pt x="134111" y="123443"/>
                </a:lnTo>
                <a:lnTo>
                  <a:pt x="117347" y="134111"/>
                </a:lnTo>
                <a:lnTo>
                  <a:pt x="74675" y="169163"/>
                </a:lnTo>
                <a:lnTo>
                  <a:pt x="41147" y="207263"/>
                </a:lnTo>
                <a:lnTo>
                  <a:pt x="16763" y="249935"/>
                </a:lnTo>
                <a:lnTo>
                  <a:pt x="3047" y="295655"/>
                </a:lnTo>
                <a:lnTo>
                  <a:pt x="0" y="312419"/>
                </a:lnTo>
                <a:lnTo>
                  <a:pt x="0" y="326135"/>
                </a:lnTo>
                <a:lnTo>
                  <a:pt x="24383" y="352043"/>
                </a:lnTo>
                <a:lnTo>
                  <a:pt x="30137" y="351413"/>
                </a:lnTo>
                <a:lnTo>
                  <a:pt x="51815" y="313943"/>
                </a:lnTo>
                <a:lnTo>
                  <a:pt x="53339" y="301751"/>
                </a:lnTo>
                <a:lnTo>
                  <a:pt x="54863" y="291083"/>
                </a:lnTo>
                <a:lnTo>
                  <a:pt x="59435" y="280415"/>
                </a:lnTo>
                <a:lnTo>
                  <a:pt x="64007" y="268223"/>
                </a:lnTo>
                <a:lnTo>
                  <a:pt x="68579" y="257555"/>
                </a:lnTo>
                <a:lnTo>
                  <a:pt x="76199" y="246887"/>
                </a:lnTo>
                <a:lnTo>
                  <a:pt x="82295" y="236219"/>
                </a:lnTo>
                <a:lnTo>
                  <a:pt x="100583" y="214883"/>
                </a:lnTo>
                <a:lnTo>
                  <a:pt x="121919" y="193547"/>
                </a:lnTo>
                <a:lnTo>
                  <a:pt x="134111" y="184403"/>
                </a:lnTo>
                <a:lnTo>
                  <a:pt x="147827" y="173735"/>
                </a:lnTo>
                <a:lnTo>
                  <a:pt x="161543" y="164591"/>
                </a:lnTo>
                <a:lnTo>
                  <a:pt x="192023" y="146303"/>
                </a:lnTo>
                <a:lnTo>
                  <a:pt x="208787" y="138683"/>
                </a:lnTo>
                <a:lnTo>
                  <a:pt x="225551" y="129539"/>
                </a:lnTo>
                <a:lnTo>
                  <a:pt x="243839" y="121919"/>
                </a:lnTo>
                <a:lnTo>
                  <a:pt x="262127" y="115823"/>
                </a:lnTo>
                <a:lnTo>
                  <a:pt x="281939" y="108203"/>
                </a:lnTo>
                <a:lnTo>
                  <a:pt x="301751" y="102107"/>
                </a:lnTo>
                <a:lnTo>
                  <a:pt x="320124" y="96858"/>
                </a:lnTo>
                <a:lnTo>
                  <a:pt x="355091" y="62483"/>
                </a:lnTo>
                <a:close/>
              </a:path>
              <a:path w="506095" h="352425">
                <a:moveTo>
                  <a:pt x="505967" y="41147"/>
                </a:moveTo>
                <a:lnTo>
                  <a:pt x="243839" y="0"/>
                </a:lnTo>
                <a:lnTo>
                  <a:pt x="321973" y="43883"/>
                </a:lnTo>
                <a:lnTo>
                  <a:pt x="332231" y="41147"/>
                </a:lnTo>
                <a:lnTo>
                  <a:pt x="348995" y="36575"/>
                </a:lnTo>
                <a:lnTo>
                  <a:pt x="354843" y="35993"/>
                </a:lnTo>
                <a:lnTo>
                  <a:pt x="380142" y="62235"/>
                </a:lnTo>
                <a:lnTo>
                  <a:pt x="380142" y="98486"/>
                </a:lnTo>
                <a:lnTo>
                  <a:pt x="505967" y="41147"/>
                </a:lnTo>
                <a:close/>
              </a:path>
              <a:path w="506095" h="352425">
                <a:moveTo>
                  <a:pt x="380142" y="98486"/>
                </a:moveTo>
                <a:lnTo>
                  <a:pt x="380142" y="62235"/>
                </a:lnTo>
                <a:lnTo>
                  <a:pt x="379582" y="67895"/>
                </a:lnTo>
                <a:lnTo>
                  <a:pt x="377876" y="73183"/>
                </a:lnTo>
                <a:lnTo>
                  <a:pt x="344423" y="89915"/>
                </a:lnTo>
                <a:lnTo>
                  <a:pt x="320124" y="96858"/>
                </a:lnTo>
                <a:lnTo>
                  <a:pt x="265175" y="150875"/>
                </a:lnTo>
                <a:lnTo>
                  <a:pt x="380142" y="98486"/>
                </a:lnTo>
                <a:close/>
              </a:path>
              <a:path w="506095" h="352425">
                <a:moveTo>
                  <a:pt x="355091" y="87976"/>
                </a:moveTo>
                <a:lnTo>
                  <a:pt x="355091" y="62483"/>
                </a:lnTo>
                <a:lnTo>
                  <a:pt x="320124" y="96858"/>
                </a:lnTo>
                <a:lnTo>
                  <a:pt x="344423" y="89915"/>
                </a:lnTo>
                <a:lnTo>
                  <a:pt x="355091" y="87976"/>
                </a:lnTo>
                <a:close/>
              </a:path>
              <a:path w="506095" h="352425">
                <a:moveTo>
                  <a:pt x="380142" y="62235"/>
                </a:moveTo>
                <a:lnTo>
                  <a:pt x="354843" y="35993"/>
                </a:lnTo>
                <a:lnTo>
                  <a:pt x="348995" y="36575"/>
                </a:lnTo>
                <a:lnTo>
                  <a:pt x="332231" y="41147"/>
                </a:lnTo>
                <a:lnTo>
                  <a:pt x="321973" y="43883"/>
                </a:lnTo>
                <a:lnTo>
                  <a:pt x="355091" y="62483"/>
                </a:lnTo>
                <a:lnTo>
                  <a:pt x="355091" y="87976"/>
                </a:lnTo>
                <a:lnTo>
                  <a:pt x="361187" y="86867"/>
                </a:lnTo>
                <a:lnTo>
                  <a:pt x="379582" y="67895"/>
                </a:lnTo>
                <a:lnTo>
                  <a:pt x="380142" y="6223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11" name="object 11"/>
          <p:cNvSpPr/>
          <p:nvPr/>
        </p:nvSpPr>
        <p:spPr>
          <a:xfrm>
            <a:off x="6545131" y="4432150"/>
            <a:ext cx="651062" cy="488576"/>
          </a:xfrm>
          <a:custGeom>
            <a:avLst/>
            <a:gdLst/>
            <a:ahLst/>
            <a:cxnLst/>
            <a:rect l="l" t="t" r="r" b="b"/>
            <a:pathLst>
              <a:path w="737870" h="553720">
                <a:moveTo>
                  <a:pt x="737615" y="525779"/>
                </a:moveTo>
                <a:lnTo>
                  <a:pt x="737615" y="498347"/>
                </a:lnTo>
                <a:lnTo>
                  <a:pt x="734567" y="470915"/>
                </a:lnTo>
                <a:lnTo>
                  <a:pt x="714755" y="393191"/>
                </a:lnTo>
                <a:lnTo>
                  <a:pt x="693419" y="342899"/>
                </a:lnTo>
                <a:lnTo>
                  <a:pt x="665987" y="295655"/>
                </a:lnTo>
                <a:lnTo>
                  <a:pt x="632459" y="249935"/>
                </a:lnTo>
                <a:lnTo>
                  <a:pt x="592835" y="208787"/>
                </a:lnTo>
                <a:lnTo>
                  <a:pt x="573023" y="188975"/>
                </a:lnTo>
                <a:lnTo>
                  <a:pt x="525779" y="150875"/>
                </a:lnTo>
                <a:lnTo>
                  <a:pt x="475487" y="117347"/>
                </a:lnTo>
                <a:lnTo>
                  <a:pt x="420623" y="88391"/>
                </a:lnTo>
                <a:lnTo>
                  <a:pt x="362711" y="62483"/>
                </a:lnTo>
                <a:lnTo>
                  <a:pt x="300227" y="41147"/>
                </a:lnTo>
                <a:lnTo>
                  <a:pt x="268223" y="30479"/>
                </a:lnTo>
                <a:lnTo>
                  <a:pt x="202691" y="16763"/>
                </a:lnTo>
                <a:lnTo>
                  <a:pt x="134111" y="6095"/>
                </a:lnTo>
                <a:lnTo>
                  <a:pt x="97535" y="3047"/>
                </a:lnTo>
                <a:lnTo>
                  <a:pt x="62483" y="0"/>
                </a:lnTo>
                <a:lnTo>
                  <a:pt x="24383" y="0"/>
                </a:lnTo>
                <a:lnTo>
                  <a:pt x="18714" y="635"/>
                </a:lnTo>
                <a:lnTo>
                  <a:pt x="0" y="25907"/>
                </a:lnTo>
                <a:lnTo>
                  <a:pt x="630" y="31577"/>
                </a:lnTo>
                <a:lnTo>
                  <a:pt x="24383" y="50291"/>
                </a:lnTo>
                <a:lnTo>
                  <a:pt x="27431" y="50291"/>
                </a:lnTo>
                <a:lnTo>
                  <a:pt x="60959" y="51815"/>
                </a:lnTo>
                <a:lnTo>
                  <a:pt x="128015" y="56387"/>
                </a:lnTo>
                <a:lnTo>
                  <a:pt x="193547" y="65531"/>
                </a:lnTo>
                <a:lnTo>
                  <a:pt x="256031" y="80771"/>
                </a:lnTo>
                <a:lnTo>
                  <a:pt x="315467" y="99059"/>
                </a:lnTo>
                <a:lnTo>
                  <a:pt x="399287" y="134111"/>
                </a:lnTo>
                <a:lnTo>
                  <a:pt x="449579" y="161543"/>
                </a:lnTo>
                <a:lnTo>
                  <a:pt x="496823" y="193547"/>
                </a:lnTo>
                <a:lnTo>
                  <a:pt x="539495" y="227075"/>
                </a:lnTo>
                <a:lnTo>
                  <a:pt x="577595" y="263651"/>
                </a:lnTo>
                <a:lnTo>
                  <a:pt x="609599" y="303275"/>
                </a:lnTo>
                <a:lnTo>
                  <a:pt x="649223" y="367283"/>
                </a:lnTo>
                <a:lnTo>
                  <a:pt x="667511" y="411479"/>
                </a:lnTo>
                <a:lnTo>
                  <a:pt x="684275" y="480059"/>
                </a:lnTo>
                <a:lnTo>
                  <a:pt x="687323" y="528827"/>
                </a:lnTo>
                <a:lnTo>
                  <a:pt x="688039" y="534497"/>
                </a:lnTo>
                <a:lnTo>
                  <a:pt x="713231" y="553211"/>
                </a:lnTo>
                <a:lnTo>
                  <a:pt x="718901" y="552012"/>
                </a:lnTo>
                <a:lnTo>
                  <a:pt x="736985" y="532018"/>
                </a:lnTo>
                <a:lnTo>
                  <a:pt x="737615" y="52577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12" name="object 12"/>
          <p:cNvSpPr/>
          <p:nvPr/>
        </p:nvSpPr>
        <p:spPr>
          <a:xfrm>
            <a:off x="6970059" y="4896073"/>
            <a:ext cx="336176" cy="0"/>
          </a:xfrm>
          <a:custGeom>
            <a:avLst/>
            <a:gdLst/>
            <a:ahLst/>
            <a:cxnLst/>
            <a:rect l="l" t="t" r="r" b="b"/>
            <a:pathLst>
              <a:path w="381000">
                <a:moveTo>
                  <a:pt x="0" y="0"/>
                </a:moveTo>
                <a:lnTo>
                  <a:pt x="380999" y="0"/>
                </a:lnTo>
              </a:path>
            </a:pathLst>
          </a:custGeom>
          <a:ln w="5181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13" name="object 13"/>
          <p:cNvSpPr/>
          <p:nvPr/>
        </p:nvSpPr>
        <p:spPr>
          <a:xfrm>
            <a:off x="7037294" y="4951879"/>
            <a:ext cx="201706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0" y="0"/>
                </a:moveTo>
                <a:lnTo>
                  <a:pt x="228599" y="0"/>
                </a:lnTo>
              </a:path>
            </a:pathLst>
          </a:custGeom>
          <a:ln w="502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14" name="object 14"/>
          <p:cNvSpPr/>
          <p:nvPr/>
        </p:nvSpPr>
        <p:spPr>
          <a:xfrm>
            <a:off x="7104530" y="5007011"/>
            <a:ext cx="67235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199" y="0"/>
                </a:lnTo>
              </a:path>
            </a:pathLst>
          </a:custGeom>
          <a:ln w="502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15" name="object 15"/>
          <p:cNvSpPr/>
          <p:nvPr/>
        </p:nvSpPr>
        <p:spPr>
          <a:xfrm>
            <a:off x="5403476" y="4709159"/>
            <a:ext cx="648260" cy="488576"/>
          </a:xfrm>
          <a:custGeom>
            <a:avLst/>
            <a:gdLst/>
            <a:ahLst/>
            <a:cxnLst/>
            <a:rect l="l" t="t" r="r" b="b"/>
            <a:pathLst>
              <a:path w="734695" h="553720">
                <a:moveTo>
                  <a:pt x="734567" y="24383"/>
                </a:moveTo>
                <a:lnTo>
                  <a:pt x="708659" y="0"/>
                </a:lnTo>
                <a:lnTo>
                  <a:pt x="672083" y="0"/>
                </a:lnTo>
                <a:lnTo>
                  <a:pt x="601979" y="6095"/>
                </a:lnTo>
                <a:lnTo>
                  <a:pt x="499871" y="22859"/>
                </a:lnTo>
                <a:lnTo>
                  <a:pt x="434339" y="41147"/>
                </a:lnTo>
                <a:lnTo>
                  <a:pt x="373379" y="62483"/>
                </a:lnTo>
                <a:lnTo>
                  <a:pt x="315467" y="88391"/>
                </a:lnTo>
                <a:lnTo>
                  <a:pt x="260603" y="118871"/>
                </a:lnTo>
                <a:lnTo>
                  <a:pt x="210311" y="152399"/>
                </a:lnTo>
                <a:lnTo>
                  <a:pt x="164591" y="188975"/>
                </a:lnTo>
                <a:lnTo>
                  <a:pt x="103631" y="251459"/>
                </a:lnTo>
                <a:lnTo>
                  <a:pt x="56387" y="320039"/>
                </a:lnTo>
                <a:lnTo>
                  <a:pt x="32003" y="368807"/>
                </a:lnTo>
                <a:lnTo>
                  <a:pt x="13715" y="420623"/>
                </a:lnTo>
                <a:lnTo>
                  <a:pt x="3047" y="473963"/>
                </a:lnTo>
                <a:lnTo>
                  <a:pt x="0" y="499871"/>
                </a:lnTo>
                <a:lnTo>
                  <a:pt x="0" y="525779"/>
                </a:lnTo>
                <a:lnTo>
                  <a:pt x="24383" y="553211"/>
                </a:lnTo>
                <a:lnTo>
                  <a:pt x="30137" y="552576"/>
                </a:lnTo>
                <a:lnTo>
                  <a:pt x="53339" y="478535"/>
                </a:lnTo>
                <a:lnTo>
                  <a:pt x="57911" y="455675"/>
                </a:lnTo>
                <a:lnTo>
                  <a:pt x="79247" y="387095"/>
                </a:lnTo>
                <a:lnTo>
                  <a:pt x="100583" y="344423"/>
                </a:lnTo>
                <a:lnTo>
                  <a:pt x="128015" y="303275"/>
                </a:lnTo>
                <a:lnTo>
                  <a:pt x="161543" y="263651"/>
                </a:lnTo>
                <a:lnTo>
                  <a:pt x="198119" y="227075"/>
                </a:lnTo>
                <a:lnTo>
                  <a:pt x="240791" y="192023"/>
                </a:lnTo>
                <a:lnTo>
                  <a:pt x="288035" y="161543"/>
                </a:lnTo>
                <a:lnTo>
                  <a:pt x="338327" y="134111"/>
                </a:lnTo>
                <a:lnTo>
                  <a:pt x="393191" y="109727"/>
                </a:lnTo>
                <a:lnTo>
                  <a:pt x="451103" y="88391"/>
                </a:lnTo>
                <a:lnTo>
                  <a:pt x="512063" y="73151"/>
                </a:lnTo>
                <a:lnTo>
                  <a:pt x="608075" y="56387"/>
                </a:lnTo>
                <a:lnTo>
                  <a:pt x="675131" y="51815"/>
                </a:lnTo>
                <a:lnTo>
                  <a:pt x="710183" y="50291"/>
                </a:lnTo>
                <a:lnTo>
                  <a:pt x="715853" y="49576"/>
                </a:lnTo>
                <a:lnTo>
                  <a:pt x="733937" y="30137"/>
                </a:lnTo>
                <a:lnTo>
                  <a:pt x="734567" y="2438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16" name="object 16"/>
          <p:cNvSpPr/>
          <p:nvPr/>
        </p:nvSpPr>
        <p:spPr>
          <a:xfrm>
            <a:off x="5289177" y="5173083"/>
            <a:ext cx="336176" cy="0"/>
          </a:xfrm>
          <a:custGeom>
            <a:avLst/>
            <a:gdLst/>
            <a:ahLst/>
            <a:cxnLst/>
            <a:rect l="l" t="t" r="r" b="b"/>
            <a:pathLst>
              <a:path w="381000">
                <a:moveTo>
                  <a:pt x="0" y="0"/>
                </a:moveTo>
                <a:lnTo>
                  <a:pt x="380999" y="0"/>
                </a:lnTo>
              </a:path>
            </a:pathLst>
          </a:custGeom>
          <a:ln w="5181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17" name="object 17"/>
          <p:cNvSpPr/>
          <p:nvPr/>
        </p:nvSpPr>
        <p:spPr>
          <a:xfrm>
            <a:off x="5356412" y="5228888"/>
            <a:ext cx="201706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0" y="0"/>
                </a:moveTo>
                <a:lnTo>
                  <a:pt x="228599" y="0"/>
                </a:lnTo>
              </a:path>
            </a:pathLst>
          </a:custGeom>
          <a:ln w="502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18" name="object 18"/>
          <p:cNvSpPr/>
          <p:nvPr/>
        </p:nvSpPr>
        <p:spPr>
          <a:xfrm>
            <a:off x="5423647" y="5284021"/>
            <a:ext cx="67235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199" y="0"/>
                </a:lnTo>
              </a:path>
            </a:pathLst>
          </a:custGeom>
          <a:ln w="502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19" name="object 19"/>
          <p:cNvSpPr/>
          <p:nvPr/>
        </p:nvSpPr>
        <p:spPr>
          <a:xfrm>
            <a:off x="4932829" y="4210274"/>
            <a:ext cx="648260" cy="488576"/>
          </a:xfrm>
          <a:custGeom>
            <a:avLst/>
            <a:gdLst/>
            <a:ahLst/>
            <a:cxnLst/>
            <a:rect l="l" t="t" r="r" b="b"/>
            <a:pathLst>
              <a:path w="734695" h="553720">
                <a:moveTo>
                  <a:pt x="734567" y="25907"/>
                </a:moveTo>
                <a:lnTo>
                  <a:pt x="708659" y="0"/>
                </a:lnTo>
                <a:lnTo>
                  <a:pt x="672083" y="1523"/>
                </a:lnTo>
                <a:lnTo>
                  <a:pt x="601979" y="6095"/>
                </a:lnTo>
                <a:lnTo>
                  <a:pt x="533399" y="16763"/>
                </a:lnTo>
                <a:lnTo>
                  <a:pt x="466343" y="32003"/>
                </a:lnTo>
                <a:lnTo>
                  <a:pt x="403859" y="51815"/>
                </a:lnTo>
                <a:lnTo>
                  <a:pt x="342899" y="76199"/>
                </a:lnTo>
                <a:lnTo>
                  <a:pt x="315467" y="89915"/>
                </a:lnTo>
                <a:lnTo>
                  <a:pt x="286511" y="103631"/>
                </a:lnTo>
                <a:lnTo>
                  <a:pt x="234695" y="135635"/>
                </a:lnTo>
                <a:lnTo>
                  <a:pt x="185927" y="170687"/>
                </a:lnTo>
                <a:lnTo>
                  <a:pt x="143255" y="210311"/>
                </a:lnTo>
                <a:lnTo>
                  <a:pt x="103631" y="251459"/>
                </a:lnTo>
                <a:lnTo>
                  <a:pt x="56387" y="320039"/>
                </a:lnTo>
                <a:lnTo>
                  <a:pt x="32003" y="370331"/>
                </a:lnTo>
                <a:lnTo>
                  <a:pt x="13715" y="420623"/>
                </a:lnTo>
                <a:lnTo>
                  <a:pt x="3047" y="473963"/>
                </a:lnTo>
                <a:lnTo>
                  <a:pt x="0" y="501395"/>
                </a:lnTo>
                <a:lnTo>
                  <a:pt x="0" y="527303"/>
                </a:lnTo>
                <a:lnTo>
                  <a:pt x="24383" y="553211"/>
                </a:lnTo>
                <a:lnTo>
                  <a:pt x="30137" y="552581"/>
                </a:lnTo>
                <a:lnTo>
                  <a:pt x="53339" y="478535"/>
                </a:lnTo>
                <a:lnTo>
                  <a:pt x="57911" y="455675"/>
                </a:lnTo>
                <a:lnTo>
                  <a:pt x="71627" y="409955"/>
                </a:lnTo>
                <a:lnTo>
                  <a:pt x="89915" y="365759"/>
                </a:lnTo>
                <a:lnTo>
                  <a:pt x="114299" y="323087"/>
                </a:lnTo>
                <a:lnTo>
                  <a:pt x="161543" y="263651"/>
                </a:lnTo>
                <a:lnTo>
                  <a:pt x="198119" y="227075"/>
                </a:lnTo>
                <a:lnTo>
                  <a:pt x="240791" y="193547"/>
                </a:lnTo>
                <a:lnTo>
                  <a:pt x="288035" y="161543"/>
                </a:lnTo>
                <a:lnTo>
                  <a:pt x="338327" y="134111"/>
                </a:lnTo>
                <a:lnTo>
                  <a:pt x="393191" y="109727"/>
                </a:lnTo>
                <a:lnTo>
                  <a:pt x="451103" y="89915"/>
                </a:lnTo>
                <a:lnTo>
                  <a:pt x="512063" y="73151"/>
                </a:lnTo>
                <a:lnTo>
                  <a:pt x="576071" y="60959"/>
                </a:lnTo>
                <a:lnTo>
                  <a:pt x="641603" y="53339"/>
                </a:lnTo>
                <a:lnTo>
                  <a:pt x="675131" y="51815"/>
                </a:lnTo>
                <a:lnTo>
                  <a:pt x="710183" y="51815"/>
                </a:lnTo>
                <a:lnTo>
                  <a:pt x="715853" y="50620"/>
                </a:lnTo>
                <a:lnTo>
                  <a:pt x="733937" y="31581"/>
                </a:lnTo>
                <a:lnTo>
                  <a:pt x="734567" y="2590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20" name="object 20"/>
          <p:cNvSpPr/>
          <p:nvPr/>
        </p:nvSpPr>
        <p:spPr>
          <a:xfrm>
            <a:off x="4818530" y="4674869"/>
            <a:ext cx="336176" cy="0"/>
          </a:xfrm>
          <a:custGeom>
            <a:avLst/>
            <a:gdLst/>
            <a:ahLst/>
            <a:cxnLst/>
            <a:rect l="l" t="t" r="r" b="b"/>
            <a:pathLst>
              <a:path w="381000">
                <a:moveTo>
                  <a:pt x="0" y="0"/>
                </a:moveTo>
                <a:lnTo>
                  <a:pt x="380999" y="0"/>
                </a:lnTo>
              </a:path>
            </a:pathLst>
          </a:custGeom>
          <a:ln w="502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21" name="object 21"/>
          <p:cNvSpPr/>
          <p:nvPr/>
        </p:nvSpPr>
        <p:spPr>
          <a:xfrm>
            <a:off x="4885765" y="4730002"/>
            <a:ext cx="201706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0" y="0"/>
                </a:moveTo>
                <a:lnTo>
                  <a:pt x="228599" y="0"/>
                </a:lnTo>
              </a:path>
            </a:pathLst>
          </a:custGeom>
          <a:ln w="502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22" name="object 22"/>
          <p:cNvSpPr/>
          <p:nvPr/>
        </p:nvSpPr>
        <p:spPr>
          <a:xfrm>
            <a:off x="4953000" y="4785135"/>
            <a:ext cx="67235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199" y="0"/>
                </a:lnTo>
              </a:path>
            </a:pathLst>
          </a:custGeom>
          <a:ln w="502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24" name="object 24"/>
          <p:cNvSpPr txBox="1"/>
          <p:nvPr/>
        </p:nvSpPr>
        <p:spPr>
          <a:xfrm>
            <a:off x="6036383" y="6188839"/>
            <a:ext cx="117101" cy="1025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06">
              <a:lnSpc>
                <a:spcPts val="803"/>
              </a:lnSpc>
            </a:pPr>
            <a:r>
              <a:rPr sz="706" spc="-4" dirty="0">
                <a:latin typeface="Arial"/>
                <a:cs typeface="Arial"/>
              </a:rPr>
              <a:t>١</a:t>
            </a:r>
            <a:r>
              <a:rPr sz="706" dirty="0">
                <a:latin typeface="Arial"/>
                <a:cs typeface="Arial"/>
              </a:rPr>
              <a:t>٥</a:t>
            </a:r>
          </a:p>
        </p:txBody>
      </p:sp>
    </p:spTree>
    <p:extLst>
      <p:ext uri="{BB962C8B-B14F-4D97-AF65-F5344CB8AC3E}">
        <p14:creationId xmlns="" xmlns:p14="http://schemas.microsoft.com/office/powerpoint/2010/main" val="181876635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238006" y="596630"/>
            <a:ext cx="7520940" cy="548640"/>
          </a:xfrm>
        </p:spPr>
        <p:txBody>
          <a:bodyPr/>
          <a:lstStyle/>
          <a:p>
            <a:r>
              <a:rPr lang="en-US" dirty="0"/>
              <a:t>Relationships between Use Cases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8006" y="1480008"/>
            <a:ext cx="7940040" cy="3579849"/>
          </a:xfrm>
        </p:spPr>
        <p:txBody>
          <a:bodyPr>
            <a:normAutofit/>
          </a:bodyPr>
          <a:lstStyle/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sz="2400" dirty="0" smtClean="0"/>
              <a:t>Include </a:t>
            </a:r>
            <a:r>
              <a:rPr lang="en-US" sz="2400" dirty="0"/>
              <a:t>- use cases that are included as parts of other use cases. Enable to factor common behavior.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sz="2400" dirty="0" smtClean="0"/>
              <a:t>Extend </a:t>
            </a:r>
            <a:r>
              <a:rPr lang="en-US" sz="2400" dirty="0"/>
              <a:t>- use cases that extend the behavior of other core use cases. Enable to factor variants.</a:t>
            </a:r>
          </a:p>
        </p:txBody>
      </p:sp>
    </p:spTree>
    <p:extLst>
      <p:ext uri="{BB962C8B-B14F-4D97-AF65-F5344CB8AC3E}">
        <p14:creationId xmlns="" xmlns:p14="http://schemas.microsoft.com/office/powerpoint/2010/main" val="414800780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050CAC-3214-F84B-8028-4C628B81002D}" type="slidenum">
              <a:rPr lang="en-US"/>
              <a:pPr/>
              <a:t>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05-Use-Cases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105710" y="546731"/>
            <a:ext cx="7520940" cy="548640"/>
          </a:xfrm>
        </p:spPr>
        <p:txBody>
          <a:bodyPr/>
          <a:lstStyle/>
          <a:p>
            <a:r>
              <a:rPr lang="en-US" dirty="0" smtClean="0"/>
              <a:t>Includes </a:t>
            </a:r>
            <a:r>
              <a:rPr lang="en-US" dirty="0"/>
              <a:t>and Extends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828800" y="1371600"/>
            <a:ext cx="4097338" cy="4565650"/>
          </a:xfrm>
        </p:spPr>
        <p:txBody>
          <a:bodyPr/>
          <a:lstStyle/>
          <a:p>
            <a:r>
              <a:rPr lang="en-US" dirty="0"/>
              <a:t>Includes</a:t>
            </a:r>
          </a:p>
          <a:p>
            <a:pPr lvl="1"/>
            <a:r>
              <a:rPr lang="en-US" dirty="0"/>
              <a:t>You have a piece of behavior that is similar across many use cases</a:t>
            </a:r>
          </a:p>
          <a:p>
            <a:pPr lvl="1"/>
            <a:r>
              <a:rPr lang="en-US" dirty="0"/>
              <a:t>Break this out as a separate use-case and let the other ones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include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 it</a:t>
            </a:r>
          </a:p>
          <a:p>
            <a:pPr lvl="1"/>
            <a:r>
              <a:rPr lang="en-US" dirty="0"/>
              <a:t>Examples include</a:t>
            </a:r>
          </a:p>
          <a:p>
            <a:pPr lvl="2"/>
            <a:r>
              <a:rPr lang="en-US" dirty="0"/>
              <a:t>Valuation</a:t>
            </a:r>
          </a:p>
          <a:p>
            <a:pPr lvl="2"/>
            <a:r>
              <a:rPr lang="en-US" dirty="0"/>
              <a:t>Validate user interaction</a:t>
            </a:r>
          </a:p>
          <a:p>
            <a:pPr lvl="2"/>
            <a:r>
              <a:rPr lang="en-US" dirty="0"/>
              <a:t>Sanity check on sensor inputs</a:t>
            </a:r>
          </a:p>
          <a:p>
            <a:pPr lvl="2"/>
            <a:r>
              <a:rPr lang="en-US" dirty="0"/>
              <a:t>Check for proper authorization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019801" y="1447800"/>
            <a:ext cx="4437063" cy="4565650"/>
          </a:xfrm>
        </p:spPr>
        <p:txBody>
          <a:bodyPr/>
          <a:lstStyle/>
          <a:p>
            <a:r>
              <a:rPr lang="en-US" dirty="0"/>
              <a:t>Extends</a:t>
            </a:r>
          </a:p>
          <a:p>
            <a:pPr lvl="1"/>
            <a:r>
              <a:rPr lang="en-US" dirty="0"/>
              <a:t>A use-case is similar to another one but does a little bit more</a:t>
            </a:r>
          </a:p>
          <a:p>
            <a:pPr lvl="1"/>
            <a:r>
              <a:rPr lang="en-US" dirty="0"/>
              <a:t>Put the normal behavior in one use-case and the exceptional behavior somewhere else</a:t>
            </a:r>
          </a:p>
          <a:p>
            <a:pPr lvl="2"/>
            <a:r>
              <a:rPr lang="en-US" dirty="0"/>
              <a:t>Capture the normal behavior</a:t>
            </a:r>
          </a:p>
          <a:p>
            <a:pPr lvl="2"/>
            <a:r>
              <a:rPr lang="en-US" dirty="0"/>
              <a:t>Try to figure out what can go wrong in each step</a:t>
            </a:r>
          </a:p>
          <a:p>
            <a:pPr lvl="2"/>
            <a:r>
              <a:rPr lang="en-US" dirty="0"/>
              <a:t>Capture the exceptional cases in separate use-cases</a:t>
            </a:r>
          </a:p>
          <a:p>
            <a:pPr lvl="1"/>
            <a:r>
              <a:rPr lang="en-US" dirty="0"/>
              <a:t>Makes it a </a:t>
            </a:r>
            <a:r>
              <a:rPr lang="en-US" b="1" u="sng" dirty="0">
                <a:solidFill>
                  <a:srgbClr val="FF0000"/>
                </a:solidFill>
              </a:rPr>
              <a:t>lot</a:t>
            </a:r>
            <a:r>
              <a:rPr lang="en-US" dirty="0"/>
              <a:t> easier to understand</a:t>
            </a:r>
          </a:p>
        </p:txBody>
      </p:sp>
      <p:grpSp>
        <p:nvGrpSpPr>
          <p:cNvPr id="9" name="Group 12"/>
          <p:cNvGrpSpPr>
            <a:grpSpLocks/>
          </p:cNvGrpSpPr>
          <p:nvPr/>
        </p:nvGrpSpPr>
        <p:grpSpPr bwMode="auto">
          <a:xfrm>
            <a:off x="6019801" y="5202734"/>
            <a:ext cx="4191000" cy="685800"/>
            <a:chOff x="1440" y="1152"/>
            <a:chExt cx="2640" cy="432"/>
          </a:xfrm>
        </p:grpSpPr>
        <p:grpSp>
          <p:nvGrpSpPr>
            <p:cNvPr id="10" name="Group 4"/>
            <p:cNvGrpSpPr>
              <a:grpSpLocks/>
            </p:cNvGrpSpPr>
            <p:nvPr/>
          </p:nvGrpSpPr>
          <p:grpSpPr bwMode="auto">
            <a:xfrm>
              <a:off x="1440" y="1152"/>
              <a:ext cx="576" cy="432"/>
              <a:chOff x="4176" y="720"/>
              <a:chExt cx="576" cy="432"/>
            </a:xfrm>
          </p:grpSpPr>
          <p:sp>
            <p:nvSpPr>
              <p:cNvPr id="16" name="Oval 5"/>
              <p:cNvSpPr>
                <a:spLocks noChangeArrowheads="1"/>
              </p:cNvSpPr>
              <p:nvPr/>
            </p:nvSpPr>
            <p:spPr bwMode="auto">
              <a:xfrm>
                <a:off x="4176" y="720"/>
                <a:ext cx="576" cy="432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7" name="Text Box 6"/>
              <p:cNvSpPr txBox="1">
                <a:spLocks noChangeArrowheads="1"/>
              </p:cNvSpPr>
              <p:nvPr/>
            </p:nvSpPr>
            <p:spPr bwMode="auto">
              <a:xfrm>
                <a:off x="4224" y="816"/>
                <a:ext cx="528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rtl="0"/>
                <a:r>
                  <a:rPr lang="en-US" sz="2000" dirty="0">
                    <a:latin typeface="Times New Roman" charset="0"/>
                  </a:rPr>
                  <a:t>base</a:t>
                </a:r>
                <a:endParaRPr lang="en-US" sz="2400" dirty="0">
                  <a:latin typeface="Times New Roman" charset="0"/>
                </a:endParaRPr>
              </a:p>
            </p:txBody>
          </p:sp>
        </p:grpSp>
        <p:grpSp>
          <p:nvGrpSpPr>
            <p:cNvPr id="11" name="Group 7"/>
            <p:cNvGrpSpPr>
              <a:grpSpLocks/>
            </p:cNvGrpSpPr>
            <p:nvPr/>
          </p:nvGrpSpPr>
          <p:grpSpPr bwMode="auto">
            <a:xfrm>
              <a:off x="3264" y="1152"/>
              <a:ext cx="816" cy="432"/>
              <a:chOff x="4176" y="720"/>
              <a:chExt cx="576" cy="432"/>
            </a:xfrm>
          </p:grpSpPr>
          <p:sp>
            <p:nvSpPr>
              <p:cNvPr id="14" name="Oval 8"/>
              <p:cNvSpPr>
                <a:spLocks noChangeArrowheads="1"/>
              </p:cNvSpPr>
              <p:nvPr/>
            </p:nvSpPr>
            <p:spPr bwMode="auto">
              <a:xfrm>
                <a:off x="4176" y="720"/>
                <a:ext cx="576" cy="432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5" name="Text Box 9"/>
              <p:cNvSpPr txBox="1">
                <a:spLocks noChangeArrowheads="1"/>
              </p:cNvSpPr>
              <p:nvPr/>
            </p:nvSpPr>
            <p:spPr bwMode="auto">
              <a:xfrm>
                <a:off x="4224" y="816"/>
                <a:ext cx="528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rtl="0"/>
                <a:r>
                  <a:rPr lang="en-US" sz="2000" dirty="0">
                    <a:latin typeface="Times New Roman" charset="0"/>
                  </a:rPr>
                  <a:t>extending</a:t>
                </a:r>
                <a:endParaRPr lang="en-US" sz="2400" dirty="0">
                  <a:latin typeface="Times New Roman" charset="0"/>
                </a:endParaRPr>
              </a:p>
            </p:txBody>
          </p:sp>
        </p:grp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>
              <a:off x="2016" y="1392"/>
              <a:ext cx="12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arrow" w="med" len="med"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2160" y="1200"/>
              <a:ext cx="83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rtl="0"/>
              <a:r>
                <a:rPr lang="en-US" dirty="0">
                  <a:latin typeface="Times New Roman" charset="0"/>
                </a:rPr>
                <a:t>&lt;&lt;extend&gt;&gt;</a:t>
              </a:r>
            </a:p>
          </p:txBody>
        </p:sp>
      </p:grpSp>
      <p:grpSp>
        <p:nvGrpSpPr>
          <p:cNvPr id="18" name="Group 14"/>
          <p:cNvGrpSpPr>
            <a:grpSpLocks/>
          </p:cNvGrpSpPr>
          <p:nvPr/>
        </p:nvGrpSpPr>
        <p:grpSpPr bwMode="auto">
          <a:xfrm>
            <a:off x="1455687" y="5202734"/>
            <a:ext cx="4187825" cy="685800"/>
            <a:chOff x="1440" y="1152"/>
            <a:chExt cx="2638" cy="432"/>
          </a:xfrm>
        </p:grpSpPr>
        <p:grpSp>
          <p:nvGrpSpPr>
            <p:cNvPr id="19" name="Group 4"/>
            <p:cNvGrpSpPr>
              <a:grpSpLocks/>
            </p:cNvGrpSpPr>
            <p:nvPr/>
          </p:nvGrpSpPr>
          <p:grpSpPr bwMode="auto">
            <a:xfrm>
              <a:off x="1440" y="1152"/>
              <a:ext cx="576" cy="432"/>
              <a:chOff x="4176" y="720"/>
              <a:chExt cx="576" cy="432"/>
            </a:xfrm>
          </p:grpSpPr>
          <p:sp>
            <p:nvSpPr>
              <p:cNvPr id="25" name="Oval 5"/>
              <p:cNvSpPr>
                <a:spLocks noChangeArrowheads="1"/>
              </p:cNvSpPr>
              <p:nvPr/>
            </p:nvSpPr>
            <p:spPr bwMode="auto">
              <a:xfrm>
                <a:off x="4176" y="720"/>
                <a:ext cx="576" cy="432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6" name="Text Box 6"/>
              <p:cNvSpPr txBox="1">
                <a:spLocks noChangeArrowheads="1"/>
              </p:cNvSpPr>
              <p:nvPr/>
            </p:nvSpPr>
            <p:spPr bwMode="auto">
              <a:xfrm>
                <a:off x="4224" y="816"/>
                <a:ext cx="528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rtl="0"/>
                <a:r>
                  <a:rPr lang="en-US" sz="2000" dirty="0">
                    <a:latin typeface="Times New Roman" charset="0"/>
                  </a:rPr>
                  <a:t>base</a:t>
                </a:r>
                <a:endParaRPr lang="en-US" sz="2400" dirty="0">
                  <a:latin typeface="Times New Roman" charset="0"/>
                </a:endParaRPr>
              </a:p>
            </p:txBody>
          </p:sp>
        </p:grpSp>
        <p:grpSp>
          <p:nvGrpSpPr>
            <p:cNvPr id="20" name="Group 7"/>
            <p:cNvGrpSpPr>
              <a:grpSpLocks/>
            </p:cNvGrpSpPr>
            <p:nvPr/>
          </p:nvGrpSpPr>
          <p:grpSpPr bwMode="auto">
            <a:xfrm>
              <a:off x="3261" y="1152"/>
              <a:ext cx="817" cy="432"/>
              <a:chOff x="4176" y="720"/>
              <a:chExt cx="577" cy="432"/>
            </a:xfrm>
          </p:grpSpPr>
          <p:sp>
            <p:nvSpPr>
              <p:cNvPr id="23" name="Oval 8"/>
              <p:cNvSpPr>
                <a:spLocks noChangeArrowheads="1"/>
              </p:cNvSpPr>
              <p:nvPr/>
            </p:nvSpPr>
            <p:spPr bwMode="auto">
              <a:xfrm>
                <a:off x="4176" y="720"/>
                <a:ext cx="576" cy="432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4" name="Text Box 9"/>
              <p:cNvSpPr txBox="1">
                <a:spLocks noChangeArrowheads="1"/>
              </p:cNvSpPr>
              <p:nvPr/>
            </p:nvSpPr>
            <p:spPr bwMode="auto">
              <a:xfrm>
                <a:off x="4225" y="816"/>
                <a:ext cx="528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rtl="0"/>
                <a:r>
                  <a:rPr lang="en-US" sz="2000" dirty="0">
                    <a:latin typeface="Times New Roman" charset="0"/>
                  </a:rPr>
                  <a:t>included</a:t>
                </a:r>
                <a:endParaRPr lang="en-US" sz="2400" dirty="0">
                  <a:latin typeface="Times New Roman" charset="0"/>
                </a:endParaRPr>
              </a:p>
            </p:txBody>
          </p:sp>
        </p:grpSp>
        <p:sp>
          <p:nvSpPr>
            <p:cNvPr id="21" name="Line 12"/>
            <p:cNvSpPr>
              <a:spLocks noChangeShapeType="1"/>
            </p:cNvSpPr>
            <p:nvPr/>
          </p:nvSpPr>
          <p:spPr bwMode="auto">
            <a:xfrm>
              <a:off x="2016" y="1392"/>
              <a:ext cx="12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2" name="Text Box 13"/>
            <p:cNvSpPr txBox="1">
              <a:spLocks noChangeArrowheads="1"/>
            </p:cNvSpPr>
            <p:nvPr/>
          </p:nvSpPr>
          <p:spPr bwMode="auto">
            <a:xfrm>
              <a:off x="2160" y="1200"/>
              <a:ext cx="872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rtl="0"/>
              <a:r>
                <a:rPr lang="en-US" dirty="0">
                  <a:latin typeface="Times New Roman" charset="0"/>
                </a:rPr>
                <a:t>&lt;&lt;include&gt;&gt;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396097140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Include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Extend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Content Placeholder 3" descr="Screen shot 2014-02-09 at 9.35.20 PM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119" r="411" b="-16271"/>
          <a:stretch/>
        </p:blipFill>
        <p:spPr>
          <a:xfrm>
            <a:off x="6474730" y="2529192"/>
            <a:ext cx="3354752" cy="1596809"/>
          </a:xfrm>
          <a:prstGeom prst="rect">
            <a:avLst/>
          </a:prstGeom>
        </p:spPr>
      </p:pic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1226150" y="2857975"/>
            <a:ext cx="3824128" cy="1501038"/>
            <a:chOff x="1338" y="2400"/>
            <a:chExt cx="2982" cy="690"/>
          </a:xfrm>
        </p:grpSpPr>
        <p:sp>
          <p:nvSpPr>
            <p:cNvPr id="7" name="Oval 5"/>
            <p:cNvSpPr>
              <a:spLocks noChangeArrowheads="1"/>
            </p:cNvSpPr>
            <p:nvPr/>
          </p:nvSpPr>
          <p:spPr bwMode="auto">
            <a:xfrm>
              <a:off x="1338" y="2400"/>
              <a:ext cx="822" cy="43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1364" y="2518"/>
              <a:ext cx="704" cy="2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rtl="0"/>
              <a:r>
                <a:rPr lang="en-US" sz="1400" b="0" dirty="0" smtClean="0">
                  <a:latin typeface="Times New Roman" charset="0"/>
                </a:rPr>
                <a:t>Purchase  Item</a:t>
              </a:r>
              <a:endParaRPr lang="en-US" sz="1200" b="0" dirty="0">
                <a:latin typeface="Times New Roman" charset="0"/>
              </a:endParaRPr>
            </a:p>
          </p:txBody>
        </p:sp>
        <p:sp>
          <p:nvSpPr>
            <p:cNvPr id="9" name="Oval 11"/>
            <p:cNvSpPr>
              <a:spLocks noChangeArrowheads="1"/>
            </p:cNvSpPr>
            <p:nvPr/>
          </p:nvSpPr>
          <p:spPr bwMode="auto">
            <a:xfrm>
              <a:off x="3408" y="2688"/>
              <a:ext cx="912" cy="40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" name="Text Box 12"/>
            <p:cNvSpPr txBox="1">
              <a:spLocks noChangeArrowheads="1"/>
            </p:cNvSpPr>
            <p:nvPr/>
          </p:nvSpPr>
          <p:spPr bwMode="auto">
            <a:xfrm>
              <a:off x="3408" y="2764"/>
              <a:ext cx="836" cy="2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rtl="0"/>
              <a:r>
                <a:rPr lang="en-US" sz="1400" dirty="0">
                  <a:latin typeface="Times New Roman" charset="0"/>
                </a:rPr>
                <a:t>V</a:t>
              </a:r>
              <a:r>
                <a:rPr lang="en-US" sz="1400" b="0" dirty="0" smtClean="0">
                  <a:latin typeface="Times New Roman" charset="0"/>
                </a:rPr>
                <a:t>erify</a:t>
              </a:r>
              <a:endParaRPr lang="en-US" sz="1400" b="0" dirty="0">
                <a:latin typeface="Times New Roman" charset="0"/>
              </a:endParaRPr>
            </a:p>
            <a:p>
              <a:pPr algn="ctr" rtl="0"/>
              <a:r>
                <a:rPr lang="en-US" sz="1400" b="0" dirty="0" smtClean="0">
                  <a:latin typeface="Times New Roman" charset="0"/>
                </a:rPr>
                <a:t>Credit card </a:t>
              </a:r>
              <a:endParaRPr lang="en-US" sz="1400" b="0" dirty="0">
                <a:latin typeface="Times New Roman" charset="0"/>
              </a:endParaRPr>
            </a:p>
          </p:txBody>
        </p:sp>
        <p:sp>
          <p:nvSpPr>
            <p:cNvPr id="11" name="Line 13"/>
            <p:cNvSpPr>
              <a:spLocks noChangeShapeType="1"/>
            </p:cNvSpPr>
            <p:nvPr/>
          </p:nvSpPr>
          <p:spPr bwMode="auto">
            <a:xfrm>
              <a:off x="2160" y="2688"/>
              <a:ext cx="124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2" name="Text Box 15"/>
            <p:cNvSpPr txBox="1">
              <a:spLocks noChangeArrowheads="1"/>
            </p:cNvSpPr>
            <p:nvPr/>
          </p:nvSpPr>
          <p:spPr bwMode="auto">
            <a:xfrm>
              <a:off x="2294" y="2601"/>
              <a:ext cx="9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rtl="0"/>
              <a:r>
                <a:rPr lang="en-US" b="0" dirty="0">
                  <a:latin typeface="Times New Roman" charset="0"/>
                </a:rPr>
                <a:t>&lt;&lt;include&gt;&gt;</a:t>
              </a:r>
              <a:endParaRPr lang="en-US" sz="1600" b="0" dirty="0">
                <a:latin typeface="Times New Roman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56237237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 idx="4294967295"/>
          </p:nvPr>
        </p:nvSpPr>
        <p:spPr>
          <a:xfrm>
            <a:off x="555382" y="864466"/>
            <a:ext cx="8874125" cy="492443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/>
          <a:p>
            <a:pPr>
              <a:lnSpc>
                <a:spcPct val="100000"/>
              </a:lnSpc>
            </a:pPr>
            <a:r>
              <a:rPr dirty="0">
                <a:latin typeface="Times New Roman" pitchFamily="18" charset="0"/>
                <a:cs typeface="Times New Roman" pitchFamily="18" charset="0"/>
              </a:rPr>
              <a:t>Relevant Requirements Artifacts</a:t>
            </a:r>
          </a:p>
        </p:txBody>
      </p:sp>
      <p:sp>
        <p:nvSpPr>
          <p:cNvPr id="3" name="object 3"/>
          <p:cNvSpPr/>
          <p:nvPr/>
        </p:nvSpPr>
        <p:spPr>
          <a:xfrm>
            <a:off x="8277113" y="1736014"/>
            <a:ext cx="630891" cy="1034303"/>
          </a:xfrm>
          <a:custGeom>
            <a:avLst/>
            <a:gdLst/>
            <a:ahLst/>
            <a:cxnLst/>
            <a:rect l="l" t="t" r="r" b="b"/>
            <a:pathLst>
              <a:path w="715009" h="1172210">
                <a:moveTo>
                  <a:pt x="714755" y="1171955"/>
                </a:moveTo>
                <a:lnTo>
                  <a:pt x="714755" y="0"/>
                </a:lnTo>
                <a:lnTo>
                  <a:pt x="0" y="0"/>
                </a:lnTo>
                <a:lnTo>
                  <a:pt x="0" y="1171955"/>
                </a:lnTo>
                <a:lnTo>
                  <a:pt x="15239" y="1171955"/>
                </a:lnTo>
                <a:lnTo>
                  <a:pt x="15239" y="28955"/>
                </a:lnTo>
                <a:lnTo>
                  <a:pt x="28955" y="13715"/>
                </a:lnTo>
                <a:lnTo>
                  <a:pt x="28955" y="28955"/>
                </a:lnTo>
                <a:lnTo>
                  <a:pt x="685799" y="28955"/>
                </a:lnTo>
                <a:lnTo>
                  <a:pt x="685799" y="13715"/>
                </a:lnTo>
                <a:lnTo>
                  <a:pt x="701039" y="28955"/>
                </a:lnTo>
                <a:lnTo>
                  <a:pt x="701039" y="1171955"/>
                </a:lnTo>
                <a:lnTo>
                  <a:pt x="714755" y="1171955"/>
                </a:lnTo>
                <a:close/>
              </a:path>
              <a:path w="715009" h="1172210">
                <a:moveTo>
                  <a:pt x="28955" y="28955"/>
                </a:moveTo>
                <a:lnTo>
                  <a:pt x="28955" y="13715"/>
                </a:lnTo>
                <a:lnTo>
                  <a:pt x="15239" y="28955"/>
                </a:lnTo>
                <a:lnTo>
                  <a:pt x="28955" y="28955"/>
                </a:lnTo>
                <a:close/>
              </a:path>
              <a:path w="715009" h="1172210">
                <a:moveTo>
                  <a:pt x="28955" y="1142999"/>
                </a:moveTo>
                <a:lnTo>
                  <a:pt x="28955" y="28955"/>
                </a:lnTo>
                <a:lnTo>
                  <a:pt x="15239" y="28955"/>
                </a:lnTo>
                <a:lnTo>
                  <a:pt x="15239" y="1142999"/>
                </a:lnTo>
                <a:lnTo>
                  <a:pt x="28955" y="1142999"/>
                </a:lnTo>
                <a:close/>
              </a:path>
              <a:path w="715009" h="1172210">
                <a:moveTo>
                  <a:pt x="701039" y="1142999"/>
                </a:moveTo>
                <a:lnTo>
                  <a:pt x="15239" y="1142999"/>
                </a:lnTo>
                <a:lnTo>
                  <a:pt x="28955" y="1156715"/>
                </a:lnTo>
                <a:lnTo>
                  <a:pt x="28955" y="1171955"/>
                </a:lnTo>
                <a:lnTo>
                  <a:pt x="685799" y="1171955"/>
                </a:lnTo>
                <a:lnTo>
                  <a:pt x="685799" y="1156715"/>
                </a:lnTo>
                <a:lnTo>
                  <a:pt x="701039" y="1142999"/>
                </a:lnTo>
                <a:close/>
              </a:path>
              <a:path w="715009" h="1172210">
                <a:moveTo>
                  <a:pt x="28955" y="1171955"/>
                </a:moveTo>
                <a:lnTo>
                  <a:pt x="28955" y="1156715"/>
                </a:lnTo>
                <a:lnTo>
                  <a:pt x="15239" y="1142999"/>
                </a:lnTo>
                <a:lnTo>
                  <a:pt x="15239" y="1171955"/>
                </a:lnTo>
                <a:lnTo>
                  <a:pt x="28955" y="1171955"/>
                </a:lnTo>
                <a:close/>
              </a:path>
              <a:path w="715009" h="1172210">
                <a:moveTo>
                  <a:pt x="701039" y="28955"/>
                </a:moveTo>
                <a:lnTo>
                  <a:pt x="685799" y="13715"/>
                </a:lnTo>
                <a:lnTo>
                  <a:pt x="685799" y="28955"/>
                </a:lnTo>
                <a:lnTo>
                  <a:pt x="701039" y="28955"/>
                </a:lnTo>
                <a:close/>
              </a:path>
              <a:path w="715009" h="1172210">
                <a:moveTo>
                  <a:pt x="701039" y="1142999"/>
                </a:moveTo>
                <a:lnTo>
                  <a:pt x="701039" y="28955"/>
                </a:lnTo>
                <a:lnTo>
                  <a:pt x="685799" y="28955"/>
                </a:lnTo>
                <a:lnTo>
                  <a:pt x="685799" y="1142999"/>
                </a:lnTo>
                <a:lnTo>
                  <a:pt x="701039" y="1142999"/>
                </a:lnTo>
                <a:close/>
              </a:path>
              <a:path w="715009" h="1172210">
                <a:moveTo>
                  <a:pt x="701039" y="1171955"/>
                </a:moveTo>
                <a:lnTo>
                  <a:pt x="701039" y="1142999"/>
                </a:lnTo>
                <a:lnTo>
                  <a:pt x="685799" y="1156715"/>
                </a:lnTo>
                <a:lnTo>
                  <a:pt x="685799" y="1171955"/>
                </a:lnTo>
                <a:lnTo>
                  <a:pt x="701039" y="11719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4" name="object 4"/>
          <p:cNvSpPr/>
          <p:nvPr/>
        </p:nvSpPr>
        <p:spPr>
          <a:xfrm>
            <a:off x="8684559" y="1740049"/>
            <a:ext cx="219635" cy="219635"/>
          </a:xfrm>
          <a:custGeom>
            <a:avLst/>
            <a:gdLst/>
            <a:ahLst/>
            <a:cxnLst/>
            <a:rect l="l" t="t" r="r" b="b"/>
            <a:pathLst>
              <a:path w="248920" h="248919">
                <a:moveTo>
                  <a:pt x="248411" y="228599"/>
                </a:moveTo>
                <a:lnTo>
                  <a:pt x="19811" y="0"/>
                </a:lnTo>
                <a:lnTo>
                  <a:pt x="0" y="19811"/>
                </a:lnTo>
                <a:lnTo>
                  <a:pt x="228599" y="248411"/>
                </a:lnTo>
                <a:lnTo>
                  <a:pt x="248411" y="2285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5" name="object 5"/>
          <p:cNvSpPr/>
          <p:nvPr/>
        </p:nvSpPr>
        <p:spPr>
          <a:xfrm>
            <a:off x="8693299" y="1748118"/>
            <a:ext cx="0" cy="201706"/>
          </a:xfrm>
          <a:custGeom>
            <a:avLst/>
            <a:gdLst/>
            <a:ahLst/>
            <a:cxnLst/>
            <a:rect l="l" t="t" r="r" b="b"/>
            <a:pathLst>
              <a:path h="228600">
                <a:moveTo>
                  <a:pt x="0" y="0"/>
                </a:moveTo>
                <a:lnTo>
                  <a:pt x="0" y="228599"/>
                </a:lnTo>
              </a:path>
            </a:pathLst>
          </a:custGeom>
          <a:ln w="289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6" name="object 6"/>
          <p:cNvSpPr/>
          <p:nvPr/>
        </p:nvSpPr>
        <p:spPr>
          <a:xfrm>
            <a:off x="8693971" y="1950495"/>
            <a:ext cx="201706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0" y="0"/>
                </a:moveTo>
                <a:lnTo>
                  <a:pt x="228599" y="0"/>
                </a:lnTo>
              </a:path>
            </a:pathLst>
          </a:custGeom>
          <a:ln w="289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7" name="object 7"/>
          <p:cNvSpPr/>
          <p:nvPr/>
        </p:nvSpPr>
        <p:spPr>
          <a:xfrm>
            <a:off x="8357794" y="2084966"/>
            <a:ext cx="470647" cy="0"/>
          </a:xfrm>
          <a:custGeom>
            <a:avLst/>
            <a:gdLst/>
            <a:ahLst/>
            <a:cxnLst/>
            <a:rect l="l" t="t" r="r" b="b"/>
            <a:pathLst>
              <a:path w="533400">
                <a:moveTo>
                  <a:pt x="0" y="0"/>
                </a:moveTo>
                <a:lnTo>
                  <a:pt x="533399" y="0"/>
                </a:lnTo>
              </a:path>
            </a:pathLst>
          </a:custGeom>
          <a:ln w="289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8" name="object 8"/>
          <p:cNvSpPr/>
          <p:nvPr/>
        </p:nvSpPr>
        <p:spPr>
          <a:xfrm>
            <a:off x="8357794" y="2152201"/>
            <a:ext cx="470647" cy="0"/>
          </a:xfrm>
          <a:custGeom>
            <a:avLst/>
            <a:gdLst/>
            <a:ahLst/>
            <a:cxnLst/>
            <a:rect l="l" t="t" r="r" b="b"/>
            <a:pathLst>
              <a:path w="533400">
                <a:moveTo>
                  <a:pt x="0" y="0"/>
                </a:moveTo>
                <a:lnTo>
                  <a:pt x="533399" y="0"/>
                </a:lnTo>
              </a:path>
            </a:pathLst>
          </a:custGeom>
          <a:ln w="289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9" name="object 9"/>
          <p:cNvSpPr/>
          <p:nvPr/>
        </p:nvSpPr>
        <p:spPr>
          <a:xfrm>
            <a:off x="8357794" y="2219436"/>
            <a:ext cx="470647" cy="0"/>
          </a:xfrm>
          <a:custGeom>
            <a:avLst/>
            <a:gdLst/>
            <a:ahLst/>
            <a:cxnLst/>
            <a:rect l="l" t="t" r="r" b="b"/>
            <a:pathLst>
              <a:path w="533400">
                <a:moveTo>
                  <a:pt x="0" y="0"/>
                </a:moveTo>
                <a:lnTo>
                  <a:pt x="533399" y="0"/>
                </a:lnTo>
              </a:path>
            </a:pathLst>
          </a:custGeom>
          <a:ln w="289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10" name="object 10"/>
          <p:cNvSpPr/>
          <p:nvPr/>
        </p:nvSpPr>
        <p:spPr>
          <a:xfrm>
            <a:off x="8357794" y="2353907"/>
            <a:ext cx="470647" cy="0"/>
          </a:xfrm>
          <a:custGeom>
            <a:avLst/>
            <a:gdLst/>
            <a:ahLst/>
            <a:cxnLst/>
            <a:rect l="l" t="t" r="r" b="b"/>
            <a:pathLst>
              <a:path w="533400">
                <a:moveTo>
                  <a:pt x="0" y="0"/>
                </a:moveTo>
                <a:lnTo>
                  <a:pt x="533399" y="0"/>
                </a:lnTo>
              </a:path>
            </a:pathLst>
          </a:custGeom>
          <a:ln w="289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11" name="object 11"/>
          <p:cNvSpPr/>
          <p:nvPr/>
        </p:nvSpPr>
        <p:spPr>
          <a:xfrm>
            <a:off x="8357794" y="2286671"/>
            <a:ext cx="470647" cy="0"/>
          </a:xfrm>
          <a:custGeom>
            <a:avLst/>
            <a:gdLst/>
            <a:ahLst/>
            <a:cxnLst/>
            <a:rect l="l" t="t" r="r" b="b"/>
            <a:pathLst>
              <a:path w="533400">
                <a:moveTo>
                  <a:pt x="0" y="0"/>
                </a:moveTo>
                <a:lnTo>
                  <a:pt x="533399" y="0"/>
                </a:lnTo>
              </a:path>
            </a:pathLst>
          </a:custGeom>
          <a:ln w="289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12" name="object 12"/>
          <p:cNvSpPr/>
          <p:nvPr/>
        </p:nvSpPr>
        <p:spPr>
          <a:xfrm>
            <a:off x="8357794" y="2421142"/>
            <a:ext cx="470647" cy="0"/>
          </a:xfrm>
          <a:custGeom>
            <a:avLst/>
            <a:gdLst/>
            <a:ahLst/>
            <a:cxnLst/>
            <a:rect l="l" t="t" r="r" b="b"/>
            <a:pathLst>
              <a:path w="533400">
                <a:moveTo>
                  <a:pt x="0" y="0"/>
                </a:moveTo>
                <a:lnTo>
                  <a:pt x="533399" y="0"/>
                </a:lnTo>
              </a:path>
            </a:pathLst>
          </a:custGeom>
          <a:ln w="289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13" name="object 13"/>
          <p:cNvSpPr/>
          <p:nvPr/>
        </p:nvSpPr>
        <p:spPr>
          <a:xfrm>
            <a:off x="8357794" y="2488377"/>
            <a:ext cx="470647" cy="0"/>
          </a:xfrm>
          <a:custGeom>
            <a:avLst/>
            <a:gdLst/>
            <a:ahLst/>
            <a:cxnLst/>
            <a:rect l="l" t="t" r="r" b="b"/>
            <a:pathLst>
              <a:path w="533400">
                <a:moveTo>
                  <a:pt x="0" y="0"/>
                </a:moveTo>
                <a:lnTo>
                  <a:pt x="533399" y="0"/>
                </a:lnTo>
              </a:path>
            </a:pathLst>
          </a:custGeom>
          <a:ln w="289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14" name="object 14"/>
          <p:cNvSpPr/>
          <p:nvPr/>
        </p:nvSpPr>
        <p:spPr>
          <a:xfrm>
            <a:off x="8357794" y="2555613"/>
            <a:ext cx="470647" cy="0"/>
          </a:xfrm>
          <a:custGeom>
            <a:avLst/>
            <a:gdLst/>
            <a:ahLst/>
            <a:cxnLst/>
            <a:rect l="l" t="t" r="r" b="b"/>
            <a:pathLst>
              <a:path w="533400">
                <a:moveTo>
                  <a:pt x="0" y="0"/>
                </a:moveTo>
                <a:lnTo>
                  <a:pt x="533399" y="0"/>
                </a:lnTo>
              </a:path>
            </a:pathLst>
          </a:custGeom>
          <a:ln w="289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15" name="object 15"/>
          <p:cNvSpPr/>
          <p:nvPr/>
        </p:nvSpPr>
        <p:spPr>
          <a:xfrm>
            <a:off x="8357794" y="2622848"/>
            <a:ext cx="470647" cy="0"/>
          </a:xfrm>
          <a:custGeom>
            <a:avLst/>
            <a:gdLst/>
            <a:ahLst/>
            <a:cxnLst/>
            <a:rect l="l" t="t" r="r" b="b"/>
            <a:pathLst>
              <a:path w="533400">
                <a:moveTo>
                  <a:pt x="0" y="0"/>
                </a:moveTo>
                <a:lnTo>
                  <a:pt x="533399" y="0"/>
                </a:lnTo>
              </a:path>
            </a:pathLst>
          </a:custGeom>
          <a:ln w="289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16" name="object 16"/>
          <p:cNvSpPr/>
          <p:nvPr/>
        </p:nvSpPr>
        <p:spPr>
          <a:xfrm>
            <a:off x="8357794" y="2690083"/>
            <a:ext cx="470647" cy="0"/>
          </a:xfrm>
          <a:custGeom>
            <a:avLst/>
            <a:gdLst/>
            <a:ahLst/>
            <a:cxnLst/>
            <a:rect l="l" t="t" r="r" b="b"/>
            <a:pathLst>
              <a:path w="533400">
                <a:moveTo>
                  <a:pt x="0" y="0"/>
                </a:moveTo>
                <a:lnTo>
                  <a:pt x="533399" y="0"/>
                </a:lnTo>
              </a:path>
            </a:pathLst>
          </a:custGeom>
          <a:ln w="289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17" name="object 17"/>
          <p:cNvSpPr/>
          <p:nvPr/>
        </p:nvSpPr>
        <p:spPr>
          <a:xfrm>
            <a:off x="8357794" y="2017730"/>
            <a:ext cx="470647" cy="0"/>
          </a:xfrm>
          <a:custGeom>
            <a:avLst/>
            <a:gdLst/>
            <a:ahLst/>
            <a:cxnLst/>
            <a:rect l="l" t="t" r="r" b="b"/>
            <a:pathLst>
              <a:path w="533400">
                <a:moveTo>
                  <a:pt x="0" y="0"/>
                </a:moveTo>
                <a:lnTo>
                  <a:pt x="533399" y="0"/>
                </a:lnTo>
              </a:path>
            </a:pathLst>
          </a:custGeom>
          <a:ln w="289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18" name="object 18"/>
          <p:cNvSpPr/>
          <p:nvPr/>
        </p:nvSpPr>
        <p:spPr>
          <a:xfrm>
            <a:off x="8357795" y="1883260"/>
            <a:ext cx="291913" cy="0"/>
          </a:xfrm>
          <a:custGeom>
            <a:avLst/>
            <a:gdLst/>
            <a:ahLst/>
            <a:cxnLst/>
            <a:rect l="l" t="t" r="r" b="b"/>
            <a:pathLst>
              <a:path w="330834">
                <a:moveTo>
                  <a:pt x="0" y="0"/>
                </a:moveTo>
                <a:lnTo>
                  <a:pt x="330707" y="0"/>
                </a:lnTo>
              </a:path>
            </a:pathLst>
          </a:custGeom>
          <a:ln w="289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19" name="object 19"/>
          <p:cNvSpPr/>
          <p:nvPr/>
        </p:nvSpPr>
        <p:spPr>
          <a:xfrm>
            <a:off x="8357795" y="1816024"/>
            <a:ext cx="291913" cy="0"/>
          </a:xfrm>
          <a:custGeom>
            <a:avLst/>
            <a:gdLst/>
            <a:ahLst/>
            <a:cxnLst/>
            <a:rect l="l" t="t" r="r" b="b"/>
            <a:pathLst>
              <a:path w="330834">
                <a:moveTo>
                  <a:pt x="0" y="0"/>
                </a:moveTo>
                <a:lnTo>
                  <a:pt x="330707" y="0"/>
                </a:lnTo>
              </a:path>
            </a:pathLst>
          </a:custGeom>
          <a:ln w="289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20" name="object 20"/>
          <p:cNvSpPr/>
          <p:nvPr/>
        </p:nvSpPr>
        <p:spPr>
          <a:xfrm>
            <a:off x="8357795" y="1950495"/>
            <a:ext cx="291913" cy="0"/>
          </a:xfrm>
          <a:custGeom>
            <a:avLst/>
            <a:gdLst/>
            <a:ahLst/>
            <a:cxnLst/>
            <a:rect l="l" t="t" r="r" b="b"/>
            <a:pathLst>
              <a:path w="330834">
                <a:moveTo>
                  <a:pt x="0" y="0"/>
                </a:moveTo>
                <a:lnTo>
                  <a:pt x="330707" y="0"/>
                </a:lnTo>
              </a:path>
            </a:pathLst>
          </a:custGeom>
          <a:ln w="289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21" name="object 21"/>
          <p:cNvSpPr/>
          <p:nvPr/>
        </p:nvSpPr>
        <p:spPr>
          <a:xfrm>
            <a:off x="3058309" y="1601544"/>
            <a:ext cx="4530538" cy="1827679"/>
          </a:xfrm>
          <a:custGeom>
            <a:avLst/>
            <a:gdLst/>
            <a:ahLst/>
            <a:cxnLst/>
            <a:rect l="l" t="t" r="r" b="b"/>
            <a:pathLst>
              <a:path w="5134609" h="2071370">
                <a:moveTo>
                  <a:pt x="5134355" y="2071115"/>
                </a:moveTo>
                <a:lnTo>
                  <a:pt x="5134355" y="0"/>
                </a:lnTo>
                <a:lnTo>
                  <a:pt x="0" y="0"/>
                </a:lnTo>
                <a:lnTo>
                  <a:pt x="0" y="2071115"/>
                </a:lnTo>
                <a:lnTo>
                  <a:pt x="13715" y="2071115"/>
                </a:lnTo>
                <a:lnTo>
                  <a:pt x="13715" y="28955"/>
                </a:lnTo>
                <a:lnTo>
                  <a:pt x="28955" y="13715"/>
                </a:lnTo>
                <a:lnTo>
                  <a:pt x="28955" y="28955"/>
                </a:lnTo>
                <a:lnTo>
                  <a:pt x="5105399" y="28955"/>
                </a:lnTo>
                <a:lnTo>
                  <a:pt x="5105399" y="13715"/>
                </a:lnTo>
                <a:lnTo>
                  <a:pt x="5119115" y="28955"/>
                </a:lnTo>
                <a:lnTo>
                  <a:pt x="5119115" y="2071115"/>
                </a:lnTo>
                <a:lnTo>
                  <a:pt x="5134355" y="2071115"/>
                </a:lnTo>
                <a:close/>
              </a:path>
              <a:path w="5134609" h="2071370">
                <a:moveTo>
                  <a:pt x="28955" y="28955"/>
                </a:moveTo>
                <a:lnTo>
                  <a:pt x="28955" y="13715"/>
                </a:lnTo>
                <a:lnTo>
                  <a:pt x="13715" y="28955"/>
                </a:lnTo>
                <a:lnTo>
                  <a:pt x="28955" y="28955"/>
                </a:lnTo>
                <a:close/>
              </a:path>
              <a:path w="5134609" h="2071370">
                <a:moveTo>
                  <a:pt x="28955" y="2071115"/>
                </a:moveTo>
                <a:lnTo>
                  <a:pt x="28955" y="28955"/>
                </a:lnTo>
                <a:lnTo>
                  <a:pt x="13715" y="28955"/>
                </a:lnTo>
                <a:lnTo>
                  <a:pt x="13715" y="2071115"/>
                </a:lnTo>
                <a:lnTo>
                  <a:pt x="28955" y="2071115"/>
                </a:lnTo>
                <a:close/>
              </a:path>
              <a:path w="5134609" h="2071370">
                <a:moveTo>
                  <a:pt x="5119115" y="28955"/>
                </a:moveTo>
                <a:lnTo>
                  <a:pt x="5105399" y="13715"/>
                </a:lnTo>
                <a:lnTo>
                  <a:pt x="5105399" y="28955"/>
                </a:lnTo>
                <a:lnTo>
                  <a:pt x="5119115" y="28955"/>
                </a:lnTo>
                <a:close/>
              </a:path>
              <a:path w="5134609" h="2071370">
                <a:moveTo>
                  <a:pt x="5119115" y="2071115"/>
                </a:moveTo>
                <a:lnTo>
                  <a:pt x="5119115" y="28955"/>
                </a:lnTo>
                <a:lnTo>
                  <a:pt x="5105399" y="28955"/>
                </a:lnTo>
                <a:lnTo>
                  <a:pt x="5105399" y="2071115"/>
                </a:lnTo>
                <a:lnTo>
                  <a:pt x="5119115" y="20711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22" name="object 22"/>
          <p:cNvSpPr/>
          <p:nvPr/>
        </p:nvSpPr>
        <p:spPr>
          <a:xfrm>
            <a:off x="3698388" y="2273897"/>
            <a:ext cx="308162" cy="258296"/>
          </a:xfrm>
          <a:custGeom>
            <a:avLst/>
            <a:gdLst/>
            <a:ahLst/>
            <a:cxnLst/>
            <a:rect l="l" t="t" r="r" b="b"/>
            <a:pathLst>
              <a:path w="349250" h="292735">
                <a:moveTo>
                  <a:pt x="348995" y="144779"/>
                </a:moveTo>
                <a:lnTo>
                  <a:pt x="339851" y="100583"/>
                </a:lnTo>
                <a:lnTo>
                  <a:pt x="316991" y="62483"/>
                </a:lnTo>
                <a:lnTo>
                  <a:pt x="283463" y="32003"/>
                </a:lnTo>
                <a:lnTo>
                  <a:pt x="240791" y="10667"/>
                </a:lnTo>
                <a:lnTo>
                  <a:pt x="173735" y="0"/>
                </a:lnTo>
                <a:lnTo>
                  <a:pt x="155447" y="1523"/>
                </a:lnTo>
                <a:lnTo>
                  <a:pt x="76199" y="24383"/>
                </a:lnTo>
                <a:lnTo>
                  <a:pt x="39623" y="53339"/>
                </a:lnTo>
                <a:lnTo>
                  <a:pt x="13715" y="89915"/>
                </a:lnTo>
                <a:lnTo>
                  <a:pt x="0" y="132587"/>
                </a:lnTo>
                <a:lnTo>
                  <a:pt x="0" y="163067"/>
                </a:lnTo>
                <a:lnTo>
                  <a:pt x="13715" y="204215"/>
                </a:lnTo>
                <a:lnTo>
                  <a:pt x="27431" y="226059"/>
                </a:lnTo>
                <a:lnTo>
                  <a:pt x="27431" y="144779"/>
                </a:lnTo>
                <a:lnTo>
                  <a:pt x="28955" y="134111"/>
                </a:lnTo>
                <a:lnTo>
                  <a:pt x="30479" y="121919"/>
                </a:lnTo>
                <a:lnTo>
                  <a:pt x="39623" y="100583"/>
                </a:lnTo>
                <a:lnTo>
                  <a:pt x="45719" y="91439"/>
                </a:lnTo>
                <a:lnTo>
                  <a:pt x="51815" y="80771"/>
                </a:lnTo>
                <a:lnTo>
                  <a:pt x="91439" y="48767"/>
                </a:lnTo>
                <a:lnTo>
                  <a:pt x="131063" y="33527"/>
                </a:lnTo>
                <a:lnTo>
                  <a:pt x="160019" y="28955"/>
                </a:lnTo>
                <a:lnTo>
                  <a:pt x="188975" y="28955"/>
                </a:lnTo>
                <a:lnTo>
                  <a:pt x="231647" y="38099"/>
                </a:lnTo>
                <a:lnTo>
                  <a:pt x="268223" y="56387"/>
                </a:lnTo>
                <a:lnTo>
                  <a:pt x="303275" y="91439"/>
                </a:lnTo>
                <a:lnTo>
                  <a:pt x="320039" y="147827"/>
                </a:lnTo>
                <a:lnTo>
                  <a:pt x="320039" y="226567"/>
                </a:lnTo>
                <a:lnTo>
                  <a:pt x="327659" y="216407"/>
                </a:lnTo>
                <a:lnTo>
                  <a:pt x="335279" y="202691"/>
                </a:lnTo>
                <a:lnTo>
                  <a:pt x="339851" y="190499"/>
                </a:lnTo>
                <a:lnTo>
                  <a:pt x="344423" y="175259"/>
                </a:lnTo>
                <a:lnTo>
                  <a:pt x="347471" y="160019"/>
                </a:lnTo>
                <a:lnTo>
                  <a:pt x="348995" y="144779"/>
                </a:lnTo>
                <a:close/>
              </a:path>
              <a:path w="349250" h="292735">
                <a:moveTo>
                  <a:pt x="320039" y="226567"/>
                </a:moveTo>
                <a:lnTo>
                  <a:pt x="320039" y="147827"/>
                </a:lnTo>
                <a:lnTo>
                  <a:pt x="318515" y="158495"/>
                </a:lnTo>
                <a:lnTo>
                  <a:pt x="316991" y="170687"/>
                </a:lnTo>
                <a:lnTo>
                  <a:pt x="313943" y="181355"/>
                </a:lnTo>
                <a:lnTo>
                  <a:pt x="307847" y="192023"/>
                </a:lnTo>
                <a:lnTo>
                  <a:pt x="303275" y="202691"/>
                </a:lnTo>
                <a:lnTo>
                  <a:pt x="295655" y="211835"/>
                </a:lnTo>
                <a:lnTo>
                  <a:pt x="256031" y="243839"/>
                </a:lnTo>
                <a:lnTo>
                  <a:pt x="217931" y="259079"/>
                </a:lnTo>
                <a:lnTo>
                  <a:pt x="188975" y="263651"/>
                </a:lnTo>
                <a:lnTo>
                  <a:pt x="158495" y="263651"/>
                </a:lnTo>
                <a:lnTo>
                  <a:pt x="143255" y="260603"/>
                </a:lnTo>
                <a:lnTo>
                  <a:pt x="115823" y="254507"/>
                </a:lnTo>
                <a:lnTo>
                  <a:pt x="102107" y="248411"/>
                </a:lnTo>
                <a:lnTo>
                  <a:pt x="91439" y="242315"/>
                </a:lnTo>
                <a:lnTo>
                  <a:pt x="79247" y="236219"/>
                </a:lnTo>
                <a:lnTo>
                  <a:pt x="44195" y="201167"/>
                </a:lnTo>
                <a:lnTo>
                  <a:pt x="27431" y="144779"/>
                </a:lnTo>
                <a:lnTo>
                  <a:pt x="27431" y="226059"/>
                </a:lnTo>
                <a:lnTo>
                  <a:pt x="64007" y="260603"/>
                </a:lnTo>
                <a:lnTo>
                  <a:pt x="106679" y="281939"/>
                </a:lnTo>
                <a:lnTo>
                  <a:pt x="173735" y="292607"/>
                </a:lnTo>
                <a:lnTo>
                  <a:pt x="192023" y="291083"/>
                </a:lnTo>
                <a:lnTo>
                  <a:pt x="271271" y="268223"/>
                </a:lnTo>
                <a:lnTo>
                  <a:pt x="318515" y="228599"/>
                </a:lnTo>
                <a:lnTo>
                  <a:pt x="320039" y="22656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23" name="object 23"/>
          <p:cNvSpPr/>
          <p:nvPr/>
        </p:nvSpPr>
        <p:spPr>
          <a:xfrm>
            <a:off x="3838238" y="2521324"/>
            <a:ext cx="26894" cy="217954"/>
          </a:xfrm>
          <a:custGeom>
            <a:avLst/>
            <a:gdLst/>
            <a:ahLst/>
            <a:cxnLst/>
            <a:rect l="l" t="t" r="r" b="b"/>
            <a:pathLst>
              <a:path w="30480" h="247014">
                <a:moveTo>
                  <a:pt x="30479" y="246887"/>
                </a:moveTo>
                <a:lnTo>
                  <a:pt x="28955" y="0"/>
                </a:lnTo>
                <a:lnTo>
                  <a:pt x="0" y="0"/>
                </a:lnTo>
                <a:lnTo>
                  <a:pt x="1523" y="246887"/>
                </a:lnTo>
                <a:lnTo>
                  <a:pt x="30479" y="2468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24" name="object 24"/>
          <p:cNvSpPr/>
          <p:nvPr/>
        </p:nvSpPr>
        <p:spPr>
          <a:xfrm>
            <a:off x="3627119" y="2569732"/>
            <a:ext cx="449356" cy="25773"/>
          </a:xfrm>
          <a:custGeom>
            <a:avLst/>
            <a:gdLst/>
            <a:ahLst/>
            <a:cxnLst/>
            <a:rect l="l" t="t" r="r" b="b"/>
            <a:pathLst>
              <a:path w="509269" h="29210">
                <a:moveTo>
                  <a:pt x="509015" y="28955"/>
                </a:moveTo>
                <a:lnTo>
                  <a:pt x="509015" y="1523"/>
                </a:lnTo>
                <a:lnTo>
                  <a:pt x="0" y="0"/>
                </a:lnTo>
                <a:lnTo>
                  <a:pt x="0" y="28955"/>
                </a:lnTo>
                <a:lnTo>
                  <a:pt x="509015" y="289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25" name="object 25"/>
          <p:cNvSpPr/>
          <p:nvPr/>
        </p:nvSpPr>
        <p:spPr>
          <a:xfrm>
            <a:off x="3534335" y="2725718"/>
            <a:ext cx="634813" cy="278466"/>
          </a:xfrm>
          <a:custGeom>
            <a:avLst/>
            <a:gdLst/>
            <a:ahLst/>
            <a:cxnLst/>
            <a:rect l="l" t="t" r="r" b="b"/>
            <a:pathLst>
              <a:path w="719455" h="315595">
                <a:moveTo>
                  <a:pt x="719327" y="292607"/>
                </a:moveTo>
                <a:lnTo>
                  <a:pt x="368807" y="4571"/>
                </a:lnTo>
                <a:lnTo>
                  <a:pt x="362711" y="0"/>
                </a:lnTo>
                <a:lnTo>
                  <a:pt x="355091" y="0"/>
                </a:lnTo>
                <a:lnTo>
                  <a:pt x="350519" y="4571"/>
                </a:lnTo>
                <a:lnTo>
                  <a:pt x="0" y="292607"/>
                </a:lnTo>
                <a:lnTo>
                  <a:pt x="16763" y="315467"/>
                </a:lnTo>
                <a:lnTo>
                  <a:pt x="350519" y="40950"/>
                </a:lnTo>
                <a:lnTo>
                  <a:pt x="350519" y="25907"/>
                </a:lnTo>
                <a:lnTo>
                  <a:pt x="368807" y="25907"/>
                </a:lnTo>
                <a:lnTo>
                  <a:pt x="368807" y="41015"/>
                </a:lnTo>
                <a:lnTo>
                  <a:pt x="701039" y="315467"/>
                </a:lnTo>
                <a:lnTo>
                  <a:pt x="719327" y="292607"/>
                </a:lnTo>
                <a:close/>
              </a:path>
              <a:path w="719455" h="315595">
                <a:moveTo>
                  <a:pt x="368807" y="25907"/>
                </a:moveTo>
                <a:lnTo>
                  <a:pt x="350519" y="25907"/>
                </a:lnTo>
                <a:lnTo>
                  <a:pt x="359644" y="33445"/>
                </a:lnTo>
                <a:lnTo>
                  <a:pt x="368807" y="25907"/>
                </a:lnTo>
                <a:close/>
              </a:path>
              <a:path w="719455" h="315595">
                <a:moveTo>
                  <a:pt x="359644" y="33445"/>
                </a:moveTo>
                <a:lnTo>
                  <a:pt x="350519" y="25907"/>
                </a:lnTo>
                <a:lnTo>
                  <a:pt x="350519" y="40950"/>
                </a:lnTo>
                <a:lnTo>
                  <a:pt x="359644" y="33445"/>
                </a:lnTo>
                <a:close/>
              </a:path>
              <a:path w="719455" h="315595">
                <a:moveTo>
                  <a:pt x="368807" y="41015"/>
                </a:moveTo>
                <a:lnTo>
                  <a:pt x="368807" y="25907"/>
                </a:lnTo>
                <a:lnTo>
                  <a:pt x="359644" y="33445"/>
                </a:lnTo>
                <a:lnTo>
                  <a:pt x="368807" y="410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26" name="object 26"/>
          <p:cNvSpPr/>
          <p:nvPr/>
        </p:nvSpPr>
        <p:spPr>
          <a:xfrm>
            <a:off x="4873662" y="2139427"/>
            <a:ext cx="899832" cy="429184"/>
          </a:xfrm>
          <a:custGeom>
            <a:avLst/>
            <a:gdLst/>
            <a:ahLst/>
            <a:cxnLst/>
            <a:rect l="l" t="t" r="r" b="b"/>
            <a:pathLst>
              <a:path w="1019810" h="486410">
                <a:moveTo>
                  <a:pt x="1019555" y="242315"/>
                </a:moveTo>
                <a:lnTo>
                  <a:pt x="1011935" y="202691"/>
                </a:lnTo>
                <a:lnTo>
                  <a:pt x="993647" y="166115"/>
                </a:lnTo>
                <a:lnTo>
                  <a:pt x="966215" y="134111"/>
                </a:lnTo>
                <a:lnTo>
                  <a:pt x="914399" y="94487"/>
                </a:lnTo>
                <a:lnTo>
                  <a:pt x="865631" y="68579"/>
                </a:lnTo>
                <a:lnTo>
                  <a:pt x="810767" y="45719"/>
                </a:lnTo>
                <a:lnTo>
                  <a:pt x="769619" y="33527"/>
                </a:lnTo>
                <a:lnTo>
                  <a:pt x="749807" y="27431"/>
                </a:lnTo>
                <a:lnTo>
                  <a:pt x="726947" y="22859"/>
                </a:lnTo>
                <a:lnTo>
                  <a:pt x="705611" y="18287"/>
                </a:lnTo>
                <a:lnTo>
                  <a:pt x="658367" y="10667"/>
                </a:lnTo>
                <a:lnTo>
                  <a:pt x="611123" y="4571"/>
                </a:lnTo>
                <a:lnTo>
                  <a:pt x="560831" y="1523"/>
                </a:lnTo>
                <a:lnTo>
                  <a:pt x="534923" y="0"/>
                </a:lnTo>
                <a:lnTo>
                  <a:pt x="483107" y="0"/>
                </a:lnTo>
                <a:lnTo>
                  <a:pt x="458723" y="1523"/>
                </a:lnTo>
                <a:lnTo>
                  <a:pt x="408431" y="4571"/>
                </a:lnTo>
                <a:lnTo>
                  <a:pt x="359663" y="10667"/>
                </a:lnTo>
                <a:lnTo>
                  <a:pt x="313943" y="18287"/>
                </a:lnTo>
                <a:lnTo>
                  <a:pt x="291083" y="22859"/>
                </a:lnTo>
                <a:lnTo>
                  <a:pt x="269747" y="28955"/>
                </a:lnTo>
                <a:lnTo>
                  <a:pt x="248411" y="33527"/>
                </a:lnTo>
                <a:lnTo>
                  <a:pt x="208787" y="45719"/>
                </a:lnTo>
                <a:lnTo>
                  <a:pt x="188975" y="53339"/>
                </a:lnTo>
                <a:lnTo>
                  <a:pt x="170687" y="60959"/>
                </a:lnTo>
                <a:lnTo>
                  <a:pt x="153923" y="68579"/>
                </a:lnTo>
                <a:lnTo>
                  <a:pt x="135635" y="76199"/>
                </a:lnTo>
                <a:lnTo>
                  <a:pt x="89915" y="103631"/>
                </a:lnTo>
                <a:lnTo>
                  <a:pt x="42671" y="144779"/>
                </a:lnTo>
                <a:lnTo>
                  <a:pt x="16763" y="179831"/>
                </a:lnTo>
                <a:lnTo>
                  <a:pt x="3047" y="217931"/>
                </a:lnTo>
                <a:lnTo>
                  <a:pt x="0" y="243839"/>
                </a:lnTo>
                <a:lnTo>
                  <a:pt x="1523" y="257555"/>
                </a:lnTo>
                <a:lnTo>
                  <a:pt x="18287" y="307847"/>
                </a:lnTo>
                <a:lnTo>
                  <a:pt x="28955" y="324307"/>
                </a:lnTo>
                <a:lnTo>
                  <a:pt x="28955" y="231647"/>
                </a:lnTo>
                <a:lnTo>
                  <a:pt x="30479" y="222503"/>
                </a:lnTo>
                <a:lnTo>
                  <a:pt x="33527" y="211835"/>
                </a:lnTo>
                <a:lnTo>
                  <a:pt x="38099" y="202691"/>
                </a:lnTo>
                <a:lnTo>
                  <a:pt x="42671" y="192023"/>
                </a:lnTo>
                <a:lnTo>
                  <a:pt x="73151" y="153923"/>
                </a:lnTo>
                <a:lnTo>
                  <a:pt x="106679" y="126491"/>
                </a:lnTo>
                <a:lnTo>
                  <a:pt x="120395" y="118871"/>
                </a:lnTo>
                <a:lnTo>
                  <a:pt x="134111" y="109727"/>
                </a:lnTo>
                <a:lnTo>
                  <a:pt x="199643" y="79247"/>
                </a:lnTo>
                <a:lnTo>
                  <a:pt x="257555" y="60959"/>
                </a:lnTo>
                <a:lnTo>
                  <a:pt x="277367" y="56387"/>
                </a:lnTo>
                <a:lnTo>
                  <a:pt x="298703" y="50291"/>
                </a:lnTo>
                <a:lnTo>
                  <a:pt x="320039" y="45719"/>
                </a:lnTo>
                <a:lnTo>
                  <a:pt x="364235" y="38099"/>
                </a:lnTo>
                <a:lnTo>
                  <a:pt x="411479" y="33527"/>
                </a:lnTo>
                <a:lnTo>
                  <a:pt x="484631" y="28955"/>
                </a:lnTo>
                <a:lnTo>
                  <a:pt x="534923" y="28955"/>
                </a:lnTo>
                <a:lnTo>
                  <a:pt x="608075" y="33527"/>
                </a:lnTo>
                <a:lnTo>
                  <a:pt x="655319" y="39623"/>
                </a:lnTo>
                <a:lnTo>
                  <a:pt x="699515" y="47243"/>
                </a:lnTo>
                <a:lnTo>
                  <a:pt x="720851" y="50291"/>
                </a:lnTo>
                <a:lnTo>
                  <a:pt x="742187" y="56387"/>
                </a:lnTo>
                <a:lnTo>
                  <a:pt x="763523" y="60959"/>
                </a:lnTo>
                <a:lnTo>
                  <a:pt x="783335" y="67055"/>
                </a:lnTo>
                <a:lnTo>
                  <a:pt x="801623" y="73151"/>
                </a:lnTo>
                <a:lnTo>
                  <a:pt x="819911" y="80771"/>
                </a:lnTo>
                <a:lnTo>
                  <a:pt x="836675" y="86867"/>
                </a:lnTo>
                <a:lnTo>
                  <a:pt x="854963" y="94487"/>
                </a:lnTo>
                <a:lnTo>
                  <a:pt x="885443" y="109727"/>
                </a:lnTo>
                <a:lnTo>
                  <a:pt x="899159" y="118871"/>
                </a:lnTo>
                <a:lnTo>
                  <a:pt x="912875" y="126491"/>
                </a:lnTo>
                <a:lnTo>
                  <a:pt x="925067" y="135635"/>
                </a:lnTo>
                <a:lnTo>
                  <a:pt x="946403" y="153923"/>
                </a:lnTo>
                <a:lnTo>
                  <a:pt x="955547" y="164591"/>
                </a:lnTo>
                <a:lnTo>
                  <a:pt x="964691" y="173735"/>
                </a:lnTo>
                <a:lnTo>
                  <a:pt x="986027" y="213359"/>
                </a:lnTo>
                <a:lnTo>
                  <a:pt x="990599" y="233171"/>
                </a:lnTo>
                <a:lnTo>
                  <a:pt x="990599" y="324611"/>
                </a:lnTo>
                <a:lnTo>
                  <a:pt x="995171" y="318515"/>
                </a:lnTo>
                <a:lnTo>
                  <a:pt x="1013459" y="281939"/>
                </a:lnTo>
                <a:lnTo>
                  <a:pt x="1018031" y="256031"/>
                </a:lnTo>
                <a:lnTo>
                  <a:pt x="1019555" y="242315"/>
                </a:lnTo>
                <a:close/>
              </a:path>
              <a:path w="1019810" h="486410">
                <a:moveTo>
                  <a:pt x="990599" y="324611"/>
                </a:moveTo>
                <a:lnTo>
                  <a:pt x="990599" y="254507"/>
                </a:lnTo>
                <a:lnTo>
                  <a:pt x="989075" y="263651"/>
                </a:lnTo>
                <a:lnTo>
                  <a:pt x="986027" y="274319"/>
                </a:lnTo>
                <a:lnTo>
                  <a:pt x="981455" y="283463"/>
                </a:lnTo>
                <a:lnTo>
                  <a:pt x="976883" y="294131"/>
                </a:lnTo>
                <a:lnTo>
                  <a:pt x="970787" y="303275"/>
                </a:lnTo>
                <a:lnTo>
                  <a:pt x="963167" y="312419"/>
                </a:lnTo>
                <a:lnTo>
                  <a:pt x="955547" y="323087"/>
                </a:lnTo>
                <a:lnTo>
                  <a:pt x="946403" y="332231"/>
                </a:lnTo>
                <a:lnTo>
                  <a:pt x="925067" y="350519"/>
                </a:lnTo>
                <a:lnTo>
                  <a:pt x="911351" y="359663"/>
                </a:lnTo>
                <a:lnTo>
                  <a:pt x="899159" y="367283"/>
                </a:lnTo>
                <a:lnTo>
                  <a:pt x="885443" y="376427"/>
                </a:lnTo>
                <a:lnTo>
                  <a:pt x="819911" y="406907"/>
                </a:lnTo>
                <a:lnTo>
                  <a:pt x="761999" y="425195"/>
                </a:lnTo>
                <a:lnTo>
                  <a:pt x="742187" y="429767"/>
                </a:lnTo>
                <a:lnTo>
                  <a:pt x="720851" y="435863"/>
                </a:lnTo>
                <a:lnTo>
                  <a:pt x="699515" y="438911"/>
                </a:lnTo>
                <a:lnTo>
                  <a:pt x="655319" y="446531"/>
                </a:lnTo>
                <a:lnTo>
                  <a:pt x="608075" y="452627"/>
                </a:lnTo>
                <a:lnTo>
                  <a:pt x="534923" y="457199"/>
                </a:lnTo>
                <a:lnTo>
                  <a:pt x="484631" y="457199"/>
                </a:lnTo>
                <a:lnTo>
                  <a:pt x="411479" y="452627"/>
                </a:lnTo>
                <a:lnTo>
                  <a:pt x="364235" y="446531"/>
                </a:lnTo>
                <a:lnTo>
                  <a:pt x="320039" y="438911"/>
                </a:lnTo>
                <a:lnTo>
                  <a:pt x="256031" y="425195"/>
                </a:lnTo>
                <a:lnTo>
                  <a:pt x="217931" y="413003"/>
                </a:lnTo>
                <a:lnTo>
                  <a:pt x="199643" y="405383"/>
                </a:lnTo>
                <a:lnTo>
                  <a:pt x="181355" y="399287"/>
                </a:lnTo>
                <a:lnTo>
                  <a:pt x="164591" y="391667"/>
                </a:lnTo>
                <a:lnTo>
                  <a:pt x="134111" y="376427"/>
                </a:lnTo>
                <a:lnTo>
                  <a:pt x="106679" y="358139"/>
                </a:lnTo>
                <a:lnTo>
                  <a:pt x="94487" y="350519"/>
                </a:lnTo>
                <a:lnTo>
                  <a:pt x="73151" y="332231"/>
                </a:lnTo>
                <a:lnTo>
                  <a:pt x="64007" y="321563"/>
                </a:lnTo>
                <a:lnTo>
                  <a:pt x="54863" y="312419"/>
                </a:lnTo>
                <a:lnTo>
                  <a:pt x="33527" y="272795"/>
                </a:lnTo>
                <a:lnTo>
                  <a:pt x="28955" y="252983"/>
                </a:lnTo>
                <a:lnTo>
                  <a:pt x="28955" y="324307"/>
                </a:lnTo>
                <a:lnTo>
                  <a:pt x="33527" y="330707"/>
                </a:lnTo>
                <a:lnTo>
                  <a:pt x="42671" y="341375"/>
                </a:lnTo>
                <a:lnTo>
                  <a:pt x="53339" y="353567"/>
                </a:lnTo>
                <a:lnTo>
                  <a:pt x="65531" y="362711"/>
                </a:lnTo>
                <a:lnTo>
                  <a:pt x="77723" y="373379"/>
                </a:lnTo>
                <a:lnTo>
                  <a:pt x="120395" y="400811"/>
                </a:lnTo>
                <a:lnTo>
                  <a:pt x="208787" y="440435"/>
                </a:lnTo>
                <a:lnTo>
                  <a:pt x="249935" y="452627"/>
                </a:lnTo>
                <a:lnTo>
                  <a:pt x="269747" y="457199"/>
                </a:lnTo>
                <a:lnTo>
                  <a:pt x="292607" y="463295"/>
                </a:lnTo>
                <a:lnTo>
                  <a:pt x="361187" y="475487"/>
                </a:lnTo>
                <a:lnTo>
                  <a:pt x="408431" y="481583"/>
                </a:lnTo>
                <a:lnTo>
                  <a:pt x="458723" y="484631"/>
                </a:lnTo>
                <a:lnTo>
                  <a:pt x="484631" y="486155"/>
                </a:lnTo>
                <a:lnTo>
                  <a:pt x="536447" y="486155"/>
                </a:lnTo>
                <a:lnTo>
                  <a:pt x="560831" y="484631"/>
                </a:lnTo>
                <a:lnTo>
                  <a:pt x="611123" y="481583"/>
                </a:lnTo>
                <a:lnTo>
                  <a:pt x="659891" y="475487"/>
                </a:lnTo>
                <a:lnTo>
                  <a:pt x="705611" y="467867"/>
                </a:lnTo>
                <a:lnTo>
                  <a:pt x="726947" y="463295"/>
                </a:lnTo>
                <a:lnTo>
                  <a:pt x="749807" y="457199"/>
                </a:lnTo>
                <a:lnTo>
                  <a:pt x="771143" y="452627"/>
                </a:lnTo>
                <a:lnTo>
                  <a:pt x="790955" y="446531"/>
                </a:lnTo>
                <a:lnTo>
                  <a:pt x="810767" y="438911"/>
                </a:lnTo>
                <a:lnTo>
                  <a:pt x="830579" y="432815"/>
                </a:lnTo>
                <a:lnTo>
                  <a:pt x="882395" y="409955"/>
                </a:lnTo>
                <a:lnTo>
                  <a:pt x="941831" y="373379"/>
                </a:lnTo>
                <a:lnTo>
                  <a:pt x="976883" y="341375"/>
                </a:lnTo>
                <a:lnTo>
                  <a:pt x="986027" y="330707"/>
                </a:lnTo>
                <a:lnTo>
                  <a:pt x="990599" y="32461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27" name="object 27"/>
          <p:cNvSpPr/>
          <p:nvPr/>
        </p:nvSpPr>
        <p:spPr>
          <a:xfrm>
            <a:off x="4403015" y="2946250"/>
            <a:ext cx="899832" cy="429184"/>
          </a:xfrm>
          <a:custGeom>
            <a:avLst/>
            <a:gdLst/>
            <a:ahLst/>
            <a:cxnLst/>
            <a:rect l="l" t="t" r="r" b="b"/>
            <a:pathLst>
              <a:path w="1019810" h="486410">
                <a:moveTo>
                  <a:pt x="1019555" y="242315"/>
                </a:moveTo>
                <a:lnTo>
                  <a:pt x="1011935" y="202691"/>
                </a:lnTo>
                <a:lnTo>
                  <a:pt x="993647" y="166115"/>
                </a:lnTo>
                <a:lnTo>
                  <a:pt x="966215" y="134111"/>
                </a:lnTo>
                <a:lnTo>
                  <a:pt x="914399" y="94487"/>
                </a:lnTo>
                <a:lnTo>
                  <a:pt x="865631" y="68579"/>
                </a:lnTo>
                <a:lnTo>
                  <a:pt x="810767" y="45719"/>
                </a:lnTo>
                <a:lnTo>
                  <a:pt x="769619" y="33527"/>
                </a:lnTo>
                <a:lnTo>
                  <a:pt x="749807" y="27431"/>
                </a:lnTo>
                <a:lnTo>
                  <a:pt x="726947" y="22859"/>
                </a:lnTo>
                <a:lnTo>
                  <a:pt x="705611" y="18287"/>
                </a:lnTo>
                <a:lnTo>
                  <a:pt x="658367" y="10667"/>
                </a:lnTo>
                <a:lnTo>
                  <a:pt x="611123" y="4571"/>
                </a:lnTo>
                <a:lnTo>
                  <a:pt x="560831" y="1523"/>
                </a:lnTo>
                <a:lnTo>
                  <a:pt x="534923" y="0"/>
                </a:lnTo>
                <a:lnTo>
                  <a:pt x="483107" y="0"/>
                </a:lnTo>
                <a:lnTo>
                  <a:pt x="458723" y="1523"/>
                </a:lnTo>
                <a:lnTo>
                  <a:pt x="408431" y="4571"/>
                </a:lnTo>
                <a:lnTo>
                  <a:pt x="359663" y="10667"/>
                </a:lnTo>
                <a:lnTo>
                  <a:pt x="313943" y="18287"/>
                </a:lnTo>
                <a:lnTo>
                  <a:pt x="291083" y="22859"/>
                </a:lnTo>
                <a:lnTo>
                  <a:pt x="269747" y="28955"/>
                </a:lnTo>
                <a:lnTo>
                  <a:pt x="248411" y="33527"/>
                </a:lnTo>
                <a:lnTo>
                  <a:pt x="208787" y="45719"/>
                </a:lnTo>
                <a:lnTo>
                  <a:pt x="188975" y="53339"/>
                </a:lnTo>
                <a:lnTo>
                  <a:pt x="170687" y="60959"/>
                </a:lnTo>
                <a:lnTo>
                  <a:pt x="153923" y="68579"/>
                </a:lnTo>
                <a:lnTo>
                  <a:pt x="135635" y="76199"/>
                </a:lnTo>
                <a:lnTo>
                  <a:pt x="89915" y="103631"/>
                </a:lnTo>
                <a:lnTo>
                  <a:pt x="42671" y="144779"/>
                </a:lnTo>
                <a:lnTo>
                  <a:pt x="16763" y="179831"/>
                </a:lnTo>
                <a:lnTo>
                  <a:pt x="3047" y="217931"/>
                </a:lnTo>
                <a:lnTo>
                  <a:pt x="0" y="243839"/>
                </a:lnTo>
                <a:lnTo>
                  <a:pt x="1523" y="257555"/>
                </a:lnTo>
                <a:lnTo>
                  <a:pt x="18287" y="307847"/>
                </a:lnTo>
                <a:lnTo>
                  <a:pt x="28955" y="324307"/>
                </a:lnTo>
                <a:lnTo>
                  <a:pt x="28955" y="231647"/>
                </a:lnTo>
                <a:lnTo>
                  <a:pt x="30479" y="222503"/>
                </a:lnTo>
                <a:lnTo>
                  <a:pt x="33527" y="211835"/>
                </a:lnTo>
                <a:lnTo>
                  <a:pt x="38099" y="202691"/>
                </a:lnTo>
                <a:lnTo>
                  <a:pt x="42671" y="192023"/>
                </a:lnTo>
                <a:lnTo>
                  <a:pt x="73151" y="153923"/>
                </a:lnTo>
                <a:lnTo>
                  <a:pt x="106679" y="126491"/>
                </a:lnTo>
                <a:lnTo>
                  <a:pt x="120395" y="118871"/>
                </a:lnTo>
                <a:lnTo>
                  <a:pt x="134111" y="109727"/>
                </a:lnTo>
                <a:lnTo>
                  <a:pt x="199643" y="79247"/>
                </a:lnTo>
                <a:lnTo>
                  <a:pt x="257555" y="60959"/>
                </a:lnTo>
                <a:lnTo>
                  <a:pt x="277367" y="56387"/>
                </a:lnTo>
                <a:lnTo>
                  <a:pt x="298703" y="50291"/>
                </a:lnTo>
                <a:lnTo>
                  <a:pt x="320039" y="45719"/>
                </a:lnTo>
                <a:lnTo>
                  <a:pt x="364235" y="38099"/>
                </a:lnTo>
                <a:lnTo>
                  <a:pt x="411479" y="33527"/>
                </a:lnTo>
                <a:lnTo>
                  <a:pt x="484631" y="28955"/>
                </a:lnTo>
                <a:lnTo>
                  <a:pt x="534923" y="28955"/>
                </a:lnTo>
                <a:lnTo>
                  <a:pt x="608075" y="33527"/>
                </a:lnTo>
                <a:lnTo>
                  <a:pt x="655319" y="39623"/>
                </a:lnTo>
                <a:lnTo>
                  <a:pt x="699515" y="47243"/>
                </a:lnTo>
                <a:lnTo>
                  <a:pt x="720851" y="50291"/>
                </a:lnTo>
                <a:lnTo>
                  <a:pt x="742187" y="56387"/>
                </a:lnTo>
                <a:lnTo>
                  <a:pt x="763523" y="60959"/>
                </a:lnTo>
                <a:lnTo>
                  <a:pt x="783335" y="67055"/>
                </a:lnTo>
                <a:lnTo>
                  <a:pt x="801623" y="73151"/>
                </a:lnTo>
                <a:lnTo>
                  <a:pt x="819911" y="80771"/>
                </a:lnTo>
                <a:lnTo>
                  <a:pt x="836675" y="86867"/>
                </a:lnTo>
                <a:lnTo>
                  <a:pt x="854963" y="94487"/>
                </a:lnTo>
                <a:lnTo>
                  <a:pt x="885443" y="109727"/>
                </a:lnTo>
                <a:lnTo>
                  <a:pt x="899159" y="118871"/>
                </a:lnTo>
                <a:lnTo>
                  <a:pt x="912875" y="126491"/>
                </a:lnTo>
                <a:lnTo>
                  <a:pt x="925067" y="135635"/>
                </a:lnTo>
                <a:lnTo>
                  <a:pt x="946403" y="153923"/>
                </a:lnTo>
                <a:lnTo>
                  <a:pt x="955547" y="164591"/>
                </a:lnTo>
                <a:lnTo>
                  <a:pt x="964691" y="173735"/>
                </a:lnTo>
                <a:lnTo>
                  <a:pt x="986027" y="213359"/>
                </a:lnTo>
                <a:lnTo>
                  <a:pt x="990599" y="233171"/>
                </a:lnTo>
                <a:lnTo>
                  <a:pt x="990599" y="324611"/>
                </a:lnTo>
                <a:lnTo>
                  <a:pt x="995171" y="318515"/>
                </a:lnTo>
                <a:lnTo>
                  <a:pt x="1013459" y="281939"/>
                </a:lnTo>
                <a:lnTo>
                  <a:pt x="1018031" y="256031"/>
                </a:lnTo>
                <a:lnTo>
                  <a:pt x="1019555" y="242315"/>
                </a:lnTo>
                <a:close/>
              </a:path>
              <a:path w="1019810" h="486410">
                <a:moveTo>
                  <a:pt x="990599" y="324611"/>
                </a:moveTo>
                <a:lnTo>
                  <a:pt x="990599" y="254507"/>
                </a:lnTo>
                <a:lnTo>
                  <a:pt x="989075" y="263651"/>
                </a:lnTo>
                <a:lnTo>
                  <a:pt x="986027" y="274319"/>
                </a:lnTo>
                <a:lnTo>
                  <a:pt x="981455" y="283463"/>
                </a:lnTo>
                <a:lnTo>
                  <a:pt x="976883" y="294131"/>
                </a:lnTo>
                <a:lnTo>
                  <a:pt x="970787" y="303275"/>
                </a:lnTo>
                <a:lnTo>
                  <a:pt x="963167" y="312419"/>
                </a:lnTo>
                <a:lnTo>
                  <a:pt x="955547" y="323087"/>
                </a:lnTo>
                <a:lnTo>
                  <a:pt x="946403" y="332231"/>
                </a:lnTo>
                <a:lnTo>
                  <a:pt x="925067" y="350519"/>
                </a:lnTo>
                <a:lnTo>
                  <a:pt x="911351" y="359663"/>
                </a:lnTo>
                <a:lnTo>
                  <a:pt x="899159" y="367283"/>
                </a:lnTo>
                <a:lnTo>
                  <a:pt x="885443" y="376427"/>
                </a:lnTo>
                <a:lnTo>
                  <a:pt x="819911" y="406907"/>
                </a:lnTo>
                <a:lnTo>
                  <a:pt x="761999" y="425195"/>
                </a:lnTo>
                <a:lnTo>
                  <a:pt x="742187" y="429767"/>
                </a:lnTo>
                <a:lnTo>
                  <a:pt x="720851" y="435863"/>
                </a:lnTo>
                <a:lnTo>
                  <a:pt x="699515" y="438911"/>
                </a:lnTo>
                <a:lnTo>
                  <a:pt x="655319" y="446531"/>
                </a:lnTo>
                <a:lnTo>
                  <a:pt x="608075" y="452627"/>
                </a:lnTo>
                <a:lnTo>
                  <a:pt x="534923" y="457199"/>
                </a:lnTo>
                <a:lnTo>
                  <a:pt x="484631" y="457199"/>
                </a:lnTo>
                <a:lnTo>
                  <a:pt x="411479" y="452627"/>
                </a:lnTo>
                <a:lnTo>
                  <a:pt x="364235" y="446531"/>
                </a:lnTo>
                <a:lnTo>
                  <a:pt x="320039" y="438911"/>
                </a:lnTo>
                <a:lnTo>
                  <a:pt x="256031" y="425195"/>
                </a:lnTo>
                <a:lnTo>
                  <a:pt x="217931" y="413003"/>
                </a:lnTo>
                <a:lnTo>
                  <a:pt x="199643" y="405383"/>
                </a:lnTo>
                <a:lnTo>
                  <a:pt x="181355" y="399287"/>
                </a:lnTo>
                <a:lnTo>
                  <a:pt x="164591" y="391667"/>
                </a:lnTo>
                <a:lnTo>
                  <a:pt x="134111" y="376427"/>
                </a:lnTo>
                <a:lnTo>
                  <a:pt x="106679" y="358139"/>
                </a:lnTo>
                <a:lnTo>
                  <a:pt x="94487" y="350519"/>
                </a:lnTo>
                <a:lnTo>
                  <a:pt x="73151" y="332231"/>
                </a:lnTo>
                <a:lnTo>
                  <a:pt x="64007" y="321563"/>
                </a:lnTo>
                <a:lnTo>
                  <a:pt x="54863" y="312419"/>
                </a:lnTo>
                <a:lnTo>
                  <a:pt x="33527" y="272795"/>
                </a:lnTo>
                <a:lnTo>
                  <a:pt x="28955" y="252983"/>
                </a:lnTo>
                <a:lnTo>
                  <a:pt x="28955" y="324307"/>
                </a:lnTo>
                <a:lnTo>
                  <a:pt x="33527" y="330707"/>
                </a:lnTo>
                <a:lnTo>
                  <a:pt x="42671" y="341375"/>
                </a:lnTo>
                <a:lnTo>
                  <a:pt x="53339" y="353567"/>
                </a:lnTo>
                <a:lnTo>
                  <a:pt x="65531" y="362711"/>
                </a:lnTo>
                <a:lnTo>
                  <a:pt x="77723" y="373379"/>
                </a:lnTo>
                <a:lnTo>
                  <a:pt x="120395" y="400811"/>
                </a:lnTo>
                <a:lnTo>
                  <a:pt x="208787" y="440435"/>
                </a:lnTo>
                <a:lnTo>
                  <a:pt x="249935" y="452627"/>
                </a:lnTo>
                <a:lnTo>
                  <a:pt x="269747" y="457199"/>
                </a:lnTo>
                <a:lnTo>
                  <a:pt x="292607" y="463295"/>
                </a:lnTo>
                <a:lnTo>
                  <a:pt x="361187" y="475487"/>
                </a:lnTo>
                <a:lnTo>
                  <a:pt x="408431" y="481583"/>
                </a:lnTo>
                <a:lnTo>
                  <a:pt x="458723" y="484631"/>
                </a:lnTo>
                <a:lnTo>
                  <a:pt x="484631" y="486155"/>
                </a:lnTo>
                <a:lnTo>
                  <a:pt x="536447" y="486155"/>
                </a:lnTo>
                <a:lnTo>
                  <a:pt x="560831" y="484631"/>
                </a:lnTo>
                <a:lnTo>
                  <a:pt x="611123" y="481583"/>
                </a:lnTo>
                <a:lnTo>
                  <a:pt x="659891" y="475487"/>
                </a:lnTo>
                <a:lnTo>
                  <a:pt x="705611" y="467867"/>
                </a:lnTo>
                <a:lnTo>
                  <a:pt x="726947" y="463295"/>
                </a:lnTo>
                <a:lnTo>
                  <a:pt x="749807" y="457199"/>
                </a:lnTo>
                <a:lnTo>
                  <a:pt x="771143" y="452627"/>
                </a:lnTo>
                <a:lnTo>
                  <a:pt x="790955" y="446531"/>
                </a:lnTo>
                <a:lnTo>
                  <a:pt x="810767" y="438911"/>
                </a:lnTo>
                <a:lnTo>
                  <a:pt x="830579" y="432815"/>
                </a:lnTo>
                <a:lnTo>
                  <a:pt x="882395" y="409955"/>
                </a:lnTo>
                <a:lnTo>
                  <a:pt x="941831" y="373379"/>
                </a:lnTo>
                <a:lnTo>
                  <a:pt x="976883" y="341375"/>
                </a:lnTo>
                <a:lnTo>
                  <a:pt x="986027" y="330707"/>
                </a:lnTo>
                <a:lnTo>
                  <a:pt x="990599" y="32461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28" name="object 28"/>
          <p:cNvSpPr/>
          <p:nvPr/>
        </p:nvSpPr>
        <p:spPr>
          <a:xfrm>
            <a:off x="4253752" y="2339787"/>
            <a:ext cx="610721" cy="294715"/>
          </a:xfrm>
          <a:custGeom>
            <a:avLst/>
            <a:gdLst/>
            <a:ahLst/>
            <a:cxnLst/>
            <a:rect l="l" t="t" r="r" b="b"/>
            <a:pathLst>
              <a:path w="692150" h="334010">
                <a:moveTo>
                  <a:pt x="638315" y="40363"/>
                </a:moveTo>
                <a:lnTo>
                  <a:pt x="608193" y="37539"/>
                </a:lnTo>
                <a:lnTo>
                  <a:pt x="0" y="307847"/>
                </a:lnTo>
                <a:lnTo>
                  <a:pt x="12191" y="333755"/>
                </a:lnTo>
                <a:lnTo>
                  <a:pt x="621200" y="63085"/>
                </a:lnTo>
                <a:lnTo>
                  <a:pt x="638315" y="40363"/>
                </a:lnTo>
                <a:close/>
              </a:path>
              <a:path w="692150" h="334010">
                <a:moveTo>
                  <a:pt x="691895" y="15239"/>
                </a:moveTo>
                <a:lnTo>
                  <a:pt x="519683" y="0"/>
                </a:lnTo>
                <a:lnTo>
                  <a:pt x="512063" y="0"/>
                </a:lnTo>
                <a:lnTo>
                  <a:pt x="504443" y="6095"/>
                </a:lnTo>
                <a:lnTo>
                  <a:pt x="504443" y="13715"/>
                </a:lnTo>
                <a:lnTo>
                  <a:pt x="502919" y="21335"/>
                </a:lnTo>
                <a:lnTo>
                  <a:pt x="509015" y="28955"/>
                </a:lnTo>
                <a:lnTo>
                  <a:pt x="516635" y="28955"/>
                </a:lnTo>
                <a:lnTo>
                  <a:pt x="608193" y="37539"/>
                </a:lnTo>
                <a:lnTo>
                  <a:pt x="658367" y="15239"/>
                </a:lnTo>
                <a:lnTo>
                  <a:pt x="670559" y="41147"/>
                </a:lnTo>
                <a:lnTo>
                  <a:pt x="670559" y="43792"/>
                </a:lnTo>
                <a:lnTo>
                  <a:pt x="691895" y="15239"/>
                </a:lnTo>
                <a:close/>
              </a:path>
              <a:path w="692150" h="334010">
                <a:moveTo>
                  <a:pt x="670559" y="43792"/>
                </a:moveTo>
                <a:lnTo>
                  <a:pt x="670559" y="41147"/>
                </a:lnTo>
                <a:lnTo>
                  <a:pt x="621200" y="63085"/>
                </a:lnTo>
                <a:lnTo>
                  <a:pt x="565403" y="137159"/>
                </a:lnTo>
                <a:lnTo>
                  <a:pt x="559307" y="143255"/>
                </a:lnTo>
                <a:lnTo>
                  <a:pt x="560831" y="152399"/>
                </a:lnTo>
                <a:lnTo>
                  <a:pt x="566927" y="156971"/>
                </a:lnTo>
                <a:lnTo>
                  <a:pt x="574547" y="161543"/>
                </a:lnTo>
                <a:lnTo>
                  <a:pt x="582167" y="160019"/>
                </a:lnTo>
                <a:lnTo>
                  <a:pt x="588263" y="153923"/>
                </a:lnTo>
                <a:lnTo>
                  <a:pt x="670559" y="43792"/>
                </a:lnTo>
                <a:close/>
              </a:path>
              <a:path w="692150" h="334010">
                <a:moveTo>
                  <a:pt x="670559" y="41147"/>
                </a:moveTo>
                <a:lnTo>
                  <a:pt x="658367" y="15239"/>
                </a:lnTo>
                <a:lnTo>
                  <a:pt x="608193" y="37539"/>
                </a:lnTo>
                <a:lnTo>
                  <a:pt x="638315" y="40363"/>
                </a:lnTo>
                <a:lnTo>
                  <a:pt x="653795" y="19811"/>
                </a:lnTo>
                <a:lnTo>
                  <a:pt x="662939" y="42671"/>
                </a:lnTo>
                <a:lnTo>
                  <a:pt x="662939" y="44534"/>
                </a:lnTo>
                <a:lnTo>
                  <a:pt x="670559" y="41147"/>
                </a:lnTo>
                <a:close/>
              </a:path>
              <a:path w="692150" h="334010">
                <a:moveTo>
                  <a:pt x="662939" y="44534"/>
                </a:moveTo>
                <a:lnTo>
                  <a:pt x="662939" y="42671"/>
                </a:lnTo>
                <a:lnTo>
                  <a:pt x="638315" y="40363"/>
                </a:lnTo>
                <a:lnTo>
                  <a:pt x="621200" y="63085"/>
                </a:lnTo>
                <a:lnTo>
                  <a:pt x="662939" y="44534"/>
                </a:lnTo>
                <a:close/>
              </a:path>
              <a:path w="692150" h="334010">
                <a:moveTo>
                  <a:pt x="662939" y="42671"/>
                </a:moveTo>
                <a:lnTo>
                  <a:pt x="653795" y="19811"/>
                </a:lnTo>
                <a:lnTo>
                  <a:pt x="638315" y="40363"/>
                </a:lnTo>
                <a:lnTo>
                  <a:pt x="662939" y="4267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29" name="object 29"/>
          <p:cNvSpPr/>
          <p:nvPr/>
        </p:nvSpPr>
        <p:spPr>
          <a:xfrm>
            <a:off x="5336240" y="2954319"/>
            <a:ext cx="899832" cy="429184"/>
          </a:xfrm>
          <a:custGeom>
            <a:avLst/>
            <a:gdLst/>
            <a:ahLst/>
            <a:cxnLst/>
            <a:rect l="l" t="t" r="r" b="b"/>
            <a:pathLst>
              <a:path w="1019810" h="486410">
                <a:moveTo>
                  <a:pt x="1019555" y="242315"/>
                </a:moveTo>
                <a:lnTo>
                  <a:pt x="1011935" y="202691"/>
                </a:lnTo>
                <a:lnTo>
                  <a:pt x="993647" y="167639"/>
                </a:lnTo>
                <a:lnTo>
                  <a:pt x="986027" y="155447"/>
                </a:lnTo>
                <a:lnTo>
                  <a:pt x="954023" y="123443"/>
                </a:lnTo>
                <a:lnTo>
                  <a:pt x="882395" y="76199"/>
                </a:lnTo>
                <a:lnTo>
                  <a:pt x="829055" y="53339"/>
                </a:lnTo>
                <a:lnTo>
                  <a:pt x="810767" y="47243"/>
                </a:lnTo>
                <a:lnTo>
                  <a:pt x="790955" y="39623"/>
                </a:lnTo>
                <a:lnTo>
                  <a:pt x="769619" y="33527"/>
                </a:lnTo>
                <a:lnTo>
                  <a:pt x="748283" y="28955"/>
                </a:lnTo>
                <a:lnTo>
                  <a:pt x="726947" y="22859"/>
                </a:lnTo>
                <a:lnTo>
                  <a:pt x="704087" y="18287"/>
                </a:lnTo>
                <a:lnTo>
                  <a:pt x="658367" y="10667"/>
                </a:lnTo>
                <a:lnTo>
                  <a:pt x="609599" y="4571"/>
                </a:lnTo>
                <a:lnTo>
                  <a:pt x="560831" y="1523"/>
                </a:lnTo>
                <a:lnTo>
                  <a:pt x="534923" y="1523"/>
                </a:lnTo>
                <a:lnTo>
                  <a:pt x="509015" y="0"/>
                </a:lnTo>
                <a:lnTo>
                  <a:pt x="483107" y="1523"/>
                </a:lnTo>
                <a:lnTo>
                  <a:pt x="457199" y="1523"/>
                </a:lnTo>
                <a:lnTo>
                  <a:pt x="408431" y="4571"/>
                </a:lnTo>
                <a:lnTo>
                  <a:pt x="359663" y="10667"/>
                </a:lnTo>
                <a:lnTo>
                  <a:pt x="313943" y="18287"/>
                </a:lnTo>
                <a:lnTo>
                  <a:pt x="291083" y="22859"/>
                </a:lnTo>
                <a:lnTo>
                  <a:pt x="269747" y="28955"/>
                </a:lnTo>
                <a:lnTo>
                  <a:pt x="248411" y="33527"/>
                </a:lnTo>
                <a:lnTo>
                  <a:pt x="228599" y="39623"/>
                </a:lnTo>
                <a:lnTo>
                  <a:pt x="208787" y="47243"/>
                </a:lnTo>
                <a:lnTo>
                  <a:pt x="188975" y="53339"/>
                </a:lnTo>
                <a:lnTo>
                  <a:pt x="152399" y="68579"/>
                </a:lnTo>
                <a:lnTo>
                  <a:pt x="135635" y="77723"/>
                </a:lnTo>
                <a:lnTo>
                  <a:pt x="120395" y="85343"/>
                </a:lnTo>
                <a:lnTo>
                  <a:pt x="89915" y="103631"/>
                </a:lnTo>
                <a:lnTo>
                  <a:pt x="76199" y="114299"/>
                </a:lnTo>
                <a:lnTo>
                  <a:pt x="64007" y="123443"/>
                </a:lnTo>
                <a:lnTo>
                  <a:pt x="32003" y="156971"/>
                </a:lnTo>
                <a:lnTo>
                  <a:pt x="10667" y="192023"/>
                </a:lnTo>
                <a:lnTo>
                  <a:pt x="3047" y="217931"/>
                </a:lnTo>
                <a:lnTo>
                  <a:pt x="0" y="230123"/>
                </a:lnTo>
                <a:lnTo>
                  <a:pt x="0" y="257555"/>
                </a:lnTo>
                <a:lnTo>
                  <a:pt x="3047" y="269747"/>
                </a:lnTo>
                <a:lnTo>
                  <a:pt x="6095" y="283463"/>
                </a:lnTo>
                <a:lnTo>
                  <a:pt x="10667" y="295655"/>
                </a:lnTo>
                <a:lnTo>
                  <a:pt x="16763" y="307847"/>
                </a:lnTo>
                <a:lnTo>
                  <a:pt x="24383" y="320039"/>
                </a:lnTo>
                <a:lnTo>
                  <a:pt x="28955" y="325373"/>
                </a:lnTo>
                <a:lnTo>
                  <a:pt x="28955" y="233171"/>
                </a:lnTo>
                <a:lnTo>
                  <a:pt x="30479" y="222503"/>
                </a:lnTo>
                <a:lnTo>
                  <a:pt x="33527" y="211835"/>
                </a:lnTo>
                <a:lnTo>
                  <a:pt x="38099" y="202691"/>
                </a:lnTo>
                <a:lnTo>
                  <a:pt x="42671" y="192023"/>
                </a:lnTo>
                <a:lnTo>
                  <a:pt x="48767" y="182879"/>
                </a:lnTo>
                <a:lnTo>
                  <a:pt x="56387" y="173735"/>
                </a:lnTo>
                <a:lnTo>
                  <a:pt x="64007" y="163067"/>
                </a:lnTo>
                <a:lnTo>
                  <a:pt x="73151" y="153923"/>
                </a:lnTo>
                <a:lnTo>
                  <a:pt x="94487" y="135635"/>
                </a:lnTo>
                <a:lnTo>
                  <a:pt x="106679" y="126491"/>
                </a:lnTo>
                <a:lnTo>
                  <a:pt x="120395" y="118871"/>
                </a:lnTo>
                <a:lnTo>
                  <a:pt x="134111" y="109727"/>
                </a:lnTo>
                <a:lnTo>
                  <a:pt x="164591" y="94487"/>
                </a:lnTo>
                <a:lnTo>
                  <a:pt x="181355" y="86867"/>
                </a:lnTo>
                <a:lnTo>
                  <a:pt x="199643" y="80771"/>
                </a:lnTo>
                <a:lnTo>
                  <a:pt x="217931" y="73151"/>
                </a:lnTo>
                <a:lnTo>
                  <a:pt x="256031" y="60959"/>
                </a:lnTo>
                <a:lnTo>
                  <a:pt x="320039" y="47243"/>
                </a:lnTo>
                <a:lnTo>
                  <a:pt x="364235" y="39623"/>
                </a:lnTo>
                <a:lnTo>
                  <a:pt x="411479" y="33527"/>
                </a:lnTo>
                <a:lnTo>
                  <a:pt x="484631" y="28955"/>
                </a:lnTo>
                <a:lnTo>
                  <a:pt x="534923" y="28955"/>
                </a:lnTo>
                <a:lnTo>
                  <a:pt x="608075" y="33527"/>
                </a:lnTo>
                <a:lnTo>
                  <a:pt x="655319" y="39623"/>
                </a:lnTo>
                <a:lnTo>
                  <a:pt x="699515" y="47243"/>
                </a:lnTo>
                <a:lnTo>
                  <a:pt x="742187" y="56387"/>
                </a:lnTo>
                <a:lnTo>
                  <a:pt x="761999" y="62483"/>
                </a:lnTo>
                <a:lnTo>
                  <a:pt x="781811" y="67055"/>
                </a:lnTo>
                <a:lnTo>
                  <a:pt x="801623" y="73151"/>
                </a:lnTo>
                <a:lnTo>
                  <a:pt x="819911" y="80771"/>
                </a:lnTo>
                <a:lnTo>
                  <a:pt x="836675" y="86867"/>
                </a:lnTo>
                <a:lnTo>
                  <a:pt x="870203" y="102107"/>
                </a:lnTo>
                <a:lnTo>
                  <a:pt x="885443" y="111251"/>
                </a:lnTo>
                <a:lnTo>
                  <a:pt x="899159" y="118871"/>
                </a:lnTo>
                <a:lnTo>
                  <a:pt x="946403" y="155447"/>
                </a:lnTo>
                <a:lnTo>
                  <a:pt x="976883" y="193547"/>
                </a:lnTo>
                <a:lnTo>
                  <a:pt x="981455" y="204215"/>
                </a:lnTo>
                <a:lnTo>
                  <a:pt x="986027" y="213359"/>
                </a:lnTo>
                <a:lnTo>
                  <a:pt x="987551" y="224027"/>
                </a:lnTo>
                <a:lnTo>
                  <a:pt x="990599" y="233171"/>
                </a:lnTo>
                <a:lnTo>
                  <a:pt x="990599" y="324611"/>
                </a:lnTo>
                <a:lnTo>
                  <a:pt x="995171" y="318515"/>
                </a:lnTo>
                <a:lnTo>
                  <a:pt x="1013459" y="281939"/>
                </a:lnTo>
                <a:lnTo>
                  <a:pt x="1016507" y="269747"/>
                </a:lnTo>
                <a:lnTo>
                  <a:pt x="1019555" y="242315"/>
                </a:lnTo>
                <a:close/>
              </a:path>
              <a:path w="1019810" h="486410">
                <a:moveTo>
                  <a:pt x="990599" y="324611"/>
                </a:moveTo>
                <a:lnTo>
                  <a:pt x="990599" y="243839"/>
                </a:lnTo>
                <a:lnTo>
                  <a:pt x="987551" y="265175"/>
                </a:lnTo>
                <a:lnTo>
                  <a:pt x="984503" y="274319"/>
                </a:lnTo>
                <a:lnTo>
                  <a:pt x="963167" y="313943"/>
                </a:lnTo>
                <a:lnTo>
                  <a:pt x="944879" y="332231"/>
                </a:lnTo>
                <a:lnTo>
                  <a:pt x="935735" y="341375"/>
                </a:lnTo>
                <a:lnTo>
                  <a:pt x="899159" y="368807"/>
                </a:lnTo>
                <a:lnTo>
                  <a:pt x="853439" y="391667"/>
                </a:lnTo>
                <a:lnTo>
                  <a:pt x="818387" y="406907"/>
                </a:lnTo>
                <a:lnTo>
                  <a:pt x="781811" y="419099"/>
                </a:lnTo>
                <a:lnTo>
                  <a:pt x="742187" y="431291"/>
                </a:lnTo>
                <a:lnTo>
                  <a:pt x="699515" y="440435"/>
                </a:lnTo>
                <a:lnTo>
                  <a:pt x="653795" y="448055"/>
                </a:lnTo>
                <a:lnTo>
                  <a:pt x="608075" y="452627"/>
                </a:lnTo>
                <a:lnTo>
                  <a:pt x="559307" y="457199"/>
                </a:lnTo>
                <a:lnTo>
                  <a:pt x="458723" y="457199"/>
                </a:lnTo>
                <a:lnTo>
                  <a:pt x="409955" y="452627"/>
                </a:lnTo>
                <a:lnTo>
                  <a:pt x="364235" y="448055"/>
                </a:lnTo>
                <a:lnTo>
                  <a:pt x="318515" y="440435"/>
                </a:lnTo>
                <a:lnTo>
                  <a:pt x="277367" y="429767"/>
                </a:lnTo>
                <a:lnTo>
                  <a:pt x="256031" y="425195"/>
                </a:lnTo>
                <a:lnTo>
                  <a:pt x="199643" y="406907"/>
                </a:lnTo>
                <a:lnTo>
                  <a:pt x="164591" y="391667"/>
                </a:lnTo>
                <a:lnTo>
                  <a:pt x="120395" y="367283"/>
                </a:lnTo>
                <a:lnTo>
                  <a:pt x="106679" y="359663"/>
                </a:lnTo>
                <a:lnTo>
                  <a:pt x="64007" y="323087"/>
                </a:lnTo>
                <a:lnTo>
                  <a:pt x="36575" y="283463"/>
                </a:lnTo>
                <a:lnTo>
                  <a:pt x="33527" y="272795"/>
                </a:lnTo>
                <a:lnTo>
                  <a:pt x="30479" y="263651"/>
                </a:lnTo>
                <a:lnTo>
                  <a:pt x="28955" y="252983"/>
                </a:lnTo>
                <a:lnTo>
                  <a:pt x="28955" y="325373"/>
                </a:lnTo>
                <a:lnTo>
                  <a:pt x="33527" y="330707"/>
                </a:lnTo>
                <a:lnTo>
                  <a:pt x="42671" y="342899"/>
                </a:lnTo>
                <a:lnTo>
                  <a:pt x="53339" y="353567"/>
                </a:lnTo>
                <a:lnTo>
                  <a:pt x="65531" y="364235"/>
                </a:lnTo>
                <a:lnTo>
                  <a:pt x="77723" y="373379"/>
                </a:lnTo>
                <a:lnTo>
                  <a:pt x="91439" y="382523"/>
                </a:lnTo>
                <a:lnTo>
                  <a:pt x="105155" y="393191"/>
                </a:lnTo>
                <a:lnTo>
                  <a:pt x="120395" y="400811"/>
                </a:lnTo>
                <a:lnTo>
                  <a:pt x="137159" y="409955"/>
                </a:lnTo>
                <a:lnTo>
                  <a:pt x="170687" y="425195"/>
                </a:lnTo>
                <a:lnTo>
                  <a:pt x="208787" y="440435"/>
                </a:lnTo>
                <a:lnTo>
                  <a:pt x="248411" y="452627"/>
                </a:lnTo>
                <a:lnTo>
                  <a:pt x="291083" y="463295"/>
                </a:lnTo>
                <a:lnTo>
                  <a:pt x="359663" y="475487"/>
                </a:lnTo>
                <a:lnTo>
                  <a:pt x="408431" y="481583"/>
                </a:lnTo>
                <a:lnTo>
                  <a:pt x="458723" y="484631"/>
                </a:lnTo>
                <a:lnTo>
                  <a:pt x="483107" y="486155"/>
                </a:lnTo>
                <a:lnTo>
                  <a:pt x="534923" y="486155"/>
                </a:lnTo>
                <a:lnTo>
                  <a:pt x="560831" y="484631"/>
                </a:lnTo>
                <a:lnTo>
                  <a:pt x="611123" y="481583"/>
                </a:lnTo>
                <a:lnTo>
                  <a:pt x="658367" y="475487"/>
                </a:lnTo>
                <a:lnTo>
                  <a:pt x="705611" y="467867"/>
                </a:lnTo>
                <a:lnTo>
                  <a:pt x="726947" y="463295"/>
                </a:lnTo>
                <a:lnTo>
                  <a:pt x="749807" y="458723"/>
                </a:lnTo>
                <a:lnTo>
                  <a:pt x="769619" y="452627"/>
                </a:lnTo>
                <a:lnTo>
                  <a:pt x="790955" y="446531"/>
                </a:lnTo>
                <a:lnTo>
                  <a:pt x="810767" y="440435"/>
                </a:lnTo>
                <a:lnTo>
                  <a:pt x="829055" y="432815"/>
                </a:lnTo>
                <a:lnTo>
                  <a:pt x="848867" y="425195"/>
                </a:lnTo>
                <a:lnTo>
                  <a:pt x="882395" y="409955"/>
                </a:lnTo>
                <a:lnTo>
                  <a:pt x="941831" y="373379"/>
                </a:lnTo>
                <a:lnTo>
                  <a:pt x="976883" y="341375"/>
                </a:lnTo>
                <a:lnTo>
                  <a:pt x="986027" y="330707"/>
                </a:lnTo>
                <a:lnTo>
                  <a:pt x="990599" y="32461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30" name="object 30"/>
          <p:cNvSpPr/>
          <p:nvPr/>
        </p:nvSpPr>
        <p:spPr>
          <a:xfrm>
            <a:off x="4232237" y="2700169"/>
            <a:ext cx="542365" cy="238125"/>
          </a:xfrm>
          <a:custGeom>
            <a:avLst/>
            <a:gdLst/>
            <a:ahLst/>
            <a:cxnLst/>
            <a:rect l="l" t="t" r="r" b="b"/>
            <a:pathLst>
              <a:path w="614679" h="269875">
                <a:moveTo>
                  <a:pt x="559571" y="221671"/>
                </a:moveTo>
                <a:lnTo>
                  <a:pt x="541431" y="200652"/>
                </a:lnTo>
                <a:lnTo>
                  <a:pt x="9143" y="0"/>
                </a:lnTo>
                <a:lnTo>
                  <a:pt x="0" y="27431"/>
                </a:lnTo>
                <a:lnTo>
                  <a:pt x="530286" y="225942"/>
                </a:lnTo>
                <a:lnTo>
                  <a:pt x="559571" y="221671"/>
                </a:lnTo>
                <a:close/>
              </a:path>
              <a:path w="614679" h="269875">
                <a:moveTo>
                  <a:pt x="591311" y="245785"/>
                </a:moveTo>
                <a:lnTo>
                  <a:pt x="591311" y="219455"/>
                </a:lnTo>
                <a:lnTo>
                  <a:pt x="582167" y="245363"/>
                </a:lnTo>
                <a:lnTo>
                  <a:pt x="530286" y="225942"/>
                </a:lnTo>
                <a:lnTo>
                  <a:pt x="438911" y="239267"/>
                </a:lnTo>
                <a:lnTo>
                  <a:pt x="431291" y="240791"/>
                </a:lnTo>
                <a:lnTo>
                  <a:pt x="426719" y="248411"/>
                </a:lnTo>
                <a:lnTo>
                  <a:pt x="426719" y="256031"/>
                </a:lnTo>
                <a:lnTo>
                  <a:pt x="428243" y="263651"/>
                </a:lnTo>
                <a:lnTo>
                  <a:pt x="435863" y="269747"/>
                </a:lnTo>
                <a:lnTo>
                  <a:pt x="443483" y="268223"/>
                </a:lnTo>
                <a:lnTo>
                  <a:pt x="591311" y="245785"/>
                </a:lnTo>
                <a:close/>
              </a:path>
              <a:path w="614679" h="269875">
                <a:moveTo>
                  <a:pt x="614171" y="242315"/>
                </a:moveTo>
                <a:lnTo>
                  <a:pt x="502919" y="111251"/>
                </a:lnTo>
                <a:lnTo>
                  <a:pt x="496823" y="105155"/>
                </a:lnTo>
                <a:lnTo>
                  <a:pt x="487679" y="103631"/>
                </a:lnTo>
                <a:lnTo>
                  <a:pt x="481583" y="109727"/>
                </a:lnTo>
                <a:lnTo>
                  <a:pt x="475487" y="114299"/>
                </a:lnTo>
                <a:lnTo>
                  <a:pt x="475487" y="123443"/>
                </a:lnTo>
                <a:lnTo>
                  <a:pt x="480059" y="129539"/>
                </a:lnTo>
                <a:lnTo>
                  <a:pt x="541431" y="200652"/>
                </a:lnTo>
                <a:lnTo>
                  <a:pt x="591311" y="219455"/>
                </a:lnTo>
                <a:lnTo>
                  <a:pt x="591311" y="245785"/>
                </a:lnTo>
                <a:lnTo>
                  <a:pt x="614171" y="242315"/>
                </a:lnTo>
                <a:close/>
              </a:path>
              <a:path w="614679" h="269875">
                <a:moveTo>
                  <a:pt x="585215" y="236727"/>
                </a:moveTo>
                <a:lnTo>
                  <a:pt x="585215" y="217931"/>
                </a:lnTo>
                <a:lnTo>
                  <a:pt x="576071" y="240791"/>
                </a:lnTo>
                <a:lnTo>
                  <a:pt x="559571" y="221671"/>
                </a:lnTo>
                <a:lnTo>
                  <a:pt x="530286" y="225942"/>
                </a:lnTo>
                <a:lnTo>
                  <a:pt x="582167" y="245363"/>
                </a:lnTo>
                <a:lnTo>
                  <a:pt x="585215" y="236727"/>
                </a:lnTo>
                <a:close/>
              </a:path>
              <a:path w="614679" h="269875">
                <a:moveTo>
                  <a:pt x="591311" y="219455"/>
                </a:moveTo>
                <a:lnTo>
                  <a:pt x="541431" y="200652"/>
                </a:lnTo>
                <a:lnTo>
                  <a:pt x="559571" y="221671"/>
                </a:lnTo>
                <a:lnTo>
                  <a:pt x="585215" y="217931"/>
                </a:lnTo>
                <a:lnTo>
                  <a:pt x="585215" y="236727"/>
                </a:lnTo>
                <a:lnTo>
                  <a:pt x="591311" y="219455"/>
                </a:lnTo>
                <a:close/>
              </a:path>
              <a:path w="614679" h="269875">
                <a:moveTo>
                  <a:pt x="585215" y="217931"/>
                </a:moveTo>
                <a:lnTo>
                  <a:pt x="559571" y="221671"/>
                </a:lnTo>
                <a:lnTo>
                  <a:pt x="576071" y="240791"/>
                </a:lnTo>
                <a:lnTo>
                  <a:pt x="585215" y="21793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31" name="object 31"/>
          <p:cNvSpPr/>
          <p:nvPr/>
        </p:nvSpPr>
        <p:spPr>
          <a:xfrm>
            <a:off x="6656741" y="2341132"/>
            <a:ext cx="308162" cy="258296"/>
          </a:xfrm>
          <a:custGeom>
            <a:avLst/>
            <a:gdLst/>
            <a:ahLst/>
            <a:cxnLst/>
            <a:rect l="l" t="t" r="r" b="b"/>
            <a:pathLst>
              <a:path w="349250" h="292735">
                <a:moveTo>
                  <a:pt x="348995" y="144779"/>
                </a:moveTo>
                <a:lnTo>
                  <a:pt x="339851" y="100583"/>
                </a:lnTo>
                <a:lnTo>
                  <a:pt x="316991" y="62483"/>
                </a:lnTo>
                <a:lnTo>
                  <a:pt x="283463" y="32003"/>
                </a:lnTo>
                <a:lnTo>
                  <a:pt x="240791" y="10667"/>
                </a:lnTo>
                <a:lnTo>
                  <a:pt x="173735" y="0"/>
                </a:lnTo>
                <a:lnTo>
                  <a:pt x="155447" y="1523"/>
                </a:lnTo>
                <a:lnTo>
                  <a:pt x="76199" y="24383"/>
                </a:lnTo>
                <a:lnTo>
                  <a:pt x="39623" y="53339"/>
                </a:lnTo>
                <a:lnTo>
                  <a:pt x="13715" y="89915"/>
                </a:lnTo>
                <a:lnTo>
                  <a:pt x="0" y="132587"/>
                </a:lnTo>
                <a:lnTo>
                  <a:pt x="0" y="163067"/>
                </a:lnTo>
                <a:lnTo>
                  <a:pt x="13715" y="204215"/>
                </a:lnTo>
                <a:lnTo>
                  <a:pt x="27431" y="226059"/>
                </a:lnTo>
                <a:lnTo>
                  <a:pt x="27431" y="144779"/>
                </a:lnTo>
                <a:lnTo>
                  <a:pt x="28955" y="134111"/>
                </a:lnTo>
                <a:lnTo>
                  <a:pt x="30479" y="121919"/>
                </a:lnTo>
                <a:lnTo>
                  <a:pt x="39623" y="100583"/>
                </a:lnTo>
                <a:lnTo>
                  <a:pt x="45719" y="91439"/>
                </a:lnTo>
                <a:lnTo>
                  <a:pt x="51815" y="80771"/>
                </a:lnTo>
                <a:lnTo>
                  <a:pt x="91439" y="48767"/>
                </a:lnTo>
                <a:lnTo>
                  <a:pt x="131063" y="33527"/>
                </a:lnTo>
                <a:lnTo>
                  <a:pt x="160019" y="28955"/>
                </a:lnTo>
                <a:lnTo>
                  <a:pt x="188975" y="28955"/>
                </a:lnTo>
                <a:lnTo>
                  <a:pt x="231647" y="38099"/>
                </a:lnTo>
                <a:lnTo>
                  <a:pt x="268223" y="56387"/>
                </a:lnTo>
                <a:lnTo>
                  <a:pt x="303275" y="91439"/>
                </a:lnTo>
                <a:lnTo>
                  <a:pt x="320039" y="147827"/>
                </a:lnTo>
                <a:lnTo>
                  <a:pt x="320039" y="226567"/>
                </a:lnTo>
                <a:lnTo>
                  <a:pt x="327659" y="216407"/>
                </a:lnTo>
                <a:lnTo>
                  <a:pt x="335279" y="202691"/>
                </a:lnTo>
                <a:lnTo>
                  <a:pt x="339851" y="190499"/>
                </a:lnTo>
                <a:lnTo>
                  <a:pt x="344423" y="175259"/>
                </a:lnTo>
                <a:lnTo>
                  <a:pt x="347471" y="160019"/>
                </a:lnTo>
                <a:lnTo>
                  <a:pt x="348995" y="144779"/>
                </a:lnTo>
                <a:close/>
              </a:path>
              <a:path w="349250" h="292735">
                <a:moveTo>
                  <a:pt x="320039" y="226567"/>
                </a:moveTo>
                <a:lnTo>
                  <a:pt x="320039" y="147827"/>
                </a:lnTo>
                <a:lnTo>
                  <a:pt x="318515" y="158495"/>
                </a:lnTo>
                <a:lnTo>
                  <a:pt x="316991" y="170687"/>
                </a:lnTo>
                <a:lnTo>
                  <a:pt x="313943" y="181355"/>
                </a:lnTo>
                <a:lnTo>
                  <a:pt x="307847" y="192023"/>
                </a:lnTo>
                <a:lnTo>
                  <a:pt x="303275" y="202691"/>
                </a:lnTo>
                <a:lnTo>
                  <a:pt x="295655" y="211835"/>
                </a:lnTo>
                <a:lnTo>
                  <a:pt x="256031" y="243839"/>
                </a:lnTo>
                <a:lnTo>
                  <a:pt x="217931" y="259079"/>
                </a:lnTo>
                <a:lnTo>
                  <a:pt x="188975" y="263651"/>
                </a:lnTo>
                <a:lnTo>
                  <a:pt x="158495" y="263651"/>
                </a:lnTo>
                <a:lnTo>
                  <a:pt x="143255" y="260603"/>
                </a:lnTo>
                <a:lnTo>
                  <a:pt x="115823" y="254507"/>
                </a:lnTo>
                <a:lnTo>
                  <a:pt x="102107" y="248411"/>
                </a:lnTo>
                <a:lnTo>
                  <a:pt x="91439" y="242315"/>
                </a:lnTo>
                <a:lnTo>
                  <a:pt x="79247" y="236219"/>
                </a:lnTo>
                <a:lnTo>
                  <a:pt x="44195" y="201167"/>
                </a:lnTo>
                <a:lnTo>
                  <a:pt x="27431" y="144779"/>
                </a:lnTo>
                <a:lnTo>
                  <a:pt x="27431" y="226059"/>
                </a:lnTo>
                <a:lnTo>
                  <a:pt x="64007" y="260603"/>
                </a:lnTo>
                <a:lnTo>
                  <a:pt x="106679" y="281939"/>
                </a:lnTo>
                <a:lnTo>
                  <a:pt x="173735" y="292607"/>
                </a:lnTo>
                <a:lnTo>
                  <a:pt x="192023" y="291083"/>
                </a:lnTo>
                <a:lnTo>
                  <a:pt x="271271" y="268223"/>
                </a:lnTo>
                <a:lnTo>
                  <a:pt x="318515" y="228599"/>
                </a:lnTo>
                <a:lnTo>
                  <a:pt x="320039" y="22656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32" name="object 32"/>
          <p:cNvSpPr/>
          <p:nvPr/>
        </p:nvSpPr>
        <p:spPr>
          <a:xfrm>
            <a:off x="6796591" y="2588559"/>
            <a:ext cx="26894" cy="217954"/>
          </a:xfrm>
          <a:custGeom>
            <a:avLst/>
            <a:gdLst/>
            <a:ahLst/>
            <a:cxnLst/>
            <a:rect l="l" t="t" r="r" b="b"/>
            <a:pathLst>
              <a:path w="30479" h="247014">
                <a:moveTo>
                  <a:pt x="30479" y="246887"/>
                </a:moveTo>
                <a:lnTo>
                  <a:pt x="28955" y="0"/>
                </a:lnTo>
                <a:lnTo>
                  <a:pt x="0" y="0"/>
                </a:lnTo>
                <a:lnTo>
                  <a:pt x="1523" y="246887"/>
                </a:lnTo>
                <a:lnTo>
                  <a:pt x="30479" y="2468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33" name="object 33"/>
          <p:cNvSpPr/>
          <p:nvPr/>
        </p:nvSpPr>
        <p:spPr>
          <a:xfrm>
            <a:off x="6585472" y="2636968"/>
            <a:ext cx="449356" cy="25773"/>
          </a:xfrm>
          <a:custGeom>
            <a:avLst/>
            <a:gdLst/>
            <a:ahLst/>
            <a:cxnLst/>
            <a:rect l="l" t="t" r="r" b="b"/>
            <a:pathLst>
              <a:path w="509270" h="29210">
                <a:moveTo>
                  <a:pt x="509015" y="28955"/>
                </a:moveTo>
                <a:lnTo>
                  <a:pt x="509015" y="1523"/>
                </a:lnTo>
                <a:lnTo>
                  <a:pt x="0" y="0"/>
                </a:lnTo>
                <a:lnTo>
                  <a:pt x="0" y="28955"/>
                </a:lnTo>
                <a:lnTo>
                  <a:pt x="509015" y="289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34" name="object 34"/>
          <p:cNvSpPr/>
          <p:nvPr/>
        </p:nvSpPr>
        <p:spPr>
          <a:xfrm>
            <a:off x="6492688" y="2792954"/>
            <a:ext cx="634813" cy="278466"/>
          </a:xfrm>
          <a:custGeom>
            <a:avLst/>
            <a:gdLst/>
            <a:ahLst/>
            <a:cxnLst/>
            <a:rect l="l" t="t" r="r" b="b"/>
            <a:pathLst>
              <a:path w="719454" h="315595">
                <a:moveTo>
                  <a:pt x="719327" y="292607"/>
                </a:moveTo>
                <a:lnTo>
                  <a:pt x="368807" y="4571"/>
                </a:lnTo>
                <a:lnTo>
                  <a:pt x="362711" y="0"/>
                </a:lnTo>
                <a:lnTo>
                  <a:pt x="355091" y="0"/>
                </a:lnTo>
                <a:lnTo>
                  <a:pt x="350519" y="4571"/>
                </a:lnTo>
                <a:lnTo>
                  <a:pt x="0" y="292607"/>
                </a:lnTo>
                <a:lnTo>
                  <a:pt x="16763" y="315467"/>
                </a:lnTo>
                <a:lnTo>
                  <a:pt x="350519" y="40950"/>
                </a:lnTo>
                <a:lnTo>
                  <a:pt x="350519" y="25907"/>
                </a:lnTo>
                <a:lnTo>
                  <a:pt x="368807" y="25907"/>
                </a:lnTo>
                <a:lnTo>
                  <a:pt x="368807" y="41015"/>
                </a:lnTo>
                <a:lnTo>
                  <a:pt x="701039" y="315467"/>
                </a:lnTo>
                <a:lnTo>
                  <a:pt x="719327" y="292607"/>
                </a:lnTo>
                <a:close/>
              </a:path>
              <a:path w="719454" h="315595">
                <a:moveTo>
                  <a:pt x="368807" y="25907"/>
                </a:moveTo>
                <a:lnTo>
                  <a:pt x="350519" y="25907"/>
                </a:lnTo>
                <a:lnTo>
                  <a:pt x="359644" y="33445"/>
                </a:lnTo>
                <a:lnTo>
                  <a:pt x="368807" y="25907"/>
                </a:lnTo>
                <a:close/>
              </a:path>
              <a:path w="719454" h="315595">
                <a:moveTo>
                  <a:pt x="359644" y="33445"/>
                </a:moveTo>
                <a:lnTo>
                  <a:pt x="350519" y="25907"/>
                </a:lnTo>
                <a:lnTo>
                  <a:pt x="350519" y="40950"/>
                </a:lnTo>
                <a:lnTo>
                  <a:pt x="359644" y="33445"/>
                </a:lnTo>
                <a:close/>
              </a:path>
              <a:path w="719454" h="315595">
                <a:moveTo>
                  <a:pt x="368807" y="41015"/>
                </a:moveTo>
                <a:lnTo>
                  <a:pt x="368807" y="25907"/>
                </a:lnTo>
                <a:lnTo>
                  <a:pt x="359644" y="33445"/>
                </a:lnTo>
                <a:lnTo>
                  <a:pt x="368807" y="410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35" name="object 35"/>
          <p:cNvSpPr/>
          <p:nvPr/>
        </p:nvSpPr>
        <p:spPr>
          <a:xfrm>
            <a:off x="6091965" y="2813124"/>
            <a:ext cx="480172" cy="224678"/>
          </a:xfrm>
          <a:custGeom>
            <a:avLst/>
            <a:gdLst/>
            <a:ahLst/>
            <a:cxnLst/>
            <a:rect l="l" t="t" r="r" b="b"/>
            <a:pathLst>
              <a:path w="544195" h="254635">
                <a:moveTo>
                  <a:pt x="544067" y="25907"/>
                </a:moveTo>
                <a:lnTo>
                  <a:pt x="533399" y="0"/>
                </a:lnTo>
                <a:lnTo>
                  <a:pt x="0" y="228599"/>
                </a:lnTo>
                <a:lnTo>
                  <a:pt x="10667" y="254507"/>
                </a:lnTo>
                <a:lnTo>
                  <a:pt x="544067" y="2590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36" name="object 36"/>
          <p:cNvSpPr txBox="1"/>
          <p:nvPr/>
        </p:nvSpPr>
        <p:spPr>
          <a:xfrm>
            <a:off x="3207122" y="1647712"/>
            <a:ext cx="1753721" cy="2716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06"/>
            <a:r>
              <a:rPr sz="1765" b="1" spc="4" dirty="0">
                <a:latin typeface="Arial"/>
                <a:cs typeface="Arial"/>
              </a:rPr>
              <a:t>U</a:t>
            </a:r>
            <a:r>
              <a:rPr sz="1765" b="1" dirty="0">
                <a:latin typeface="Arial"/>
                <a:cs typeface="Arial"/>
              </a:rPr>
              <a:t>se-</a:t>
            </a:r>
            <a:r>
              <a:rPr sz="1765" b="1" spc="4" dirty="0">
                <a:latin typeface="Arial"/>
                <a:cs typeface="Arial"/>
              </a:rPr>
              <a:t>C</a:t>
            </a:r>
            <a:r>
              <a:rPr sz="1765" b="1" dirty="0">
                <a:latin typeface="Arial"/>
                <a:cs typeface="Arial"/>
              </a:rPr>
              <a:t>ase</a:t>
            </a:r>
            <a:r>
              <a:rPr sz="1765" b="1" spc="-49" dirty="0">
                <a:latin typeface="Arial"/>
                <a:cs typeface="Arial"/>
              </a:rPr>
              <a:t> </a:t>
            </a:r>
            <a:r>
              <a:rPr sz="1765" b="1" spc="-4" dirty="0">
                <a:latin typeface="Arial"/>
                <a:cs typeface="Arial"/>
              </a:rPr>
              <a:t>Mod</a:t>
            </a:r>
            <a:r>
              <a:rPr sz="1765" b="1" dirty="0">
                <a:latin typeface="Arial"/>
                <a:cs typeface="Arial"/>
              </a:rPr>
              <a:t>el</a:t>
            </a:r>
            <a:endParaRPr sz="1765" dirty="0">
              <a:latin typeface="Arial"/>
              <a:cs typeface="Arial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3333975" y="3154679"/>
            <a:ext cx="886384" cy="274544"/>
          </a:xfrm>
          <a:custGeom>
            <a:avLst/>
            <a:gdLst/>
            <a:ahLst/>
            <a:cxnLst/>
            <a:rect l="l" t="t" r="r" b="b"/>
            <a:pathLst>
              <a:path w="1004569" h="311150">
                <a:moveTo>
                  <a:pt x="1004315" y="310895"/>
                </a:moveTo>
                <a:lnTo>
                  <a:pt x="1004315" y="0"/>
                </a:lnTo>
                <a:lnTo>
                  <a:pt x="0" y="0"/>
                </a:lnTo>
                <a:lnTo>
                  <a:pt x="0" y="310895"/>
                </a:lnTo>
                <a:lnTo>
                  <a:pt x="6095" y="310895"/>
                </a:lnTo>
                <a:lnTo>
                  <a:pt x="6095" y="13715"/>
                </a:lnTo>
                <a:lnTo>
                  <a:pt x="13715" y="6095"/>
                </a:lnTo>
                <a:lnTo>
                  <a:pt x="13715" y="13715"/>
                </a:lnTo>
                <a:lnTo>
                  <a:pt x="990599" y="13715"/>
                </a:lnTo>
                <a:lnTo>
                  <a:pt x="990599" y="6095"/>
                </a:lnTo>
                <a:lnTo>
                  <a:pt x="996695" y="13715"/>
                </a:lnTo>
                <a:lnTo>
                  <a:pt x="996695" y="310895"/>
                </a:lnTo>
                <a:lnTo>
                  <a:pt x="1004315" y="310895"/>
                </a:lnTo>
                <a:close/>
              </a:path>
              <a:path w="1004569" h="311150">
                <a:moveTo>
                  <a:pt x="13715" y="13715"/>
                </a:moveTo>
                <a:lnTo>
                  <a:pt x="13715" y="6095"/>
                </a:lnTo>
                <a:lnTo>
                  <a:pt x="6095" y="13715"/>
                </a:lnTo>
                <a:lnTo>
                  <a:pt x="13715" y="13715"/>
                </a:lnTo>
                <a:close/>
              </a:path>
              <a:path w="1004569" h="311150">
                <a:moveTo>
                  <a:pt x="13715" y="310895"/>
                </a:moveTo>
                <a:lnTo>
                  <a:pt x="13715" y="13715"/>
                </a:lnTo>
                <a:lnTo>
                  <a:pt x="6095" y="13715"/>
                </a:lnTo>
                <a:lnTo>
                  <a:pt x="6095" y="310895"/>
                </a:lnTo>
                <a:lnTo>
                  <a:pt x="13715" y="310895"/>
                </a:lnTo>
                <a:close/>
              </a:path>
              <a:path w="1004569" h="311150">
                <a:moveTo>
                  <a:pt x="996695" y="13715"/>
                </a:moveTo>
                <a:lnTo>
                  <a:pt x="990599" y="6095"/>
                </a:lnTo>
                <a:lnTo>
                  <a:pt x="990599" y="13715"/>
                </a:lnTo>
                <a:lnTo>
                  <a:pt x="996695" y="13715"/>
                </a:lnTo>
                <a:close/>
              </a:path>
              <a:path w="1004569" h="311150">
                <a:moveTo>
                  <a:pt x="996695" y="310895"/>
                </a:moveTo>
                <a:lnTo>
                  <a:pt x="996695" y="13715"/>
                </a:lnTo>
                <a:lnTo>
                  <a:pt x="990599" y="13715"/>
                </a:lnTo>
                <a:lnTo>
                  <a:pt x="990599" y="310895"/>
                </a:lnTo>
                <a:lnTo>
                  <a:pt x="996695" y="3108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39" name="object 39"/>
          <p:cNvSpPr/>
          <p:nvPr/>
        </p:nvSpPr>
        <p:spPr>
          <a:xfrm>
            <a:off x="2061883" y="6320789"/>
            <a:ext cx="6051176" cy="0"/>
          </a:xfrm>
          <a:custGeom>
            <a:avLst/>
            <a:gdLst/>
            <a:ahLst/>
            <a:cxnLst/>
            <a:rect l="l" t="t" r="r" b="b"/>
            <a:pathLst>
              <a:path w="6858000">
                <a:moveTo>
                  <a:pt x="0" y="0"/>
                </a:moveTo>
                <a:lnTo>
                  <a:pt x="6857999" y="0"/>
                </a:lnTo>
              </a:path>
            </a:pathLst>
          </a:custGeom>
          <a:ln w="1371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40" name="object 40"/>
          <p:cNvSpPr/>
          <p:nvPr/>
        </p:nvSpPr>
        <p:spPr>
          <a:xfrm>
            <a:off x="8289214" y="3954779"/>
            <a:ext cx="629771" cy="1034303"/>
          </a:xfrm>
          <a:custGeom>
            <a:avLst/>
            <a:gdLst/>
            <a:ahLst/>
            <a:cxnLst/>
            <a:rect l="l" t="t" r="r" b="b"/>
            <a:pathLst>
              <a:path w="713740" h="1172210">
                <a:moveTo>
                  <a:pt x="713231" y="1171955"/>
                </a:moveTo>
                <a:lnTo>
                  <a:pt x="713231" y="0"/>
                </a:lnTo>
                <a:lnTo>
                  <a:pt x="0" y="0"/>
                </a:lnTo>
                <a:lnTo>
                  <a:pt x="0" y="1171955"/>
                </a:lnTo>
                <a:lnTo>
                  <a:pt x="13715" y="1171955"/>
                </a:lnTo>
                <a:lnTo>
                  <a:pt x="13715" y="28955"/>
                </a:lnTo>
                <a:lnTo>
                  <a:pt x="27431" y="13715"/>
                </a:lnTo>
                <a:lnTo>
                  <a:pt x="27431" y="28955"/>
                </a:lnTo>
                <a:lnTo>
                  <a:pt x="685799" y="28955"/>
                </a:lnTo>
                <a:lnTo>
                  <a:pt x="685799" y="13715"/>
                </a:lnTo>
                <a:lnTo>
                  <a:pt x="699515" y="28955"/>
                </a:lnTo>
                <a:lnTo>
                  <a:pt x="699515" y="1171955"/>
                </a:lnTo>
                <a:lnTo>
                  <a:pt x="713231" y="1171955"/>
                </a:lnTo>
                <a:close/>
              </a:path>
              <a:path w="713740" h="1172210">
                <a:moveTo>
                  <a:pt x="27431" y="28955"/>
                </a:moveTo>
                <a:lnTo>
                  <a:pt x="27431" y="13715"/>
                </a:lnTo>
                <a:lnTo>
                  <a:pt x="13715" y="28955"/>
                </a:lnTo>
                <a:lnTo>
                  <a:pt x="27431" y="28955"/>
                </a:lnTo>
                <a:close/>
              </a:path>
              <a:path w="713740" h="1172210">
                <a:moveTo>
                  <a:pt x="27431" y="1142999"/>
                </a:moveTo>
                <a:lnTo>
                  <a:pt x="27431" y="28955"/>
                </a:lnTo>
                <a:lnTo>
                  <a:pt x="13715" y="28955"/>
                </a:lnTo>
                <a:lnTo>
                  <a:pt x="13715" y="1142999"/>
                </a:lnTo>
                <a:lnTo>
                  <a:pt x="27431" y="1142999"/>
                </a:lnTo>
                <a:close/>
              </a:path>
              <a:path w="713740" h="1172210">
                <a:moveTo>
                  <a:pt x="699515" y="1142999"/>
                </a:moveTo>
                <a:lnTo>
                  <a:pt x="13715" y="1142999"/>
                </a:lnTo>
                <a:lnTo>
                  <a:pt x="27431" y="1156715"/>
                </a:lnTo>
                <a:lnTo>
                  <a:pt x="27431" y="1171955"/>
                </a:lnTo>
                <a:lnTo>
                  <a:pt x="685799" y="1171955"/>
                </a:lnTo>
                <a:lnTo>
                  <a:pt x="685799" y="1156715"/>
                </a:lnTo>
                <a:lnTo>
                  <a:pt x="699515" y="1142999"/>
                </a:lnTo>
                <a:close/>
              </a:path>
              <a:path w="713740" h="1172210">
                <a:moveTo>
                  <a:pt x="27431" y="1171955"/>
                </a:moveTo>
                <a:lnTo>
                  <a:pt x="27431" y="1156715"/>
                </a:lnTo>
                <a:lnTo>
                  <a:pt x="13715" y="1142999"/>
                </a:lnTo>
                <a:lnTo>
                  <a:pt x="13715" y="1171955"/>
                </a:lnTo>
                <a:lnTo>
                  <a:pt x="27431" y="1171955"/>
                </a:lnTo>
                <a:close/>
              </a:path>
              <a:path w="713740" h="1172210">
                <a:moveTo>
                  <a:pt x="699515" y="28955"/>
                </a:moveTo>
                <a:lnTo>
                  <a:pt x="685799" y="13715"/>
                </a:lnTo>
                <a:lnTo>
                  <a:pt x="685799" y="28955"/>
                </a:lnTo>
                <a:lnTo>
                  <a:pt x="699515" y="28955"/>
                </a:lnTo>
                <a:close/>
              </a:path>
              <a:path w="713740" h="1172210">
                <a:moveTo>
                  <a:pt x="699515" y="1142999"/>
                </a:moveTo>
                <a:lnTo>
                  <a:pt x="699515" y="28955"/>
                </a:lnTo>
                <a:lnTo>
                  <a:pt x="685799" y="28955"/>
                </a:lnTo>
                <a:lnTo>
                  <a:pt x="685799" y="1142999"/>
                </a:lnTo>
                <a:lnTo>
                  <a:pt x="699515" y="1142999"/>
                </a:lnTo>
                <a:close/>
              </a:path>
              <a:path w="713740" h="1172210">
                <a:moveTo>
                  <a:pt x="699515" y="1171955"/>
                </a:moveTo>
                <a:lnTo>
                  <a:pt x="699515" y="1142999"/>
                </a:lnTo>
                <a:lnTo>
                  <a:pt x="685799" y="1156715"/>
                </a:lnTo>
                <a:lnTo>
                  <a:pt x="685799" y="1171955"/>
                </a:lnTo>
                <a:lnTo>
                  <a:pt x="699515" y="11719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41" name="object 41"/>
          <p:cNvSpPr/>
          <p:nvPr/>
        </p:nvSpPr>
        <p:spPr>
          <a:xfrm>
            <a:off x="8695316" y="3958813"/>
            <a:ext cx="220756" cy="219635"/>
          </a:xfrm>
          <a:custGeom>
            <a:avLst/>
            <a:gdLst/>
            <a:ahLst/>
            <a:cxnLst/>
            <a:rect l="l" t="t" r="r" b="b"/>
            <a:pathLst>
              <a:path w="250190" h="248920">
                <a:moveTo>
                  <a:pt x="249935" y="228599"/>
                </a:moveTo>
                <a:lnTo>
                  <a:pt x="21335" y="0"/>
                </a:lnTo>
                <a:lnTo>
                  <a:pt x="0" y="19811"/>
                </a:lnTo>
                <a:lnTo>
                  <a:pt x="228599" y="248411"/>
                </a:lnTo>
                <a:lnTo>
                  <a:pt x="249935" y="2285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42" name="object 42"/>
          <p:cNvSpPr/>
          <p:nvPr/>
        </p:nvSpPr>
        <p:spPr>
          <a:xfrm>
            <a:off x="8704729" y="3966882"/>
            <a:ext cx="0" cy="201706"/>
          </a:xfrm>
          <a:custGeom>
            <a:avLst/>
            <a:gdLst/>
            <a:ahLst/>
            <a:cxnLst/>
            <a:rect l="l" t="t" r="r" b="b"/>
            <a:pathLst>
              <a:path h="228600">
                <a:moveTo>
                  <a:pt x="0" y="0"/>
                </a:moveTo>
                <a:lnTo>
                  <a:pt x="0" y="228599"/>
                </a:lnTo>
              </a:path>
            </a:pathLst>
          </a:custGeom>
          <a:ln w="2743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43" name="object 43"/>
          <p:cNvSpPr/>
          <p:nvPr/>
        </p:nvSpPr>
        <p:spPr>
          <a:xfrm>
            <a:off x="8704728" y="4169260"/>
            <a:ext cx="201706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0" y="0"/>
                </a:moveTo>
                <a:lnTo>
                  <a:pt x="228599" y="0"/>
                </a:lnTo>
              </a:path>
            </a:pathLst>
          </a:custGeom>
          <a:ln w="289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44" name="object 44"/>
          <p:cNvSpPr/>
          <p:nvPr/>
        </p:nvSpPr>
        <p:spPr>
          <a:xfrm>
            <a:off x="8368552" y="4303730"/>
            <a:ext cx="470647" cy="0"/>
          </a:xfrm>
          <a:custGeom>
            <a:avLst/>
            <a:gdLst/>
            <a:ahLst/>
            <a:cxnLst/>
            <a:rect l="l" t="t" r="r" b="b"/>
            <a:pathLst>
              <a:path w="533400">
                <a:moveTo>
                  <a:pt x="0" y="0"/>
                </a:moveTo>
                <a:lnTo>
                  <a:pt x="533399" y="0"/>
                </a:lnTo>
              </a:path>
            </a:pathLst>
          </a:custGeom>
          <a:ln w="289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45" name="object 45"/>
          <p:cNvSpPr/>
          <p:nvPr/>
        </p:nvSpPr>
        <p:spPr>
          <a:xfrm>
            <a:off x="8368552" y="4370966"/>
            <a:ext cx="470647" cy="0"/>
          </a:xfrm>
          <a:custGeom>
            <a:avLst/>
            <a:gdLst/>
            <a:ahLst/>
            <a:cxnLst/>
            <a:rect l="l" t="t" r="r" b="b"/>
            <a:pathLst>
              <a:path w="533400">
                <a:moveTo>
                  <a:pt x="0" y="0"/>
                </a:moveTo>
                <a:lnTo>
                  <a:pt x="533399" y="0"/>
                </a:lnTo>
              </a:path>
            </a:pathLst>
          </a:custGeom>
          <a:ln w="289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46" name="object 46"/>
          <p:cNvSpPr/>
          <p:nvPr/>
        </p:nvSpPr>
        <p:spPr>
          <a:xfrm>
            <a:off x="8368552" y="4438201"/>
            <a:ext cx="470647" cy="0"/>
          </a:xfrm>
          <a:custGeom>
            <a:avLst/>
            <a:gdLst/>
            <a:ahLst/>
            <a:cxnLst/>
            <a:rect l="l" t="t" r="r" b="b"/>
            <a:pathLst>
              <a:path w="533400">
                <a:moveTo>
                  <a:pt x="0" y="0"/>
                </a:moveTo>
                <a:lnTo>
                  <a:pt x="533399" y="0"/>
                </a:lnTo>
              </a:path>
            </a:pathLst>
          </a:custGeom>
          <a:ln w="289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47" name="object 47"/>
          <p:cNvSpPr/>
          <p:nvPr/>
        </p:nvSpPr>
        <p:spPr>
          <a:xfrm>
            <a:off x="8368552" y="4572671"/>
            <a:ext cx="470647" cy="0"/>
          </a:xfrm>
          <a:custGeom>
            <a:avLst/>
            <a:gdLst/>
            <a:ahLst/>
            <a:cxnLst/>
            <a:rect l="l" t="t" r="r" b="b"/>
            <a:pathLst>
              <a:path w="533400">
                <a:moveTo>
                  <a:pt x="0" y="0"/>
                </a:moveTo>
                <a:lnTo>
                  <a:pt x="533399" y="0"/>
                </a:lnTo>
              </a:path>
            </a:pathLst>
          </a:custGeom>
          <a:ln w="289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48" name="object 48"/>
          <p:cNvSpPr/>
          <p:nvPr/>
        </p:nvSpPr>
        <p:spPr>
          <a:xfrm>
            <a:off x="8368552" y="4505436"/>
            <a:ext cx="470647" cy="0"/>
          </a:xfrm>
          <a:custGeom>
            <a:avLst/>
            <a:gdLst/>
            <a:ahLst/>
            <a:cxnLst/>
            <a:rect l="l" t="t" r="r" b="b"/>
            <a:pathLst>
              <a:path w="533400">
                <a:moveTo>
                  <a:pt x="0" y="0"/>
                </a:moveTo>
                <a:lnTo>
                  <a:pt x="533399" y="0"/>
                </a:lnTo>
              </a:path>
            </a:pathLst>
          </a:custGeom>
          <a:ln w="289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49" name="object 49"/>
          <p:cNvSpPr/>
          <p:nvPr/>
        </p:nvSpPr>
        <p:spPr>
          <a:xfrm>
            <a:off x="8368552" y="4639907"/>
            <a:ext cx="470647" cy="0"/>
          </a:xfrm>
          <a:custGeom>
            <a:avLst/>
            <a:gdLst/>
            <a:ahLst/>
            <a:cxnLst/>
            <a:rect l="l" t="t" r="r" b="b"/>
            <a:pathLst>
              <a:path w="533400">
                <a:moveTo>
                  <a:pt x="0" y="0"/>
                </a:moveTo>
                <a:lnTo>
                  <a:pt x="533399" y="0"/>
                </a:lnTo>
              </a:path>
            </a:pathLst>
          </a:custGeom>
          <a:ln w="289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50" name="object 50"/>
          <p:cNvSpPr/>
          <p:nvPr/>
        </p:nvSpPr>
        <p:spPr>
          <a:xfrm>
            <a:off x="8368552" y="4707142"/>
            <a:ext cx="470647" cy="0"/>
          </a:xfrm>
          <a:custGeom>
            <a:avLst/>
            <a:gdLst/>
            <a:ahLst/>
            <a:cxnLst/>
            <a:rect l="l" t="t" r="r" b="b"/>
            <a:pathLst>
              <a:path w="533400">
                <a:moveTo>
                  <a:pt x="0" y="0"/>
                </a:moveTo>
                <a:lnTo>
                  <a:pt x="533399" y="0"/>
                </a:lnTo>
              </a:path>
            </a:pathLst>
          </a:custGeom>
          <a:ln w="289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51" name="object 51"/>
          <p:cNvSpPr/>
          <p:nvPr/>
        </p:nvSpPr>
        <p:spPr>
          <a:xfrm>
            <a:off x="8368552" y="4774377"/>
            <a:ext cx="470647" cy="0"/>
          </a:xfrm>
          <a:custGeom>
            <a:avLst/>
            <a:gdLst/>
            <a:ahLst/>
            <a:cxnLst/>
            <a:rect l="l" t="t" r="r" b="b"/>
            <a:pathLst>
              <a:path w="533400">
                <a:moveTo>
                  <a:pt x="0" y="0"/>
                </a:moveTo>
                <a:lnTo>
                  <a:pt x="533399" y="0"/>
                </a:lnTo>
              </a:path>
            </a:pathLst>
          </a:custGeom>
          <a:ln w="289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52" name="object 52"/>
          <p:cNvSpPr/>
          <p:nvPr/>
        </p:nvSpPr>
        <p:spPr>
          <a:xfrm>
            <a:off x="8368552" y="4841613"/>
            <a:ext cx="470647" cy="0"/>
          </a:xfrm>
          <a:custGeom>
            <a:avLst/>
            <a:gdLst/>
            <a:ahLst/>
            <a:cxnLst/>
            <a:rect l="l" t="t" r="r" b="b"/>
            <a:pathLst>
              <a:path w="533400">
                <a:moveTo>
                  <a:pt x="0" y="0"/>
                </a:moveTo>
                <a:lnTo>
                  <a:pt x="533399" y="0"/>
                </a:lnTo>
              </a:path>
            </a:pathLst>
          </a:custGeom>
          <a:ln w="289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53" name="object 53"/>
          <p:cNvSpPr/>
          <p:nvPr/>
        </p:nvSpPr>
        <p:spPr>
          <a:xfrm>
            <a:off x="8368552" y="4908848"/>
            <a:ext cx="470647" cy="0"/>
          </a:xfrm>
          <a:custGeom>
            <a:avLst/>
            <a:gdLst/>
            <a:ahLst/>
            <a:cxnLst/>
            <a:rect l="l" t="t" r="r" b="b"/>
            <a:pathLst>
              <a:path w="533400">
                <a:moveTo>
                  <a:pt x="0" y="0"/>
                </a:moveTo>
                <a:lnTo>
                  <a:pt x="533399" y="0"/>
                </a:lnTo>
              </a:path>
            </a:pathLst>
          </a:custGeom>
          <a:ln w="289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54" name="object 54"/>
          <p:cNvSpPr/>
          <p:nvPr/>
        </p:nvSpPr>
        <p:spPr>
          <a:xfrm>
            <a:off x="8368552" y="4236495"/>
            <a:ext cx="470647" cy="0"/>
          </a:xfrm>
          <a:custGeom>
            <a:avLst/>
            <a:gdLst/>
            <a:ahLst/>
            <a:cxnLst/>
            <a:rect l="l" t="t" r="r" b="b"/>
            <a:pathLst>
              <a:path w="533400">
                <a:moveTo>
                  <a:pt x="0" y="0"/>
                </a:moveTo>
                <a:lnTo>
                  <a:pt x="533399" y="0"/>
                </a:lnTo>
              </a:path>
            </a:pathLst>
          </a:custGeom>
          <a:ln w="289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55" name="object 55"/>
          <p:cNvSpPr/>
          <p:nvPr/>
        </p:nvSpPr>
        <p:spPr>
          <a:xfrm>
            <a:off x="8368552" y="4102024"/>
            <a:ext cx="293594" cy="0"/>
          </a:xfrm>
          <a:custGeom>
            <a:avLst/>
            <a:gdLst/>
            <a:ahLst/>
            <a:cxnLst/>
            <a:rect l="l" t="t" r="r" b="b"/>
            <a:pathLst>
              <a:path w="332740">
                <a:moveTo>
                  <a:pt x="0" y="0"/>
                </a:moveTo>
                <a:lnTo>
                  <a:pt x="332231" y="0"/>
                </a:lnTo>
              </a:path>
            </a:pathLst>
          </a:custGeom>
          <a:ln w="289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56" name="object 56"/>
          <p:cNvSpPr/>
          <p:nvPr/>
        </p:nvSpPr>
        <p:spPr>
          <a:xfrm>
            <a:off x="8368552" y="4034789"/>
            <a:ext cx="293594" cy="0"/>
          </a:xfrm>
          <a:custGeom>
            <a:avLst/>
            <a:gdLst/>
            <a:ahLst/>
            <a:cxnLst/>
            <a:rect l="l" t="t" r="r" b="b"/>
            <a:pathLst>
              <a:path w="332740">
                <a:moveTo>
                  <a:pt x="0" y="0"/>
                </a:moveTo>
                <a:lnTo>
                  <a:pt x="332231" y="0"/>
                </a:lnTo>
              </a:path>
            </a:pathLst>
          </a:custGeom>
          <a:ln w="289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57" name="object 57"/>
          <p:cNvSpPr/>
          <p:nvPr/>
        </p:nvSpPr>
        <p:spPr>
          <a:xfrm>
            <a:off x="8368552" y="4169260"/>
            <a:ext cx="293594" cy="0"/>
          </a:xfrm>
          <a:custGeom>
            <a:avLst/>
            <a:gdLst/>
            <a:ahLst/>
            <a:cxnLst/>
            <a:rect l="l" t="t" r="r" b="b"/>
            <a:pathLst>
              <a:path w="332740">
                <a:moveTo>
                  <a:pt x="0" y="0"/>
                </a:moveTo>
                <a:lnTo>
                  <a:pt x="332231" y="0"/>
                </a:lnTo>
              </a:path>
            </a:pathLst>
          </a:custGeom>
          <a:ln w="289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58" name="object 58"/>
          <p:cNvSpPr txBox="1"/>
          <p:nvPr/>
        </p:nvSpPr>
        <p:spPr>
          <a:xfrm>
            <a:off x="7863838" y="5077607"/>
            <a:ext cx="1479737" cy="48872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0384" marR="4483" indent="-99738"/>
            <a:r>
              <a:rPr sz="1588" b="1" spc="-4" dirty="0">
                <a:latin typeface="Arial"/>
                <a:cs typeface="Arial"/>
              </a:rPr>
              <a:t>S</a:t>
            </a:r>
            <a:r>
              <a:rPr sz="1588" b="1" dirty="0">
                <a:latin typeface="Arial"/>
                <a:cs typeface="Arial"/>
              </a:rPr>
              <a:t>uppl</a:t>
            </a:r>
            <a:r>
              <a:rPr sz="1588" b="1" spc="-4" dirty="0">
                <a:latin typeface="Arial"/>
                <a:cs typeface="Arial"/>
              </a:rPr>
              <a:t>eme</a:t>
            </a:r>
            <a:r>
              <a:rPr sz="1588" b="1" dirty="0">
                <a:latin typeface="Arial"/>
                <a:cs typeface="Arial"/>
              </a:rPr>
              <a:t>nt</a:t>
            </a:r>
            <a:r>
              <a:rPr sz="1588" b="1" spc="-4" dirty="0">
                <a:latin typeface="Arial"/>
                <a:cs typeface="Arial"/>
              </a:rPr>
              <a:t>ar</a:t>
            </a:r>
            <a:r>
              <a:rPr sz="1588" b="1" dirty="0">
                <a:latin typeface="Arial"/>
                <a:cs typeface="Arial"/>
              </a:rPr>
              <a:t>y </a:t>
            </a:r>
            <a:r>
              <a:rPr sz="1588" b="1" spc="-4" dirty="0">
                <a:latin typeface="Arial"/>
                <a:cs typeface="Arial"/>
              </a:rPr>
              <a:t>S</a:t>
            </a:r>
            <a:r>
              <a:rPr sz="1588" b="1" dirty="0">
                <a:latin typeface="Arial"/>
                <a:cs typeface="Arial"/>
              </a:rPr>
              <a:t>p</a:t>
            </a:r>
            <a:r>
              <a:rPr sz="1588" b="1" spc="-4" dirty="0">
                <a:latin typeface="Arial"/>
                <a:cs typeface="Arial"/>
              </a:rPr>
              <a:t>ec</a:t>
            </a:r>
            <a:r>
              <a:rPr sz="1588" b="1" dirty="0">
                <a:latin typeface="Arial"/>
                <a:cs typeface="Arial"/>
              </a:rPr>
              <a:t>ifi</a:t>
            </a:r>
            <a:r>
              <a:rPr sz="1588" b="1" spc="-4" dirty="0">
                <a:latin typeface="Arial"/>
                <a:cs typeface="Arial"/>
              </a:rPr>
              <a:t>ca</a:t>
            </a:r>
            <a:r>
              <a:rPr sz="1588" b="1" dirty="0">
                <a:latin typeface="Arial"/>
                <a:cs typeface="Arial"/>
              </a:rPr>
              <a:t>tion</a:t>
            </a:r>
            <a:endParaRPr sz="1588" dirty="0">
              <a:latin typeface="Arial"/>
              <a:cs typeface="Arial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3058309" y="3428999"/>
            <a:ext cx="4530538" cy="2568388"/>
          </a:xfrm>
          <a:custGeom>
            <a:avLst/>
            <a:gdLst/>
            <a:ahLst/>
            <a:cxnLst/>
            <a:rect l="l" t="t" r="r" b="b"/>
            <a:pathLst>
              <a:path w="5134609" h="2910840">
                <a:moveTo>
                  <a:pt x="28955" y="2881884"/>
                </a:moveTo>
                <a:lnTo>
                  <a:pt x="28955" y="0"/>
                </a:lnTo>
                <a:lnTo>
                  <a:pt x="0" y="0"/>
                </a:lnTo>
                <a:lnTo>
                  <a:pt x="0" y="2910840"/>
                </a:lnTo>
                <a:lnTo>
                  <a:pt x="13715" y="2910840"/>
                </a:lnTo>
                <a:lnTo>
                  <a:pt x="13715" y="2881884"/>
                </a:lnTo>
                <a:lnTo>
                  <a:pt x="28955" y="2881884"/>
                </a:lnTo>
                <a:close/>
              </a:path>
              <a:path w="5134609" h="2910840">
                <a:moveTo>
                  <a:pt x="5119115" y="2881884"/>
                </a:moveTo>
                <a:lnTo>
                  <a:pt x="13715" y="2881884"/>
                </a:lnTo>
                <a:lnTo>
                  <a:pt x="28955" y="2895600"/>
                </a:lnTo>
                <a:lnTo>
                  <a:pt x="28955" y="2910840"/>
                </a:lnTo>
                <a:lnTo>
                  <a:pt x="5105399" y="2910840"/>
                </a:lnTo>
                <a:lnTo>
                  <a:pt x="5105399" y="2895600"/>
                </a:lnTo>
                <a:lnTo>
                  <a:pt x="5119115" y="2881884"/>
                </a:lnTo>
                <a:close/>
              </a:path>
              <a:path w="5134609" h="2910840">
                <a:moveTo>
                  <a:pt x="28955" y="2910840"/>
                </a:moveTo>
                <a:lnTo>
                  <a:pt x="28955" y="2895600"/>
                </a:lnTo>
                <a:lnTo>
                  <a:pt x="13715" y="2881884"/>
                </a:lnTo>
                <a:lnTo>
                  <a:pt x="13715" y="2910840"/>
                </a:lnTo>
                <a:lnTo>
                  <a:pt x="28955" y="2910840"/>
                </a:lnTo>
                <a:close/>
              </a:path>
              <a:path w="5134609" h="2910840">
                <a:moveTo>
                  <a:pt x="5134355" y="2910840"/>
                </a:moveTo>
                <a:lnTo>
                  <a:pt x="5134355" y="0"/>
                </a:lnTo>
                <a:lnTo>
                  <a:pt x="5105399" y="0"/>
                </a:lnTo>
                <a:lnTo>
                  <a:pt x="5105399" y="2881884"/>
                </a:lnTo>
                <a:lnTo>
                  <a:pt x="5119115" y="2881884"/>
                </a:lnTo>
                <a:lnTo>
                  <a:pt x="5119115" y="2910840"/>
                </a:lnTo>
                <a:lnTo>
                  <a:pt x="5134355" y="2910840"/>
                </a:lnTo>
                <a:close/>
              </a:path>
              <a:path w="5134609" h="2910840">
                <a:moveTo>
                  <a:pt x="5119115" y="2910840"/>
                </a:moveTo>
                <a:lnTo>
                  <a:pt x="5119115" y="2881884"/>
                </a:lnTo>
                <a:lnTo>
                  <a:pt x="5105399" y="2895600"/>
                </a:lnTo>
                <a:lnTo>
                  <a:pt x="5105399" y="2910840"/>
                </a:lnTo>
                <a:lnTo>
                  <a:pt x="5119115" y="291084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60" name="object 60"/>
          <p:cNvSpPr/>
          <p:nvPr/>
        </p:nvSpPr>
        <p:spPr>
          <a:xfrm>
            <a:off x="4167691" y="3954780"/>
            <a:ext cx="899832" cy="429184"/>
          </a:xfrm>
          <a:custGeom>
            <a:avLst/>
            <a:gdLst/>
            <a:ahLst/>
            <a:cxnLst/>
            <a:rect l="l" t="t" r="r" b="b"/>
            <a:pathLst>
              <a:path w="1019810" h="486410">
                <a:moveTo>
                  <a:pt x="1019555" y="242315"/>
                </a:moveTo>
                <a:lnTo>
                  <a:pt x="1011935" y="202691"/>
                </a:lnTo>
                <a:lnTo>
                  <a:pt x="993647" y="166115"/>
                </a:lnTo>
                <a:lnTo>
                  <a:pt x="966215" y="134111"/>
                </a:lnTo>
                <a:lnTo>
                  <a:pt x="914399" y="94487"/>
                </a:lnTo>
                <a:lnTo>
                  <a:pt x="865631" y="68579"/>
                </a:lnTo>
                <a:lnTo>
                  <a:pt x="810767" y="45719"/>
                </a:lnTo>
                <a:lnTo>
                  <a:pt x="769619" y="33527"/>
                </a:lnTo>
                <a:lnTo>
                  <a:pt x="749807" y="27431"/>
                </a:lnTo>
                <a:lnTo>
                  <a:pt x="726947" y="22859"/>
                </a:lnTo>
                <a:lnTo>
                  <a:pt x="705611" y="18287"/>
                </a:lnTo>
                <a:lnTo>
                  <a:pt x="658367" y="10667"/>
                </a:lnTo>
                <a:lnTo>
                  <a:pt x="611123" y="4571"/>
                </a:lnTo>
                <a:lnTo>
                  <a:pt x="560831" y="1523"/>
                </a:lnTo>
                <a:lnTo>
                  <a:pt x="534923" y="0"/>
                </a:lnTo>
                <a:lnTo>
                  <a:pt x="483107" y="0"/>
                </a:lnTo>
                <a:lnTo>
                  <a:pt x="458723" y="1523"/>
                </a:lnTo>
                <a:lnTo>
                  <a:pt x="408431" y="4571"/>
                </a:lnTo>
                <a:lnTo>
                  <a:pt x="359663" y="10667"/>
                </a:lnTo>
                <a:lnTo>
                  <a:pt x="313943" y="18287"/>
                </a:lnTo>
                <a:lnTo>
                  <a:pt x="291083" y="22859"/>
                </a:lnTo>
                <a:lnTo>
                  <a:pt x="269747" y="28955"/>
                </a:lnTo>
                <a:lnTo>
                  <a:pt x="248411" y="33527"/>
                </a:lnTo>
                <a:lnTo>
                  <a:pt x="208787" y="45719"/>
                </a:lnTo>
                <a:lnTo>
                  <a:pt x="188975" y="53339"/>
                </a:lnTo>
                <a:lnTo>
                  <a:pt x="170687" y="60959"/>
                </a:lnTo>
                <a:lnTo>
                  <a:pt x="153923" y="68579"/>
                </a:lnTo>
                <a:lnTo>
                  <a:pt x="135635" y="76199"/>
                </a:lnTo>
                <a:lnTo>
                  <a:pt x="89915" y="103631"/>
                </a:lnTo>
                <a:lnTo>
                  <a:pt x="42671" y="144779"/>
                </a:lnTo>
                <a:lnTo>
                  <a:pt x="16763" y="179831"/>
                </a:lnTo>
                <a:lnTo>
                  <a:pt x="3047" y="217931"/>
                </a:lnTo>
                <a:lnTo>
                  <a:pt x="0" y="243839"/>
                </a:lnTo>
                <a:lnTo>
                  <a:pt x="1523" y="257555"/>
                </a:lnTo>
                <a:lnTo>
                  <a:pt x="18287" y="307847"/>
                </a:lnTo>
                <a:lnTo>
                  <a:pt x="28955" y="324307"/>
                </a:lnTo>
                <a:lnTo>
                  <a:pt x="28955" y="231647"/>
                </a:lnTo>
                <a:lnTo>
                  <a:pt x="30479" y="222503"/>
                </a:lnTo>
                <a:lnTo>
                  <a:pt x="33527" y="211835"/>
                </a:lnTo>
                <a:lnTo>
                  <a:pt x="38099" y="202691"/>
                </a:lnTo>
                <a:lnTo>
                  <a:pt x="42671" y="192023"/>
                </a:lnTo>
                <a:lnTo>
                  <a:pt x="73151" y="153923"/>
                </a:lnTo>
                <a:lnTo>
                  <a:pt x="106679" y="126491"/>
                </a:lnTo>
                <a:lnTo>
                  <a:pt x="120395" y="118871"/>
                </a:lnTo>
                <a:lnTo>
                  <a:pt x="134111" y="109727"/>
                </a:lnTo>
                <a:lnTo>
                  <a:pt x="199643" y="79247"/>
                </a:lnTo>
                <a:lnTo>
                  <a:pt x="257555" y="60959"/>
                </a:lnTo>
                <a:lnTo>
                  <a:pt x="277367" y="56387"/>
                </a:lnTo>
                <a:lnTo>
                  <a:pt x="298703" y="50291"/>
                </a:lnTo>
                <a:lnTo>
                  <a:pt x="320039" y="45719"/>
                </a:lnTo>
                <a:lnTo>
                  <a:pt x="364235" y="38099"/>
                </a:lnTo>
                <a:lnTo>
                  <a:pt x="411479" y="33527"/>
                </a:lnTo>
                <a:lnTo>
                  <a:pt x="484631" y="28955"/>
                </a:lnTo>
                <a:lnTo>
                  <a:pt x="534923" y="28955"/>
                </a:lnTo>
                <a:lnTo>
                  <a:pt x="608075" y="33527"/>
                </a:lnTo>
                <a:lnTo>
                  <a:pt x="655319" y="39623"/>
                </a:lnTo>
                <a:lnTo>
                  <a:pt x="699515" y="47243"/>
                </a:lnTo>
                <a:lnTo>
                  <a:pt x="720851" y="50291"/>
                </a:lnTo>
                <a:lnTo>
                  <a:pt x="742187" y="56387"/>
                </a:lnTo>
                <a:lnTo>
                  <a:pt x="763523" y="60959"/>
                </a:lnTo>
                <a:lnTo>
                  <a:pt x="783335" y="67055"/>
                </a:lnTo>
                <a:lnTo>
                  <a:pt x="801623" y="73151"/>
                </a:lnTo>
                <a:lnTo>
                  <a:pt x="819911" y="80771"/>
                </a:lnTo>
                <a:lnTo>
                  <a:pt x="836675" y="86867"/>
                </a:lnTo>
                <a:lnTo>
                  <a:pt x="854963" y="94487"/>
                </a:lnTo>
                <a:lnTo>
                  <a:pt x="885443" y="109727"/>
                </a:lnTo>
                <a:lnTo>
                  <a:pt x="899159" y="118871"/>
                </a:lnTo>
                <a:lnTo>
                  <a:pt x="912875" y="126491"/>
                </a:lnTo>
                <a:lnTo>
                  <a:pt x="925067" y="135635"/>
                </a:lnTo>
                <a:lnTo>
                  <a:pt x="946403" y="153923"/>
                </a:lnTo>
                <a:lnTo>
                  <a:pt x="955547" y="164591"/>
                </a:lnTo>
                <a:lnTo>
                  <a:pt x="964691" y="173735"/>
                </a:lnTo>
                <a:lnTo>
                  <a:pt x="986027" y="213359"/>
                </a:lnTo>
                <a:lnTo>
                  <a:pt x="990599" y="233171"/>
                </a:lnTo>
                <a:lnTo>
                  <a:pt x="990599" y="324611"/>
                </a:lnTo>
                <a:lnTo>
                  <a:pt x="995171" y="318515"/>
                </a:lnTo>
                <a:lnTo>
                  <a:pt x="1013459" y="281939"/>
                </a:lnTo>
                <a:lnTo>
                  <a:pt x="1018031" y="256031"/>
                </a:lnTo>
                <a:lnTo>
                  <a:pt x="1019555" y="242315"/>
                </a:lnTo>
                <a:close/>
              </a:path>
              <a:path w="1019810" h="486410">
                <a:moveTo>
                  <a:pt x="990599" y="324611"/>
                </a:moveTo>
                <a:lnTo>
                  <a:pt x="990599" y="254507"/>
                </a:lnTo>
                <a:lnTo>
                  <a:pt x="989075" y="263651"/>
                </a:lnTo>
                <a:lnTo>
                  <a:pt x="986027" y="274319"/>
                </a:lnTo>
                <a:lnTo>
                  <a:pt x="981455" y="283463"/>
                </a:lnTo>
                <a:lnTo>
                  <a:pt x="976883" y="294131"/>
                </a:lnTo>
                <a:lnTo>
                  <a:pt x="970787" y="303275"/>
                </a:lnTo>
                <a:lnTo>
                  <a:pt x="963167" y="312419"/>
                </a:lnTo>
                <a:lnTo>
                  <a:pt x="955547" y="323087"/>
                </a:lnTo>
                <a:lnTo>
                  <a:pt x="946403" y="332231"/>
                </a:lnTo>
                <a:lnTo>
                  <a:pt x="925067" y="350519"/>
                </a:lnTo>
                <a:lnTo>
                  <a:pt x="911351" y="359663"/>
                </a:lnTo>
                <a:lnTo>
                  <a:pt x="899159" y="367283"/>
                </a:lnTo>
                <a:lnTo>
                  <a:pt x="885443" y="376427"/>
                </a:lnTo>
                <a:lnTo>
                  <a:pt x="819911" y="406907"/>
                </a:lnTo>
                <a:lnTo>
                  <a:pt x="761999" y="425195"/>
                </a:lnTo>
                <a:lnTo>
                  <a:pt x="742187" y="429767"/>
                </a:lnTo>
                <a:lnTo>
                  <a:pt x="720851" y="435863"/>
                </a:lnTo>
                <a:lnTo>
                  <a:pt x="699515" y="438911"/>
                </a:lnTo>
                <a:lnTo>
                  <a:pt x="655319" y="446531"/>
                </a:lnTo>
                <a:lnTo>
                  <a:pt x="608075" y="452627"/>
                </a:lnTo>
                <a:lnTo>
                  <a:pt x="534923" y="457199"/>
                </a:lnTo>
                <a:lnTo>
                  <a:pt x="484631" y="457199"/>
                </a:lnTo>
                <a:lnTo>
                  <a:pt x="411479" y="452627"/>
                </a:lnTo>
                <a:lnTo>
                  <a:pt x="364235" y="446531"/>
                </a:lnTo>
                <a:lnTo>
                  <a:pt x="320039" y="438911"/>
                </a:lnTo>
                <a:lnTo>
                  <a:pt x="256031" y="425195"/>
                </a:lnTo>
                <a:lnTo>
                  <a:pt x="217931" y="413003"/>
                </a:lnTo>
                <a:lnTo>
                  <a:pt x="199643" y="405383"/>
                </a:lnTo>
                <a:lnTo>
                  <a:pt x="181355" y="399287"/>
                </a:lnTo>
                <a:lnTo>
                  <a:pt x="164591" y="391667"/>
                </a:lnTo>
                <a:lnTo>
                  <a:pt x="134111" y="376427"/>
                </a:lnTo>
                <a:lnTo>
                  <a:pt x="106679" y="358139"/>
                </a:lnTo>
                <a:lnTo>
                  <a:pt x="94487" y="350519"/>
                </a:lnTo>
                <a:lnTo>
                  <a:pt x="73151" y="332231"/>
                </a:lnTo>
                <a:lnTo>
                  <a:pt x="64007" y="321563"/>
                </a:lnTo>
                <a:lnTo>
                  <a:pt x="54863" y="312419"/>
                </a:lnTo>
                <a:lnTo>
                  <a:pt x="33527" y="272795"/>
                </a:lnTo>
                <a:lnTo>
                  <a:pt x="28955" y="252983"/>
                </a:lnTo>
                <a:lnTo>
                  <a:pt x="28955" y="324307"/>
                </a:lnTo>
                <a:lnTo>
                  <a:pt x="33527" y="330707"/>
                </a:lnTo>
                <a:lnTo>
                  <a:pt x="42671" y="341375"/>
                </a:lnTo>
                <a:lnTo>
                  <a:pt x="53339" y="353567"/>
                </a:lnTo>
                <a:lnTo>
                  <a:pt x="65531" y="362711"/>
                </a:lnTo>
                <a:lnTo>
                  <a:pt x="77723" y="373379"/>
                </a:lnTo>
                <a:lnTo>
                  <a:pt x="120395" y="400811"/>
                </a:lnTo>
                <a:lnTo>
                  <a:pt x="208787" y="440435"/>
                </a:lnTo>
                <a:lnTo>
                  <a:pt x="249935" y="452627"/>
                </a:lnTo>
                <a:lnTo>
                  <a:pt x="269747" y="457199"/>
                </a:lnTo>
                <a:lnTo>
                  <a:pt x="292607" y="463295"/>
                </a:lnTo>
                <a:lnTo>
                  <a:pt x="361187" y="475487"/>
                </a:lnTo>
                <a:lnTo>
                  <a:pt x="408431" y="481583"/>
                </a:lnTo>
                <a:lnTo>
                  <a:pt x="458723" y="484631"/>
                </a:lnTo>
                <a:lnTo>
                  <a:pt x="484631" y="486155"/>
                </a:lnTo>
                <a:lnTo>
                  <a:pt x="536447" y="486155"/>
                </a:lnTo>
                <a:lnTo>
                  <a:pt x="560831" y="484631"/>
                </a:lnTo>
                <a:lnTo>
                  <a:pt x="611123" y="481583"/>
                </a:lnTo>
                <a:lnTo>
                  <a:pt x="659891" y="475487"/>
                </a:lnTo>
                <a:lnTo>
                  <a:pt x="705611" y="467867"/>
                </a:lnTo>
                <a:lnTo>
                  <a:pt x="726947" y="463295"/>
                </a:lnTo>
                <a:lnTo>
                  <a:pt x="749807" y="457199"/>
                </a:lnTo>
                <a:lnTo>
                  <a:pt x="771143" y="452627"/>
                </a:lnTo>
                <a:lnTo>
                  <a:pt x="790955" y="446531"/>
                </a:lnTo>
                <a:lnTo>
                  <a:pt x="810767" y="438911"/>
                </a:lnTo>
                <a:lnTo>
                  <a:pt x="830579" y="432815"/>
                </a:lnTo>
                <a:lnTo>
                  <a:pt x="882395" y="409955"/>
                </a:lnTo>
                <a:lnTo>
                  <a:pt x="941831" y="373379"/>
                </a:lnTo>
                <a:lnTo>
                  <a:pt x="976883" y="341375"/>
                </a:lnTo>
                <a:lnTo>
                  <a:pt x="986027" y="330707"/>
                </a:lnTo>
                <a:lnTo>
                  <a:pt x="990599" y="32461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61" name="object 61"/>
          <p:cNvSpPr/>
          <p:nvPr/>
        </p:nvSpPr>
        <p:spPr>
          <a:xfrm>
            <a:off x="4619512" y="4358191"/>
            <a:ext cx="629771" cy="1034303"/>
          </a:xfrm>
          <a:custGeom>
            <a:avLst/>
            <a:gdLst/>
            <a:ahLst/>
            <a:cxnLst/>
            <a:rect l="l" t="t" r="r" b="b"/>
            <a:pathLst>
              <a:path w="713739" h="1172210">
                <a:moveTo>
                  <a:pt x="713231" y="1171955"/>
                </a:moveTo>
                <a:lnTo>
                  <a:pt x="713231" y="0"/>
                </a:lnTo>
                <a:lnTo>
                  <a:pt x="0" y="0"/>
                </a:lnTo>
                <a:lnTo>
                  <a:pt x="0" y="1171955"/>
                </a:lnTo>
                <a:lnTo>
                  <a:pt x="13715" y="1171955"/>
                </a:lnTo>
                <a:lnTo>
                  <a:pt x="13715" y="28955"/>
                </a:lnTo>
                <a:lnTo>
                  <a:pt x="27431" y="13715"/>
                </a:lnTo>
                <a:lnTo>
                  <a:pt x="27431" y="28955"/>
                </a:lnTo>
                <a:lnTo>
                  <a:pt x="685799" y="28955"/>
                </a:lnTo>
                <a:lnTo>
                  <a:pt x="685799" y="13715"/>
                </a:lnTo>
                <a:lnTo>
                  <a:pt x="699515" y="28955"/>
                </a:lnTo>
                <a:lnTo>
                  <a:pt x="699515" y="1171955"/>
                </a:lnTo>
                <a:lnTo>
                  <a:pt x="713231" y="1171955"/>
                </a:lnTo>
                <a:close/>
              </a:path>
              <a:path w="713739" h="1172210">
                <a:moveTo>
                  <a:pt x="27431" y="28955"/>
                </a:moveTo>
                <a:lnTo>
                  <a:pt x="27431" y="13715"/>
                </a:lnTo>
                <a:lnTo>
                  <a:pt x="13715" y="28955"/>
                </a:lnTo>
                <a:lnTo>
                  <a:pt x="27431" y="28955"/>
                </a:lnTo>
                <a:close/>
              </a:path>
              <a:path w="713739" h="1172210">
                <a:moveTo>
                  <a:pt x="27431" y="1142999"/>
                </a:moveTo>
                <a:lnTo>
                  <a:pt x="27431" y="28955"/>
                </a:lnTo>
                <a:lnTo>
                  <a:pt x="13715" y="28955"/>
                </a:lnTo>
                <a:lnTo>
                  <a:pt x="13715" y="1142999"/>
                </a:lnTo>
                <a:lnTo>
                  <a:pt x="27431" y="1142999"/>
                </a:lnTo>
                <a:close/>
              </a:path>
              <a:path w="713739" h="1172210">
                <a:moveTo>
                  <a:pt x="699515" y="1142999"/>
                </a:moveTo>
                <a:lnTo>
                  <a:pt x="13715" y="1142999"/>
                </a:lnTo>
                <a:lnTo>
                  <a:pt x="27431" y="1156715"/>
                </a:lnTo>
                <a:lnTo>
                  <a:pt x="27431" y="1171955"/>
                </a:lnTo>
                <a:lnTo>
                  <a:pt x="685799" y="1171955"/>
                </a:lnTo>
                <a:lnTo>
                  <a:pt x="685799" y="1156715"/>
                </a:lnTo>
                <a:lnTo>
                  <a:pt x="699515" y="1142999"/>
                </a:lnTo>
                <a:close/>
              </a:path>
              <a:path w="713739" h="1172210">
                <a:moveTo>
                  <a:pt x="27431" y="1171955"/>
                </a:moveTo>
                <a:lnTo>
                  <a:pt x="27431" y="1156715"/>
                </a:lnTo>
                <a:lnTo>
                  <a:pt x="13715" y="1142999"/>
                </a:lnTo>
                <a:lnTo>
                  <a:pt x="13715" y="1171955"/>
                </a:lnTo>
                <a:lnTo>
                  <a:pt x="27431" y="1171955"/>
                </a:lnTo>
                <a:close/>
              </a:path>
              <a:path w="713739" h="1172210">
                <a:moveTo>
                  <a:pt x="699515" y="28955"/>
                </a:moveTo>
                <a:lnTo>
                  <a:pt x="685799" y="13715"/>
                </a:lnTo>
                <a:lnTo>
                  <a:pt x="685799" y="28955"/>
                </a:lnTo>
                <a:lnTo>
                  <a:pt x="699515" y="28955"/>
                </a:lnTo>
                <a:close/>
              </a:path>
              <a:path w="713739" h="1172210">
                <a:moveTo>
                  <a:pt x="699515" y="1142999"/>
                </a:moveTo>
                <a:lnTo>
                  <a:pt x="699515" y="28955"/>
                </a:lnTo>
                <a:lnTo>
                  <a:pt x="685799" y="28955"/>
                </a:lnTo>
                <a:lnTo>
                  <a:pt x="685799" y="1142999"/>
                </a:lnTo>
                <a:lnTo>
                  <a:pt x="699515" y="1142999"/>
                </a:lnTo>
                <a:close/>
              </a:path>
              <a:path w="713739" h="1172210">
                <a:moveTo>
                  <a:pt x="699515" y="1171955"/>
                </a:moveTo>
                <a:lnTo>
                  <a:pt x="699515" y="1142999"/>
                </a:lnTo>
                <a:lnTo>
                  <a:pt x="685799" y="1156715"/>
                </a:lnTo>
                <a:lnTo>
                  <a:pt x="685799" y="1171955"/>
                </a:lnTo>
                <a:lnTo>
                  <a:pt x="699515" y="11719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62" name="object 62"/>
          <p:cNvSpPr/>
          <p:nvPr/>
        </p:nvSpPr>
        <p:spPr>
          <a:xfrm>
            <a:off x="5025613" y="4362225"/>
            <a:ext cx="220756" cy="219635"/>
          </a:xfrm>
          <a:custGeom>
            <a:avLst/>
            <a:gdLst/>
            <a:ahLst/>
            <a:cxnLst/>
            <a:rect l="l" t="t" r="r" b="b"/>
            <a:pathLst>
              <a:path w="250189" h="248920">
                <a:moveTo>
                  <a:pt x="249935" y="228599"/>
                </a:moveTo>
                <a:lnTo>
                  <a:pt x="21335" y="0"/>
                </a:lnTo>
                <a:lnTo>
                  <a:pt x="0" y="19811"/>
                </a:lnTo>
                <a:lnTo>
                  <a:pt x="228599" y="248411"/>
                </a:lnTo>
                <a:lnTo>
                  <a:pt x="249935" y="2285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63" name="object 63"/>
          <p:cNvSpPr/>
          <p:nvPr/>
        </p:nvSpPr>
        <p:spPr>
          <a:xfrm>
            <a:off x="5035027" y="4370294"/>
            <a:ext cx="0" cy="201706"/>
          </a:xfrm>
          <a:custGeom>
            <a:avLst/>
            <a:gdLst/>
            <a:ahLst/>
            <a:cxnLst/>
            <a:rect l="l" t="t" r="r" b="b"/>
            <a:pathLst>
              <a:path h="228600">
                <a:moveTo>
                  <a:pt x="0" y="0"/>
                </a:moveTo>
                <a:lnTo>
                  <a:pt x="0" y="228599"/>
                </a:lnTo>
              </a:path>
            </a:pathLst>
          </a:custGeom>
          <a:ln w="2743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64" name="object 64"/>
          <p:cNvSpPr/>
          <p:nvPr/>
        </p:nvSpPr>
        <p:spPr>
          <a:xfrm>
            <a:off x="5035027" y="4572671"/>
            <a:ext cx="201706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0" y="0"/>
                </a:moveTo>
                <a:lnTo>
                  <a:pt x="228599" y="0"/>
                </a:lnTo>
              </a:path>
            </a:pathLst>
          </a:custGeom>
          <a:ln w="289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65" name="object 65"/>
          <p:cNvSpPr/>
          <p:nvPr/>
        </p:nvSpPr>
        <p:spPr>
          <a:xfrm>
            <a:off x="4698851" y="4707142"/>
            <a:ext cx="470647" cy="0"/>
          </a:xfrm>
          <a:custGeom>
            <a:avLst/>
            <a:gdLst/>
            <a:ahLst/>
            <a:cxnLst/>
            <a:rect l="l" t="t" r="r" b="b"/>
            <a:pathLst>
              <a:path w="533400">
                <a:moveTo>
                  <a:pt x="0" y="0"/>
                </a:moveTo>
                <a:lnTo>
                  <a:pt x="533399" y="0"/>
                </a:lnTo>
              </a:path>
            </a:pathLst>
          </a:custGeom>
          <a:ln w="289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66" name="object 66"/>
          <p:cNvSpPr/>
          <p:nvPr/>
        </p:nvSpPr>
        <p:spPr>
          <a:xfrm>
            <a:off x="4698851" y="4774377"/>
            <a:ext cx="470647" cy="0"/>
          </a:xfrm>
          <a:custGeom>
            <a:avLst/>
            <a:gdLst/>
            <a:ahLst/>
            <a:cxnLst/>
            <a:rect l="l" t="t" r="r" b="b"/>
            <a:pathLst>
              <a:path w="533400">
                <a:moveTo>
                  <a:pt x="0" y="0"/>
                </a:moveTo>
                <a:lnTo>
                  <a:pt x="533399" y="0"/>
                </a:lnTo>
              </a:path>
            </a:pathLst>
          </a:custGeom>
          <a:ln w="289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67" name="object 67"/>
          <p:cNvSpPr/>
          <p:nvPr/>
        </p:nvSpPr>
        <p:spPr>
          <a:xfrm>
            <a:off x="4698851" y="4841613"/>
            <a:ext cx="470647" cy="0"/>
          </a:xfrm>
          <a:custGeom>
            <a:avLst/>
            <a:gdLst/>
            <a:ahLst/>
            <a:cxnLst/>
            <a:rect l="l" t="t" r="r" b="b"/>
            <a:pathLst>
              <a:path w="533400">
                <a:moveTo>
                  <a:pt x="0" y="0"/>
                </a:moveTo>
                <a:lnTo>
                  <a:pt x="533399" y="0"/>
                </a:lnTo>
              </a:path>
            </a:pathLst>
          </a:custGeom>
          <a:ln w="289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68" name="object 68"/>
          <p:cNvSpPr/>
          <p:nvPr/>
        </p:nvSpPr>
        <p:spPr>
          <a:xfrm>
            <a:off x="4698851" y="4976083"/>
            <a:ext cx="470647" cy="0"/>
          </a:xfrm>
          <a:custGeom>
            <a:avLst/>
            <a:gdLst/>
            <a:ahLst/>
            <a:cxnLst/>
            <a:rect l="l" t="t" r="r" b="b"/>
            <a:pathLst>
              <a:path w="533400">
                <a:moveTo>
                  <a:pt x="0" y="0"/>
                </a:moveTo>
                <a:lnTo>
                  <a:pt x="533399" y="0"/>
                </a:lnTo>
              </a:path>
            </a:pathLst>
          </a:custGeom>
          <a:ln w="289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69" name="object 69"/>
          <p:cNvSpPr/>
          <p:nvPr/>
        </p:nvSpPr>
        <p:spPr>
          <a:xfrm>
            <a:off x="4698851" y="4908848"/>
            <a:ext cx="470647" cy="0"/>
          </a:xfrm>
          <a:custGeom>
            <a:avLst/>
            <a:gdLst/>
            <a:ahLst/>
            <a:cxnLst/>
            <a:rect l="l" t="t" r="r" b="b"/>
            <a:pathLst>
              <a:path w="533400">
                <a:moveTo>
                  <a:pt x="0" y="0"/>
                </a:moveTo>
                <a:lnTo>
                  <a:pt x="533399" y="0"/>
                </a:lnTo>
              </a:path>
            </a:pathLst>
          </a:custGeom>
          <a:ln w="289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70" name="object 70"/>
          <p:cNvSpPr/>
          <p:nvPr/>
        </p:nvSpPr>
        <p:spPr>
          <a:xfrm>
            <a:off x="4698851" y="5043319"/>
            <a:ext cx="470647" cy="0"/>
          </a:xfrm>
          <a:custGeom>
            <a:avLst/>
            <a:gdLst/>
            <a:ahLst/>
            <a:cxnLst/>
            <a:rect l="l" t="t" r="r" b="b"/>
            <a:pathLst>
              <a:path w="533400">
                <a:moveTo>
                  <a:pt x="0" y="0"/>
                </a:moveTo>
                <a:lnTo>
                  <a:pt x="533399" y="0"/>
                </a:lnTo>
              </a:path>
            </a:pathLst>
          </a:custGeom>
          <a:ln w="289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71" name="object 71"/>
          <p:cNvSpPr/>
          <p:nvPr/>
        </p:nvSpPr>
        <p:spPr>
          <a:xfrm>
            <a:off x="4698851" y="5110554"/>
            <a:ext cx="470647" cy="0"/>
          </a:xfrm>
          <a:custGeom>
            <a:avLst/>
            <a:gdLst/>
            <a:ahLst/>
            <a:cxnLst/>
            <a:rect l="l" t="t" r="r" b="b"/>
            <a:pathLst>
              <a:path w="533400">
                <a:moveTo>
                  <a:pt x="0" y="0"/>
                </a:moveTo>
                <a:lnTo>
                  <a:pt x="533399" y="0"/>
                </a:lnTo>
              </a:path>
            </a:pathLst>
          </a:custGeom>
          <a:ln w="289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72" name="object 72"/>
          <p:cNvSpPr/>
          <p:nvPr/>
        </p:nvSpPr>
        <p:spPr>
          <a:xfrm>
            <a:off x="4698851" y="5177789"/>
            <a:ext cx="470647" cy="0"/>
          </a:xfrm>
          <a:custGeom>
            <a:avLst/>
            <a:gdLst/>
            <a:ahLst/>
            <a:cxnLst/>
            <a:rect l="l" t="t" r="r" b="b"/>
            <a:pathLst>
              <a:path w="533400">
                <a:moveTo>
                  <a:pt x="0" y="0"/>
                </a:moveTo>
                <a:lnTo>
                  <a:pt x="533399" y="0"/>
                </a:lnTo>
              </a:path>
            </a:pathLst>
          </a:custGeom>
          <a:ln w="289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73" name="object 73"/>
          <p:cNvSpPr/>
          <p:nvPr/>
        </p:nvSpPr>
        <p:spPr>
          <a:xfrm>
            <a:off x="4698851" y="5245024"/>
            <a:ext cx="470647" cy="0"/>
          </a:xfrm>
          <a:custGeom>
            <a:avLst/>
            <a:gdLst/>
            <a:ahLst/>
            <a:cxnLst/>
            <a:rect l="l" t="t" r="r" b="b"/>
            <a:pathLst>
              <a:path w="533400">
                <a:moveTo>
                  <a:pt x="0" y="0"/>
                </a:moveTo>
                <a:lnTo>
                  <a:pt x="533399" y="0"/>
                </a:lnTo>
              </a:path>
            </a:pathLst>
          </a:custGeom>
          <a:ln w="289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74" name="object 74"/>
          <p:cNvSpPr/>
          <p:nvPr/>
        </p:nvSpPr>
        <p:spPr>
          <a:xfrm>
            <a:off x="4698851" y="5312260"/>
            <a:ext cx="470647" cy="0"/>
          </a:xfrm>
          <a:custGeom>
            <a:avLst/>
            <a:gdLst/>
            <a:ahLst/>
            <a:cxnLst/>
            <a:rect l="l" t="t" r="r" b="b"/>
            <a:pathLst>
              <a:path w="533400">
                <a:moveTo>
                  <a:pt x="0" y="0"/>
                </a:moveTo>
                <a:lnTo>
                  <a:pt x="533399" y="0"/>
                </a:lnTo>
              </a:path>
            </a:pathLst>
          </a:custGeom>
          <a:ln w="289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75" name="object 75"/>
          <p:cNvSpPr/>
          <p:nvPr/>
        </p:nvSpPr>
        <p:spPr>
          <a:xfrm>
            <a:off x="4698851" y="4639907"/>
            <a:ext cx="470647" cy="0"/>
          </a:xfrm>
          <a:custGeom>
            <a:avLst/>
            <a:gdLst/>
            <a:ahLst/>
            <a:cxnLst/>
            <a:rect l="l" t="t" r="r" b="b"/>
            <a:pathLst>
              <a:path w="533400">
                <a:moveTo>
                  <a:pt x="0" y="0"/>
                </a:moveTo>
                <a:lnTo>
                  <a:pt x="533399" y="0"/>
                </a:lnTo>
              </a:path>
            </a:pathLst>
          </a:custGeom>
          <a:ln w="289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76" name="object 76"/>
          <p:cNvSpPr/>
          <p:nvPr/>
        </p:nvSpPr>
        <p:spPr>
          <a:xfrm>
            <a:off x="4698851" y="4505436"/>
            <a:ext cx="293594" cy="0"/>
          </a:xfrm>
          <a:custGeom>
            <a:avLst/>
            <a:gdLst/>
            <a:ahLst/>
            <a:cxnLst/>
            <a:rect l="l" t="t" r="r" b="b"/>
            <a:pathLst>
              <a:path w="332739">
                <a:moveTo>
                  <a:pt x="0" y="0"/>
                </a:moveTo>
                <a:lnTo>
                  <a:pt x="332231" y="0"/>
                </a:lnTo>
              </a:path>
            </a:pathLst>
          </a:custGeom>
          <a:ln w="289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77" name="object 77"/>
          <p:cNvSpPr/>
          <p:nvPr/>
        </p:nvSpPr>
        <p:spPr>
          <a:xfrm>
            <a:off x="4698851" y="4438201"/>
            <a:ext cx="293594" cy="0"/>
          </a:xfrm>
          <a:custGeom>
            <a:avLst/>
            <a:gdLst/>
            <a:ahLst/>
            <a:cxnLst/>
            <a:rect l="l" t="t" r="r" b="b"/>
            <a:pathLst>
              <a:path w="332739">
                <a:moveTo>
                  <a:pt x="0" y="0"/>
                </a:moveTo>
                <a:lnTo>
                  <a:pt x="332231" y="0"/>
                </a:lnTo>
              </a:path>
            </a:pathLst>
          </a:custGeom>
          <a:ln w="289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78" name="object 78"/>
          <p:cNvSpPr/>
          <p:nvPr/>
        </p:nvSpPr>
        <p:spPr>
          <a:xfrm>
            <a:off x="4698851" y="4572671"/>
            <a:ext cx="293594" cy="0"/>
          </a:xfrm>
          <a:custGeom>
            <a:avLst/>
            <a:gdLst/>
            <a:ahLst/>
            <a:cxnLst/>
            <a:rect l="l" t="t" r="r" b="b"/>
            <a:pathLst>
              <a:path w="332739">
                <a:moveTo>
                  <a:pt x="0" y="0"/>
                </a:moveTo>
                <a:lnTo>
                  <a:pt x="332231" y="0"/>
                </a:lnTo>
              </a:path>
            </a:pathLst>
          </a:custGeom>
          <a:ln w="289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79" name="object 79"/>
          <p:cNvSpPr txBox="1"/>
          <p:nvPr/>
        </p:nvSpPr>
        <p:spPr>
          <a:xfrm>
            <a:off x="4350122" y="5548254"/>
            <a:ext cx="2364441" cy="2443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06"/>
            <a:r>
              <a:rPr sz="1588" b="1" spc="-4" dirty="0">
                <a:latin typeface="Arial"/>
                <a:cs typeface="Arial"/>
              </a:rPr>
              <a:t>Use</a:t>
            </a:r>
            <a:r>
              <a:rPr sz="1588" b="1" dirty="0">
                <a:latin typeface="Arial"/>
                <a:cs typeface="Arial"/>
              </a:rPr>
              <a:t>-</a:t>
            </a:r>
            <a:r>
              <a:rPr sz="1588" b="1" spc="-4" dirty="0">
                <a:latin typeface="Arial"/>
                <a:cs typeface="Arial"/>
              </a:rPr>
              <a:t>Cas</a:t>
            </a:r>
            <a:r>
              <a:rPr sz="1588" b="1" dirty="0">
                <a:latin typeface="Arial"/>
                <a:cs typeface="Arial"/>
              </a:rPr>
              <a:t>e</a:t>
            </a:r>
            <a:r>
              <a:rPr sz="1588" b="1" spc="9" dirty="0">
                <a:latin typeface="Arial"/>
                <a:cs typeface="Arial"/>
              </a:rPr>
              <a:t> </a:t>
            </a:r>
            <a:r>
              <a:rPr sz="1588" b="1" spc="-4" dirty="0">
                <a:latin typeface="Arial"/>
                <a:cs typeface="Arial"/>
              </a:rPr>
              <a:t>S</a:t>
            </a:r>
            <a:r>
              <a:rPr sz="1588" b="1" dirty="0">
                <a:latin typeface="Arial"/>
                <a:cs typeface="Arial"/>
              </a:rPr>
              <a:t>p</a:t>
            </a:r>
            <a:r>
              <a:rPr sz="1588" b="1" spc="-4" dirty="0">
                <a:latin typeface="Arial"/>
                <a:cs typeface="Arial"/>
              </a:rPr>
              <a:t>ec</a:t>
            </a:r>
            <a:r>
              <a:rPr sz="1588" b="1" dirty="0">
                <a:latin typeface="Arial"/>
                <a:cs typeface="Arial"/>
              </a:rPr>
              <a:t>ifi</a:t>
            </a:r>
            <a:r>
              <a:rPr sz="1588" b="1" spc="-4" dirty="0">
                <a:latin typeface="Arial"/>
                <a:cs typeface="Arial"/>
              </a:rPr>
              <a:t>ca</a:t>
            </a:r>
            <a:r>
              <a:rPr sz="1588" b="1" dirty="0">
                <a:latin typeface="Arial"/>
                <a:cs typeface="Arial"/>
              </a:rPr>
              <a:t>tions</a:t>
            </a:r>
            <a:endParaRPr sz="1588" dirty="0">
              <a:latin typeface="Arial"/>
              <a:cs typeface="Arial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5310691" y="3954780"/>
            <a:ext cx="899832" cy="429184"/>
          </a:xfrm>
          <a:custGeom>
            <a:avLst/>
            <a:gdLst/>
            <a:ahLst/>
            <a:cxnLst/>
            <a:rect l="l" t="t" r="r" b="b"/>
            <a:pathLst>
              <a:path w="1019810" h="486410">
                <a:moveTo>
                  <a:pt x="1019555" y="242315"/>
                </a:moveTo>
                <a:lnTo>
                  <a:pt x="1011935" y="202691"/>
                </a:lnTo>
                <a:lnTo>
                  <a:pt x="993647" y="166115"/>
                </a:lnTo>
                <a:lnTo>
                  <a:pt x="966215" y="134111"/>
                </a:lnTo>
                <a:lnTo>
                  <a:pt x="914399" y="94487"/>
                </a:lnTo>
                <a:lnTo>
                  <a:pt x="865631" y="68579"/>
                </a:lnTo>
                <a:lnTo>
                  <a:pt x="810767" y="45719"/>
                </a:lnTo>
                <a:lnTo>
                  <a:pt x="769619" y="33527"/>
                </a:lnTo>
                <a:lnTo>
                  <a:pt x="749807" y="27431"/>
                </a:lnTo>
                <a:lnTo>
                  <a:pt x="726947" y="22859"/>
                </a:lnTo>
                <a:lnTo>
                  <a:pt x="705611" y="18287"/>
                </a:lnTo>
                <a:lnTo>
                  <a:pt x="658367" y="10667"/>
                </a:lnTo>
                <a:lnTo>
                  <a:pt x="611123" y="4571"/>
                </a:lnTo>
                <a:lnTo>
                  <a:pt x="560831" y="1523"/>
                </a:lnTo>
                <a:lnTo>
                  <a:pt x="534923" y="0"/>
                </a:lnTo>
                <a:lnTo>
                  <a:pt x="483107" y="0"/>
                </a:lnTo>
                <a:lnTo>
                  <a:pt x="458723" y="1523"/>
                </a:lnTo>
                <a:lnTo>
                  <a:pt x="408431" y="4571"/>
                </a:lnTo>
                <a:lnTo>
                  <a:pt x="359663" y="10667"/>
                </a:lnTo>
                <a:lnTo>
                  <a:pt x="313943" y="18287"/>
                </a:lnTo>
                <a:lnTo>
                  <a:pt x="291083" y="22859"/>
                </a:lnTo>
                <a:lnTo>
                  <a:pt x="269747" y="28955"/>
                </a:lnTo>
                <a:lnTo>
                  <a:pt x="248411" y="33527"/>
                </a:lnTo>
                <a:lnTo>
                  <a:pt x="208787" y="45719"/>
                </a:lnTo>
                <a:lnTo>
                  <a:pt x="188975" y="53339"/>
                </a:lnTo>
                <a:lnTo>
                  <a:pt x="170687" y="60959"/>
                </a:lnTo>
                <a:lnTo>
                  <a:pt x="153923" y="68579"/>
                </a:lnTo>
                <a:lnTo>
                  <a:pt x="135635" y="76199"/>
                </a:lnTo>
                <a:lnTo>
                  <a:pt x="89915" y="103631"/>
                </a:lnTo>
                <a:lnTo>
                  <a:pt x="42671" y="144779"/>
                </a:lnTo>
                <a:lnTo>
                  <a:pt x="16763" y="179831"/>
                </a:lnTo>
                <a:lnTo>
                  <a:pt x="3047" y="217931"/>
                </a:lnTo>
                <a:lnTo>
                  <a:pt x="0" y="243839"/>
                </a:lnTo>
                <a:lnTo>
                  <a:pt x="1523" y="257555"/>
                </a:lnTo>
                <a:lnTo>
                  <a:pt x="18287" y="307847"/>
                </a:lnTo>
                <a:lnTo>
                  <a:pt x="28955" y="324307"/>
                </a:lnTo>
                <a:lnTo>
                  <a:pt x="28955" y="231647"/>
                </a:lnTo>
                <a:lnTo>
                  <a:pt x="30479" y="222503"/>
                </a:lnTo>
                <a:lnTo>
                  <a:pt x="33527" y="211835"/>
                </a:lnTo>
                <a:lnTo>
                  <a:pt x="38099" y="202691"/>
                </a:lnTo>
                <a:lnTo>
                  <a:pt x="42671" y="192023"/>
                </a:lnTo>
                <a:lnTo>
                  <a:pt x="73151" y="153923"/>
                </a:lnTo>
                <a:lnTo>
                  <a:pt x="106679" y="126491"/>
                </a:lnTo>
                <a:lnTo>
                  <a:pt x="120395" y="118871"/>
                </a:lnTo>
                <a:lnTo>
                  <a:pt x="134111" y="109727"/>
                </a:lnTo>
                <a:lnTo>
                  <a:pt x="199643" y="79247"/>
                </a:lnTo>
                <a:lnTo>
                  <a:pt x="257555" y="60959"/>
                </a:lnTo>
                <a:lnTo>
                  <a:pt x="277367" y="56387"/>
                </a:lnTo>
                <a:lnTo>
                  <a:pt x="298703" y="50291"/>
                </a:lnTo>
                <a:lnTo>
                  <a:pt x="320039" y="45719"/>
                </a:lnTo>
                <a:lnTo>
                  <a:pt x="364235" y="38099"/>
                </a:lnTo>
                <a:lnTo>
                  <a:pt x="411479" y="33527"/>
                </a:lnTo>
                <a:lnTo>
                  <a:pt x="484631" y="28955"/>
                </a:lnTo>
                <a:lnTo>
                  <a:pt x="534923" y="28955"/>
                </a:lnTo>
                <a:lnTo>
                  <a:pt x="608075" y="33527"/>
                </a:lnTo>
                <a:lnTo>
                  <a:pt x="655319" y="39623"/>
                </a:lnTo>
                <a:lnTo>
                  <a:pt x="699515" y="47243"/>
                </a:lnTo>
                <a:lnTo>
                  <a:pt x="720851" y="50291"/>
                </a:lnTo>
                <a:lnTo>
                  <a:pt x="742187" y="56387"/>
                </a:lnTo>
                <a:lnTo>
                  <a:pt x="763523" y="60959"/>
                </a:lnTo>
                <a:lnTo>
                  <a:pt x="783335" y="67055"/>
                </a:lnTo>
                <a:lnTo>
                  <a:pt x="801623" y="73151"/>
                </a:lnTo>
                <a:lnTo>
                  <a:pt x="819911" y="80771"/>
                </a:lnTo>
                <a:lnTo>
                  <a:pt x="836675" y="86867"/>
                </a:lnTo>
                <a:lnTo>
                  <a:pt x="854963" y="94487"/>
                </a:lnTo>
                <a:lnTo>
                  <a:pt x="885443" y="109727"/>
                </a:lnTo>
                <a:lnTo>
                  <a:pt x="899159" y="118871"/>
                </a:lnTo>
                <a:lnTo>
                  <a:pt x="912875" y="126491"/>
                </a:lnTo>
                <a:lnTo>
                  <a:pt x="925067" y="135635"/>
                </a:lnTo>
                <a:lnTo>
                  <a:pt x="946403" y="153923"/>
                </a:lnTo>
                <a:lnTo>
                  <a:pt x="955547" y="164591"/>
                </a:lnTo>
                <a:lnTo>
                  <a:pt x="964691" y="173735"/>
                </a:lnTo>
                <a:lnTo>
                  <a:pt x="986027" y="213359"/>
                </a:lnTo>
                <a:lnTo>
                  <a:pt x="990599" y="233171"/>
                </a:lnTo>
                <a:lnTo>
                  <a:pt x="990599" y="324611"/>
                </a:lnTo>
                <a:lnTo>
                  <a:pt x="995171" y="318515"/>
                </a:lnTo>
                <a:lnTo>
                  <a:pt x="1013459" y="281939"/>
                </a:lnTo>
                <a:lnTo>
                  <a:pt x="1018031" y="256031"/>
                </a:lnTo>
                <a:lnTo>
                  <a:pt x="1019555" y="242315"/>
                </a:lnTo>
                <a:close/>
              </a:path>
              <a:path w="1019810" h="486410">
                <a:moveTo>
                  <a:pt x="990599" y="324611"/>
                </a:moveTo>
                <a:lnTo>
                  <a:pt x="990599" y="254507"/>
                </a:lnTo>
                <a:lnTo>
                  <a:pt x="989075" y="263651"/>
                </a:lnTo>
                <a:lnTo>
                  <a:pt x="986027" y="274319"/>
                </a:lnTo>
                <a:lnTo>
                  <a:pt x="981455" y="283463"/>
                </a:lnTo>
                <a:lnTo>
                  <a:pt x="976883" y="294131"/>
                </a:lnTo>
                <a:lnTo>
                  <a:pt x="970787" y="303275"/>
                </a:lnTo>
                <a:lnTo>
                  <a:pt x="963167" y="312419"/>
                </a:lnTo>
                <a:lnTo>
                  <a:pt x="955547" y="323087"/>
                </a:lnTo>
                <a:lnTo>
                  <a:pt x="946403" y="332231"/>
                </a:lnTo>
                <a:lnTo>
                  <a:pt x="925067" y="350519"/>
                </a:lnTo>
                <a:lnTo>
                  <a:pt x="911351" y="359663"/>
                </a:lnTo>
                <a:lnTo>
                  <a:pt x="899159" y="367283"/>
                </a:lnTo>
                <a:lnTo>
                  <a:pt x="885443" y="376427"/>
                </a:lnTo>
                <a:lnTo>
                  <a:pt x="819911" y="406907"/>
                </a:lnTo>
                <a:lnTo>
                  <a:pt x="761999" y="425195"/>
                </a:lnTo>
                <a:lnTo>
                  <a:pt x="742187" y="429767"/>
                </a:lnTo>
                <a:lnTo>
                  <a:pt x="720851" y="435863"/>
                </a:lnTo>
                <a:lnTo>
                  <a:pt x="699515" y="438911"/>
                </a:lnTo>
                <a:lnTo>
                  <a:pt x="655319" y="446531"/>
                </a:lnTo>
                <a:lnTo>
                  <a:pt x="608075" y="452627"/>
                </a:lnTo>
                <a:lnTo>
                  <a:pt x="534923" y="457199"/>
                </a:lnTo>
                <a:lnTo>
                  <a:pt x="484631" y="457199"/>
                </a:lnTo>
                <a:lnTo>
                  <a:pt x="411479" y="452627"/>
                </a:lnTo>
                <a:lnTo>
                  <a:pt x="364235" y="446531"/>
                </a:lnTo>
                <a:lnTo>
                  <a:pt x="320039" y="438911"/>
                </a:lnTo>
                <a:lnTo>
                  <a:pt x="256031" y="425195"/>
                </a:lnTo>
                <a:lnTo>
                  <a:pt x="217931" y="413003"/>
                </a:lnTo>
                <a:lnTo>
                  <a:pt x="199643" y="405383"/>
                </a:lnTo>
                <a:lnTo>
                  <a:pt x="181355" y="399287"/>
                </a:lnTo>
                <a:lnTo>
                  <a:pt x="164591" y="391667"/>
                </a:lnTo>
                <a:lnTo>
                  <a:pt x="134111" y="376427"/>
                </a:lnTo>
                <a:lnTo>
                  <a:pt x="106679" y="358139"/>
                </a:lnTo>
                <a:lnTo>
                  <a:pt x="94487" y="350519"/>
                </a:lnTo>
                <a:lnTo>
                  <a:pt x="73151" y="332231"/>
                </a:lnTo>
                <a:lnTo>
                  <a:pt x="64007" y="321563"/>
                </a:lnTo>
                <a:lnTo>
                  <a:pt x="54863" y="312419"/>
                </a:lnTo>
                <a:lnTo>
                  <a:pt x="33527" y="272795"/>
                </a:lnTo>
                <a:lnTo>
                  <a:pt x="28955" y="252983"/>
                </a:lnTo>
                <a:lnTo>
                  <a:pt x="28955" y="324307"/>
                </a:lnTo>
                <a:lnTo>
                  <a:pt x="33527" y="330707"/>
                </a:lnTo>
                <a:lnTo>
                  <a:pt x="42671" y="341375"/>
                </a:lnTo>
                <a:lnTo>
                  <a:pt x="53339" y="353567"/>
                </a:lnTo>
                <a:lnTo>
                  <a:pt x="65531" y="362711"/>
                </a:lnTo>
                <a:lnTo>
                  <a:pt x="77723" y="373379"/>
                </a:lnTo>
                <a:lnTo>
                  <a:pt x="120395" y="400811"/>
                </a:lnTo>
                <a:lnTo>
                  <a:pt x="208787" y="440435"/>
                </a:lnTo>
                <a:lnTo>
                  <a:pt x="249935" y="452627"/>
                </a:lnTo>
                <a:lnTo>
                  <a:pt x="269747" y="457199"/>
                </a:lnTo>
                <a:lnTo>
                  <a:pt x="292607" y="463295"/>
                </a:lnTo>
                <a:lnTo>
                  <a:pt x="361187" y="475487"/>
                </a:lnTo>
                <a:lnTo>
                  <a:pt x="408431" y="481583"/>
                </a:lnTo>
                <a:lnTo>
                  <a:pt x="458723" y="484631"/>
                </a:lnTo>
                <a:lnTo>
                  <a:pt x="484631" y="486155"/>
                </a:lnTo>
                <a:lnTo>
                  <a:pt x="536447" y="486155"/>
                </a:lnTo>
                <a:lnTo>
                  <a:pt x="560831" y="484631"/>
                </a:lnTo>
                <a:lnTo>
                  <a:pt x="611123" y="481583"/>
                </a:lnTo>
                <a:lnTo>
                  <a:pt x="659891" y="475487"/>
                </a:lnTo>
                <a:lnTo>
                  <a:pt x="705611" y="467867"/>
                </a:lnTo>
                <a:lnTo>
                  <a:pt x="726947" y="463295"/>
                </a:lnTo>
                <a:lnTo>
                  <a:pt x="749807" y="457199"/>
                </a:lnTo>
                <a:lnTo>
                  <a:pt x="771143" y="452627"/>
                </a:lnTo>
                <a:lnTo>
                  <a:pt x="790955" y="446531"/>
                </a:lnTo>
                <a:lnTo>
                  <a:pt x="810767" y="438911"/>
                </a:lnTo>
                <a:lnTo>
                  <a:pt x="830579" y="432815"/>
                </a:lnTo>
                <a:lnTo>
                  <a:pt x="882395" y="409955"/>
                </a:lnTo>
                <a:lnTo>
                  <a:pt x="941831" y="373379"/>
                </a:lnTo>
                <a:lnTo>
                  <a:pt x="976883" y="341375"/>
                </a:lnTo>
                <a:lnTo>
                  <a:pt x="986027" y="330707"/>
                </a:lnTo>
                <a:lnTo>
                  <a:pt x="990599" y="32461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81" name="object 81"/>
          <p:cNvSpPr/>
          <p:nvPr/>
        </p:nvSpPr>
        <p:spPr>
          <a:xfrm>
            <a:off x="5762512" y="4358191"/>
            <a:ext cx="629771" cy="1034303"/>
          </a:xfrm>
          <a:custGeom>
            <a:avLst/>
            <a:gdLst/>
            <a:ahLst/>
            <a:cxnLst/>
            <a:rect l="l" t="t" r="r" b="b"/>
            <a:pathLst>
              <a:path w="713739" h="1172210">
                <a:moveTo>
                  <a:pt x="713231" y="1171955"/>
                </a:moveTo>
                <a:lnTo>
                  <a:pt x="713231" y="0"/>
                </a:lnTo>
                <a:lnTo>
                  <a:pt x="0" y="0"/>
                </a:lnTo>
                <a:lnTo>
                  <a:pt x="0" y="1171955"/>
                </a:lnTo>
                <a:lnTo>
                  <a:pt x="13715" y="1171955"/>
                </a:lnTo>
                <a:lnTo>
                  <a:pt x="13715" y="28955"/>
                </a:lnTo>
                <a:lnTo>
                  <a:pt x="27431" y="13715"/>
                </a:lnTo>
                <a:lnTo>
                  <a:pt x="27431" y="28955"/>
                </a:lnTo>
                <a:lnTo>
                  <a:pt x="685799" y="28955"/>
                </a:lnTo>
                <a:lnTo>
                  <a:pt x="685799" y="13715"/>
                </a:lnTo>
                <a:lnTo>
                  <a:pt x="699515" y="28955"/>
                </a:lnTo>
                <a:lnTo>
                  <a:pt x="699515" y="1171955"/>
                </a:lnTo>
                <a:lnTo>
                  <a:pt x="713231" y="1171955"/>
                </a:lnTo>
                <a:close/>
              </a:path>
              <a:path w="713739" h="1172210">
                <a:moveTo>
                  <a:pt x="27431" y="28955"/>
                </a:moveTo>
                <a:lnTo>
                  <a:pt x="27431" y="13715"/>
                </a:lnTo>
                <a:lnTo>
                  <a:pt x="13715" y="28955"/>
                </a:lnTo>
                <a:lnTo>
                  <a:pt x="27431" y="28955"/>
                </a:lnTo>
                <a:close/>
              </a:path>
              <a:path w="713739" h="1172210">
                <a:moveTo>
                  <a:pt x="27431" y="1142999"/>
                </a:moveTo>
                <a:lnTo>
                  <a:pt x="27431" y="28955"/>
                </a:lnTo>
                <a:lnTo>
                  <a:pt x="13715" y="28955"/>
                </a:lnTo>
                <a:lnTo>
                  <a:pt x="13715" y="1142999"/>
                </a:lnTo>
                <a:lnTo>
                  <a:pt x="27431" y="1142999"/>
                </a:lnTo>
                <a:close/>
              </a:path>
              <a:path w="713739" h="1172210">
                <a:moveTo>
                  <a:pt x="699515" y="1142999"/>
                </a:moveTo>
                <a:lnTo>
                  <a:pt x="13715" y="1142999"/>
                </a:lnTo>
                <a:lnTo>
                  <a:pt x="27431" y="1156715"/>
                </a:lnTo>
                <a:lnTo>
                  <a:pt x="27431" y="1171955"/>
                </a:lnTo>
                <a:lnTo>
                  <a:pt x="685799" y="1171955"/>
                </a:lnTo>
                <a:lnTo>
                  <a:pt x="685799" y="1156715"/>
                </a:lnTo>
                <a:lnTo>
                  <a:pt x="699515" y="1142999"/>
                </a:lnTo>
                <a:close/>
              </a:path>
              <a:path w="713739" h="1172210">
                <a:moveTo>
                  <a:pt x="27431" y="1171955"/>
                </a:moveTo>
                <a:lnTo>
                  <a:pt x="27431" y="1156715"/>
                </a:lnTo>
                <a:lnTo>
                  <a:pt x="13715" y="1142999"/>
                </a:lnTo>
                <a:lnTo>
                  <a:pt x="13715" y="1171955"/>
                </a:lnTo>
                <a:lnTo>
                  <a:pt x="27431" y="1171955"/>
                </a:lnTo>
                <a:close/>
              </a:path>
              <a:path w="713739" h="1172210">
                <a:moveTo>
                  <a:pt x="699515" y="28955"/>
                </a:moveTo>
                <a:lnTo>
                  <a:pt x="685799" y="13715"/>
                </a:lnTo>
                <a:lnTo>
                  <a:pt x="685799" y="28955"/>
                </a:lnTo>
                <a:lnTo>
                  <a:pt x="699515" y="28955"/>
                </a:lnTo>
                <a:close/>
              </a:path>
              <a:path w="713739" h="1172210">
                <a:moveTo>
                  <a:pt x="699515" y="1142999"/>
                </a:moveTo>
                <a:lnTo>
                  <a:pt x="699515" y="28955"/>
                </a:lnTo>
                <a:lnTo>
                  <a:pt x="685799" y="28955"/>
                </a:lnTo>
                <a:lnTo>
                  <a:pt x="685799" y="1142999"/>
                </a:lnTo>
                <a:lnTo>
                  <a:pt x="699515" y="1142999"/>
                </a:lnTo>
                <a:close/>
              </a:path>
              <a:path w="713739" h="1172210">
                <a:moveTo>
                  <a:pt x="699515" y="1171955"/>
                </a:moveTo>
                <a:lnTo>
                  <a:pt x="699515" y="1142999"/>
                </a:lnTo>
                <a:lnTo>
                  <a:pt x="685799" y="1156715"/>
                </a:lnTo>
                <a:lnTo>
                  <a:pt x="685799" y="1171955"/>
                </a:lnTo>
                <a:lnTo>
                  <a:pt x="699515" y="11719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82" name="object 82"/>
          <p:cNvSpPr/>
          <p:nvPr/>
        </p:nvSpPr>
        <p:spPr>
          <a:xfrm>
            <a:off x="6168613" y="4362225"/>
            <a:ext cx="220756" cy="219635"/>
          </a:xfrm>
          <a:custGeom>
            <a:avLst/>
            <a:gdLst/>
            <a:ahLst/>
            <a:cxnLst/>
            <a:rect l="l" t="t" r="r" b="b"/>
            <a:pathLst>
              <a:path w="250189" h="248920">
                <a:moveTo>
                  <a:pt x="249935" y="228599"/>
                </a:moveTo>
                <a:lnTo>
                  <a:pt x="21335" y="0"/>
                </a:lnTo>
                <a:lnTo>
                  <a:pt x="0" y="19811"/>
                </a:lnTo>
                <a:lnTo>
                  <a:pt x="228599" y="248411"/>
                </a:lnTo>
                <a:lnTo>
                  <a:pt x="249935" y="2285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83" name="object 83"/>
          <p:cNvSpPr/>
          <p:nvPr/>
        </p:nvSpPr>
        <p:spPr>
          <a:xfrm>
            <a:off x="6178026" y="4370294"/>
            <a:ext cx="0" cy="201706"/>
          </a:xfrm>
          <a:custGeom>
            <a:avLst/>
            <a:gdLst/>
            <a:ahLst/>
            <a:cxnLst/>
            <a:rect l="l" t="t" r="r" b="b"/>
            <a:pathLst>
              <a:path h="228600">
                <a:moveTo>
                  <a:pt x="0" y="0"/>
                </a:moveTo>
                <a:lnTo>
                  <a:pt x="0" y="228599"/>
                </a:lnTo>
              </a:path>
            </a:pathLst>
          </a:custGeom>
          <a:ln w="2743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84" name="object 84"/>
          <p:cNvSpPr/>
          <p:nvPr/>
        </p:nvSpPr>
        <p:spPr>
          <a:xfrm>
            <a:off x="6178026" y="4572671"/>
            <a:ext cx="201706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0" y="0"/>
                </a:moveTo>
                <a:lnTo>
                  <a:pt x="228599" y="0"/>
                </a:lnTo>
              </a:path>
            </a:pathLst>
          </a:custGeom>
          <a:ln w="289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85" name="object 85"/>
          <p:cNvSpPr/>
          <p:nvPr/>
        </p:nvSpPr>
        <p:spPr>
          <a:xfrm>
            <a:off x="5841850" y="4707142"/>
            <a:ext cx="470647" cy="0"/>
          </a:xfrm>
          <a:custGeom>
            <a:avLst/>
            <a:gdLst/>
            <a:ahLst/>
            <a:cxnLst/>
            <a:rect l="l" t="t" r="r" b="b"/>
            <a:pathLst>
              <a:path w="533400">
                <a:moveTo>
                  <a:pt x="0" y="0"/>
                </a:moveTo>
                <a:lnTo>
                  <a:pt x="533399" y="0"/>
                </a:lnTo>
              </a:path>
            </a:pathLst>
          </a:custGeom>
          <a:ln w="289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86" name="object 86"/>
          <p:cNvSpPr/>
          <p:nvPr/>
        </p:nvSpPr>
        <p:spPr>
          <a:xfrm>
            <a:off x="5841850" y="4774377"/>
            <a:ext cx="470647" cy="0"/>
          </a:xfrm>
          <a:custGeom>
            <a:avLst/>
            <a:gdLst/>
            <a:ahLst/>
            <a:cxnLst/>
            <a:rect l="l" t="t" r="r" b="b"/>
            <a:pathLst>
              <a:path w="533400">
                <a:moveTo>
                  <a:pt x="0" y="0"/>
                </a:moveTo>
                <a:lnTo>
                  <a:pt x="533399" y="0"/>
                </a:lnTo>
              </a:path>
            </a:pathLst>
          </a:custGeom>
          <a:ln w="289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87" name="object 87"/>
          <p:cNvSpPr/>
          <p:nvPr/>
        </p:nvSpPr>
        <p:spPr>
          <a:xfrm>
            <a:off x="5841850" y="4841613"/>
            <a:ext cx="470647" cy="0"/>
          </a:xfrm>
          <a:custGeom>
            <a:avLst/>
            <a:gdLst/>
            <a:ahLst/>
            <a:cxnLst/>
            <a:rect l="l" t="t" r="r" b="b"/>
            <a:pathLst>
              <a:path w="533400">
                <a:moveTo>
                  <a:pt x="0" y="0"/>
                </a:moveTo>
                <a:lnTo>
                  <a:pt x="533399" y="0"/>
                </a:lnTo>
              </a:path>
            </a:pathLst>
          </a:custGeom>
          <a:ln w="289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88" name="object 88"/>
          <p:cNvSpPr/>
          <p:nvPr/>
        </p:nvSpPr>
        <p:spPr>
          <a:xfrm>
            <a:off x="5841850" y="4976083"/>
            <a:ext cx="470647" cy="0"/>
          </a:xfrm>
          <a:custGeom>
            <a:avLst/>
            <a:gdLst/>
            <a:ahLst/>
            <a:cxnLst/>
            <a:rect l="l" t="t" r="r" b="b"/>
            <a:pathLst>
              <a:path w="533400">
                <a:moveTo>
                  <a:pt x="0" y="0"/>
                </a:moveTo>
                <a:lnTo>
                  <a:pt x="533399" y="0"/>
                </a:lnTo>
              </a:path>
            </a:pathLst>
          </a:custGeom>
          <a:ln w="289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89" name="object 89"/>
          <p:cNvSpPr/>
          <p:nvPr/>
        </p:nvSpPr>
        <p:spPr>
          <a:xfrm>
            <a:off x="5841850" y="4908848"/>
            <a:ext cx="470647" cy="0"/>
          </a:xfrm>
          <a:custGeom>
            <a:avLst/>
            <a:gdLst/>
            <a:ahLst/>
            <a:cxnLst/>
            <a:rect l="l" t="t" r="r" b="b"/>
            <a:pathLst>
              <a:path w="533400">
                <a:moveTo>
                  <a:pt x="0" y="0"/>
                </a:moveTo>
                <a:lnTo>
                  <a:pt x="533399" y="0"/>
                </a:lnTo>
              </a:path>
            </a:pathLst>
          </a:custGeom>
          <a:ln w="289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90" name="object 90"/>
          <p:cNvSpPr/>
          <p:nvPr/>
        </p:nvSpPr>
        <p:spPr>
          <a:xfrm>
            <a:off x="5841850" y="5043319"/>
            <a:ext cx="470647" cy="0"/>
          </a:xfrm>
          <a:custGeom>
            <a:avLst/>
            <a:gdLst/>
            <a:ahLst/>
            <a:cxnLst/>
            <a:rect l="l" t="t" r="r" b="b"/>
            <a:pathLst>
              <a:path w="533400">
                <a:moveTo>
                  <a:pt x="0" y="0"/>
                </a:moveTo>
                <a:lnTo>
                  <a:pt x="533399" y="0"/>
                </a:lnTo>
              </a:path>
            </a:pathLst>
          </a:custGeom>
          <a:ln w="289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91" name="object 91"/>
          <p:cNvSpPr/>
          <p:nvPr/>
        </p:nvSpPr>
        <p:spPr>
          <a:xfrm>
            <a:off x="5841850" y="5110554"/>
            <a:ext cx="470647" cy="0"/>
          </a:xfrm>
          <a:custGeom>
            <a:avLst/>
            <a:gdLst/>
            <a:ahLst/>
            <a:cxnLst/>
            <a:rect l="l" t="t" r="r" b="b"/>
            <a:pathLst>
              <a:path w="533400">
                <a:moveTo>
                  <a:pt x="0" y="0"/>
                </a:moveTo>
                <a:lnTo>
                  <a:pt x="533399" y="0"/>
                </a:lnTo>
              </a:path>
            </a:pathLst>
          </a:custGeom>
          <a:ln w="289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92" name="object 92"/>
          <p:cNvSpPr/>
          <p:nvPr/>
        </p:nvSpPr>
        <p:spPr>
          <a:xfrm>
            <a:off x="5841850" y="5177789"/>
            <a:ext cx="470647" cy="0"/>
          </a:xfrm>
          <a:custGeom>
            <a:avLst/>
            <a:gdLst/>
            <a:ahLst/>
            <a:cxnLst/>
            <a:rect l="l" t="t" r="r" b="b"/>
            <a:pathLst>
              <a:path w="533400">
                <a:moveTo>
                  <a:pt x="0" y="0"/>
                </a:moveTo>
                <a:lnTo>
                  <a:pt x="533399" y="0"/>
                </a:lnTo>
              </a:path>
            </a:pathLst>
          </a:custGeom>
          <a:ln w="289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93" name="object 93"/>
          <p:cNvSpPr/>
          <p:nvPr/>
        </p:nvSpPr>
        <p:spPr>
          <a:xfrm>
            <a:off x="5841850" y="5245024"/>
            <a:ext cx="470647" cy="0"/>
          </a:xfrm>
          <a:custGeom>
            <a:avLst/>
            <a:gdLst/>
            <a:ahLst/>
            <a:cxnLst/>
            <a:rect l="l" t="t" r="r" b="b"/>
            <a:pathLst>
              <a:path w="533400">
                <a:moveTo>
                  <a:pt x="0" y="0"/>
                </a:moveTo>
                <a:lnTo>
                  <a:pt x="533399" y="0"/>
                </a:lnTo>
              </a:path>
            </a:pathLst>
          </a:custGeom>
          <a:ln w="289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94" name="object 94"/>
          <p:cNvSpPr/>
          <p:nvPr/>
        </p:nvSpPr>
        <p:spPr>
          <a:xfrm>
            <a:off x="5841850" y="5312260"/>
            <a:ext cx="470647" cy="0"/>
          </a:xfrm>
          <a:custGeom>
            <a:avLst/>
            <a:gdLst/>
            <a:ahLst/>
            <a:cxnLst/>
            <a:rect l="l" t="t" r="r" b="b"/>
            <a:pathLst>
              <a:path w="533400">
                <a:moveTo>
                  <a:pt x="0" y="0"/>
                </a:moveTo>
                <a:lnTo>
                  <a:pt x="533399" y="0"/>
                </a:lnTo>
              </a:path>
            </a:pathLst>
          </a:custGeom>
          <a:ln w="289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95" name="object 95"/>
          <p:cNvSpPr/>
          <p:nvPr/>
        </p:nvSpPr>
        <p:spPr>
          <a:xfrm>
            <a:off x="5841850" y="4639907"/>
            <a:ext cx="470647" cy="0"/>
          </a:xfrm>
          <a:custGeom>
            <a:avLst/>
            <a:gdLst/>
            <a:ahLst/>
            <a:cxnLst/>
            <a:rect l="l" t="t" r="r" b="b"/>
            <a:pathLst>
              <a:path w="533400">
                <a:moveTo>
                  <a:pt x="0" y="0"/>
                </a:moveTo>
                <a:lnTo>
                  <a:pt x="533399" y="0"/>
                </a:lnTo>
              </a:path>
            </a:pathLst>
          </a:custGeom>
          <a:ln w="289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96" name="object 96"/>
          <p:cNvSpPr/>
          <p:nvPr/>
        </p:nvSpPr>
        <p:spPr>
          <a:xfrm>
            <a:off x="5841850" y="4505436"/>
            <a:ext cx="293594" cy="0"/>
          </a:xfrm>
          <a:custGeom>
            <a:avLst/>
            <a:gdLst/>
            <a:ahLst/>
            <a:cxnLst/>
            <a:rect l="l" t="t" r="r" b="b"/>
            <a:pathLst>
              <a:path w="332739">
                <a:moveTo>
                  <a:pt x="0" y="0"/>
                </a:moveTo>
                <a:lnTo>
                  <a:pt x="332231" y="0"/>
                </a:lnTo>
              </a:path>
            </a:pathLst>
          </a:custGeom>
          <a:ln w="289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97" name="object 97"/>
          <p:cNvSpPr/>
          <p:nvPr/>
        </p:nvSpPr>
        <p:spPr>
          <a:xfrm>
            <a:off x="5841850" y="4438201"/>
            <a:ext cx="293594" cy="0"/>
          </a:xfrm>
          <a:custGeom>
            <a:avLst/>
            <a:gdLst/>
            <a:ahLst/>
            <a:cxnLst/>
            <a:rect l="l" t="t" r="r" b="b"/>
            <a:pathLst>
              <a:path w="332739">
                <a:moveTo>
                  <a:pt x="0" y="0"/>
                </a:moveTo>
                <a:lnTo>
                  <a:pt x="332231" y="0"/>
                </a:lnTo>
              </a:path>
            </a:pathLst>
          </a:custGeom>
          <a:ln w="289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98" name="object 98"/>
          <p:cNvSpPr/>
          <p:nvPr/>
        </p:nvSpPr>
        <p:spPr>
          <a:xfrm>
            <a:off x="5841850" y="4572671"/>
            <a:ext cx="293594" cy="0"/>
          </a:xfrm>
          <a:custGeom>
            <a:avLst/>
            <a:gdLst/>
            <a:ahLst/>
            <a:cxnLst/>
            <a:rect l="l" t="t" r="r" b="b"/>
            <a:pathLst>
              <a:path w="332739">
                <a:moveTo>
                  <a:pt x="0" y="0"/>
                </a:moveTo>
                <a:lnTo>
                  <a:pt x="332231" y="0"/>
                </a:lnTo>
              </a:path>
            </a:pathLst>
          </a:custGeom>
          <a:ln w="289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99" name="object 99"/>
          <p:cNvSpPr txBox="1"/>
          <p:nvPr/>
        </p:nvSpPr>
        <p:spPr>
          <a:xfrm>
            <a:off x="5398993" y="4807321"/>
            <a:ext cx="248210" cy="3259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06"/>
            <a:r>
              <a:rPr sz="2118" b="1" dirty="0">
                <a:latin typeface="Arial"/>
                <a:cs typeface="Arial"/>
              </a:rPr>
              <a:t>...</a:t>
            </a:r>
            <a:endParaRPr sz="2118" dirty="0">
              <a:latin typeface="Arial"/>
              <a:cs typeface="Arial"/>
            </a:endParaRPr>
          </a:p>
        </p:txBody>
      </p:sp>
      <p:sp>
        <p:nvSpPr>
          <p:cNvPr id="100" name="object 100"/>
          <p:cNvSpPr/>
          <p:nvPr/>
        </p:nvSpPr>
        <p:spPr>
          <a:xfrm>
            <a:off x="3333975" y="3428999"/>
            <a:ext cx="886384" cy="70037"/>
          </a:xfrm>
          <a:custGeom>
            <a:avLst/>
            <a:gdLst/>
            <a:ahLst/>
            <a:cxnLst/>
            <a:rect l="l" t="t" r="r" b="b"/>
            <a:pathLst>
              <a:path w="1004569" h="79375">
                <a:moveTo>
                  <a:pt x="13715" y="65532"/>
                </a:moveTo>
                <a:lnTo>
                  <a:pt x="13715" y="0"/>
                </a:lnTo>
                <a:lnTo>
                  <a:pt x="0" y="0"/>
                </a:lnTo>
                <a:lnTo>
                  <a:pt x="0" y="79248"/>
                </a:lnTo>
                <a:lnTo>
                  <a:pt x="6095" y="79248"/>
                </a:lnTo>
                <a:lnTo>
                  <a:pt x="6095" y="65532"/>
                </a:lnTo>
                <a:lnTo>
                  <a:pt x="13715" y="65532"/>
                </a:lnTo>
                <a:close/>
              </a:path>
              <a:path w="1004569" h="79375">
                <a:moveTo>
                  <a:pt x="996695" y="65532"/>
                </a:moveTo>
                <a:lnTo>
                  <a:pt x="6095" y="65532"/>
                </a:lnTo>
                <a:lnTo>
                  <a:pt x="13715" y="71628"/>
                </a:lnTo>
                <a:lnTo>
                  <a:pt x="13715" y="79248"/>
                </a:lnTo>
                <a:lnTo>
                  <a:pt x="990599" y="79248"/>
                </a:lnTo>
                <a:lnTo>
                  <a:pt x="990599" y="71628"/>
                </a:lnTo>
                <a:lnTo>
                  <a:pt x="996695" y="65532"/>
                </a:lnTo>
                <a:close/>
              </a:path>
              <a:path w="1004569" h="79375">
                <a:moveTo>
                  <a:pt x="13715" y="79248"/>
                </a:moveTo>
                <a:lnTo>
                  <a:pt x="13715" y="71628"/>
                </a:lnTo>
                <a:lnTo>
                  <a:pt x="6095" y="65532"/>
                </a:lnTo>
                <a:lnTo>
                  <a:pt x="6095" y="79248"/>
                </a:lnTo>
                <a:lnTo>
                  <a:pt x="13715" y="79248"/>
                </a:lnTo>
                <a:close/>
              </a:path>
              <a:path w="1004569" h="79375">
                <a:moveTo>
                  <a:pt x="1004315" y="79248"/>
                </a:moveTo>
                <a:lnTo>
                  <a:pt x="1004315" y="0"/>
                </a:lnTo>
                <a:lnTo>
                  <a:pt x="990599" y="0"/>
                </a:lnTo>
                <a:lnTo>
                  <a:pt x="990599" y="65532"/>
                </a:lnTo>
                <a:lnTo>
                  <a:pt x="996695" y="65532"/>
                </a:lnTo>
                <a:lnTo>
                  <a:pt x="996695" y="79248"/>
                </a:lnTo>
                <a:lnTo>
                  <a:pt x="1004315" y="79248"/>
                </a:lnTo>
                <a:close/>
              </a:path>
              <a:path w="1004569" h="79375">
                <a:moveTo>
                  <a:pt x="996695" y="79248"/>
                </a:moveTo>
                <a:lnTo>
                  <a:pt x="996695" y="65532"/>
                </a:lnTo>
                <a:lnTo>
                  <a:pt x="990599" y="71628"/>
                </a:lnTo>
                <a:lnTo>
                  <a:pt x="990599" y="79248"/>
                </a:lnTo>
                <a:lnTo>
                  <a:pt x="996695" y="792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101" name="object 101"/>
          <p:cNvSpPr txBox="1"/>
          <p:nvPr/>
        </p:nvSpPr>
        <p:spPr>
          <a:xfrm>
            <a:off x="3447826" y="2858843"/>
            <a:ext cx="5587813" cy="9126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713445"/>
            <a:r>
              <a:rPr sz="1588" b="1" dirty="0">
                <a:latin typeface="Arial"/>
                <a:cs typeface="Arial"/>
              </a:rPr>
              <a:t>Glo</a:t>
            </a:r>
            <a:r>
              <a:rPr sz="1588" b="1" spc="-4" dirty="0">
                <a:latin typeface="Arial"/>
                <a:cs typeface="Arial"/>
              </a:rPr>
              <a:t>ssar</a:t>
            </a:r>
            <a:r>
              <a:rPr sz="1588" b="1" dirty="0">
                <a:latin typeface="Arial"/>
                <a:cs typeface="Arial"/>
              </a:rPr>
              <a:t>y</a:t>
            </a:r>
            <a:endParaRPr sz="1588" dirty="0">
              <a:latin typeface="Arial"/>
              <a:cs typeface="Arial"/>
            </a:endParaRPr>
          </a:p>
          <a:p>
            <a:pPr marL="11206">
              <a:spcBef>
                <a:spcPts val="741"/>
              </a:spcBef>
            </a:pPr>
            <a:r>
              <a:rPr sz="1588" b="1" spc="-49" dirty="0">
                <a:latin typeface="Arial"/>
                <a:cs typeface="Arial"/>
              </a:rPr>
              <a:t>A</a:t>
            </a:r>
            <a:r>
              <a:rPr sz="1588" b="1" spc="-4" dirty="0">
                <a:latin typeface="Arial"/>
                <a:cs typeface="Arial"/>
              </a:rPr>
              <a:t>c</a:t>
            </a:r>
            <a:r>
              <a:rPr sz="1588" b="1" dirty="0">
                <a:latin typeface="Arial"/>
                <a:cs typeface="Arial"/>
              </a:rPr>
              <a:t>to</a:t>
            </a:r>
            <a:r>
              <a:rPr sz="1588" b="1" spc="-4" dirty="0">
                <a:latin typeface="Arial"/>
                <a:cs typeface="Arial"/>
              </a:rPr>
              <a:t>r</a:t>
            </a:r>
            <a:r>
              <a:rPr sz="1588" b="1" dirty="0">
                <a:latin typeface="Arial"/>
                <a:cs typeface="Arial"/>
              </a:rPr>
              <a:t>s</a:t>
            </a:r>
            <a:endParaRPr sz="1588" dirty="0">
              <a:latin typeface="Arial"/>
              <a:cs typeface="Arial"/>
            </a:endParaRPr>
          </a:p>
          <a:p>
            <a:pPr marL="1499427">
              <a:spcBef>
                <a:spcPts val="741"/>
              </a:spcBef>
            </a:pPr>
            <a:r>
              <a:rPr sz="1588" b="1" spc="-4" dirty="0">
                <a:latin typeface="Arial"/>
                <a:cs typeface="Arial"/>
              </a:rPr>
              <a:t>Us</a:t>
            </a:r>
            <a:r>
              <a:rPr sz="1588" b="1" dirty="0">
                <a:latin typeface="Arial"/>
                <a:cs typeface="Arial"/>
              </a:rPr>
              <a:t>e</a:t>
            </a:r>
            <a:r>
              <a:rPr sz="1588" b="1" spc="-4" dirty="0">
                <a:latin typeface="Arial"/>
                <a:cs typeface="Arial"/>
              </a:rPr>
              <a:t> Case</a:t>
            </a:r>
            <a:r>
              <a:rPr sz="1588" b="1" dirty="0">
                <a:latin typeface="Arial"/>
                <a:cs typeface="Arial"/>
              </a:rPr>
              <a:t>s</a:t>
            </a:r>
            <a:endParaRPr sz="1588" dirty="0">
              <a:latin typeface="Arial"/>
              <a:cs typeface="Arial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6060588" y="6188839"/>
            <a:ext cx="70037" cy="1025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06">
              <a:lnSpc>
                <a:spcPts val="803"/>
              </a:lnSpc>
            </a:pPr>
            <a:r>
              <a:rPr sz="706" dirty="0">
                <a:latin typeface="Arial"/>
                <a:cs typeface="Arial"/>
              </a:rPr>
              <a:t>٥</a:t>
            </a:r>
          </a:p>
        </p:txBody>
      </p:sp>
    </p:spTree>
    <p:extLst>
      <p:ext uri="{BB962C8B-B14F-4D97-AF65-F5344CB8AC3E}">
        <p14:creationId xmlns="" xmlns:p14="http://schemas.microsoft.com/office/powerpoint/2010/main" val="402311543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26659" y="794301"/>
            <a:ext cx="8875059" cy="738664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/>
          <a:p>
            <a:pPr>
              <a:lnSpc>
                <a:spcPct val="100000"/>
              </a:lnSpc>
            </a:pPr>
            <a:r>
              <a:rPr spc="-649" dirty="0"/>
              <a:t>W</a:t>
            </a:r>
            <a:r>
              <a:rPr spc="-401" dirty="0"/>
              <a:t>h</a:t>
            </a:r>
            <a:r>
              <a:rPr spc="-154" dirty="0"/>
              <a:t>a</a:t>
            </a:r>
            <a:r>
              <a:rPr spc="-375" dirty="0"/>
              <a:t>t</a:t>
            </a:r>
            <a:r>
              <a:rPr spc="-79" dirty="0">
                <a:latin typeface="Times New Roman"/>
                <a:cs typeface="Times New Roman"/>
              </a:rPr>
              <a:t> </a:t>
            </a:r>
            <a:r>
              <a:rPr spc="-521" dirty="0"/>
              <a:t>I</a:t>
            </a:r>
            <a:r>
              <a:rPr spc="-71" dirty="0"/>
              <a:t>s</a:t>
            </a:r>
            <a:r>
              <a:rPr spc="-66" dirty="0">
                <a:latin typeface="Times New Roman"/>
                <a:cs typeface="Times New Roman"/>
              </a:rPr>
              <a:t> </a:t>
            </a:r>
            <a:r>
              <a:rPr spc="-53" dirty="0"/>
              <a:t>S</a:t>
            </a:r>
            <a:r>
              <a:rPr spc="-238" dirty="0"/>
              <a:t>yst</a:t>
            </a:r>
            <a:r>
              <a:rPr spc="-88" dirty="0"/>
              <a:t>e</a:t>
            </a:r>
            <a:r>
              <a:rPr spc="-631" dirty="0"/>
              <a:t>m</a:t>
            </a:r>
            <a:r>
              <a:rPr spc="-53" dirty="0">
                <a:latin typeface="Times New Roman"/>
                <a:cs typeface="Times New Roman"/>
              </a:rPr>
              <a:t> </a:t>
            </a:r>
            <a:r>
              <a:rPr spc="-349" dirty="0"/>
              <a:t>B</a:t>
            </a:r>
            <a:r>
              <a:rPr spc="-88" dirty="0"/>
              <a:t>e</a:t>
            </a:r>
            <a:r>
              <a:rPr spc="-401" dirty="0"/>
              <a:t>h</a:t>
            </a:r>
            <a:r>
              <a:rPr spc="-154" dirty="0"/>
              <a:t>a</a:t>
            </a:r>
            <a:r>
              <a:rPr spc="-401" dirty="0"/>
              <a:t>v</a:t>
            </a:r>
            <a:r>
              <a:rPr spc="-234" dirty="0"/>
              <a:t>i</a:t>
            </a:r>
            <a:r>
              <a:rPr spc="-265" dirty="0"/>
              <a:t>o</a:t>
            </a:r>
            <a:r>
              <a:rPr spc="-437" dirty="0"/>
              <a:t>r</a:t>
            </a:r>
            <a:r>
              <a:rPr spc="-75" dirty="0"/>
              <a:t>?</a:t>
            </a:r>
          </a:p>
        </p:txBody>
      </p:sp>
      <p:sp>
        <p:nvSpPr>
          <p:cNvPr id="3" name="object 3"/>
          <p:cNvSpPr/>
          <p:nvPr/>
        </p:nvSpPr>
        <p:spPr>
          <a:xfrm>
            <a:off x="2061883" y="6320789"/>
            <a:ext cx="6051176" cy="0"/>
          </a:xfrm>
          <a:custGeom>
            <a:avLst/>
            <a:gdLst/>
            <a:ahLst/>
            <a:cxnLst/>
            <a:rect l="l" t="t" r="r" b="b"/>
            <a:pathLst>
              <a:path w="6858000">
                <a:moveTo>
                  <a:pt x="0" y="0"/>
                </a:moveTo>
                <a:lnTo>
                  <a:pt x="6857999" y="0"/>
                </a:lnTo>
              </a:path>
            </a:pathLst>
          </a:custGeom>
          <a:ln w="1371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4" name="object 4"/>
          <p:cNvSpPr txBox="1"/>
          <p:nvPr/>
        </p:nvSpPr>
        <p:spPr>
          <a:xfrm>
            <a:off x="1811702" y="2176366"/>
            <a:ext cx="7224432" cy="30556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0980" marR="138960" indent="-300334">
              <a:lnSpc>
                <a:spcPts val="2709"/>
              </a:lnSpc>
            </a:pPr>
            <a:r>
              <a:rPr sz="2824" spc="22" dirty="0" smtClean="0">
                <a:latin typeface="Times New Roman"/>
                <a:cs typeface="Times New Roman"/>
              </a:rPr>
              <a:t> </a:t>
            </a:r>
            <a:r>
              <a:rPr sz="2824" spc="-4" dirty="0">
                <a:latin typeface="Arial"/>
                <a:cs typeface="Arial"/>
              </a:rPr>
              <a:t>S</a:t>
            </a:r>
            <a:r>
              <a:rPr sz="2824" spc="4" dirty="0">
                <a:latin typeface="Arial"/>
                <a:cs typeface="Arial"/>
              </a:rPr>
              <a:t>ys</a:t>
            </a:r>
            <a:r>
              <a:rPr sz="2824" spc="-4" dirty="0">
                <a:latin typeface="Arial"/>
                <a:cs typeface="Arial"/>
              </a:rPr>
              <a:t>t</a:t>
            </a:r>
            <a:r>
              <a:rPr sz="2824" spc="-9" dirty="0">
                <a:latin typeface="Arial"/>
                <a:cs typeface="Arial"/>
              </a:rPr>
              <a:t>e</a:t>
            </a:r>
            <a:r>
              <a:rPr sz="2824" dirty="0">
                <a:latin typeface="Arial"/>
                <a:cs typeface="Arial"/>
              </a:rPr>
              <a:t>m</a:t>
            </a:r>
            <a:r>
              <a:rPr sz="2824" spc="-40" dirty="0">
                <a:latin typeface="Arial"/>
                <a:cs typeface="Arial"/>
              </a:rPr>
              <a:t> </a:t>
            </a:r>
            <a:r>
              <a:rPr sz="2824" spc="-9" dirty="0">
                <a:latin typeface="Arial"/>
                <a:cs typeface="Arial"/>
              </a:rPr>
              <a:t>beha</a:t>
            </a:r>
            <a:r>
              <a:rPr sz="2824" spc="4" dirty="0">
                <a:latin typeface="Arial"/>
                <a:cs typeface="Arial"/>
              </a:rPr>
              <a:t>v</a:t>
            </a:r>
            <a:r>
              <a:rPr sz="2824" spc="-4" dirty="0">
                <a:latin typeface="Arial"/>
                <a:cs typeface="Arial"/>
              </a:rPr>
              <a:t>i</a:t>
            </a:r>
            <a:r>
              <a:rPr sz="2824" spc="-9" dirty="0">
                <a:latin typeface="Arial"/>
                <a:cs typeface="Arial"/>
              </a:rPr>
              <a:t>o</a:t>
            </a:r>
            <a:r>
              <a:rPr sz="2824" dirty="0">
                <a:latin typeface="Arial"/>
                <a:cs typeface="Arial"/>
              </a:rPr>
              <a:t>r</a:t>
            </a:r>
            <a:r>
              <a:rPr sz="2824" spc="-13" dirty="0">
                <a:latin typeface="Arial"/>
                <a:cs typeface="Arial"/>
              </a:rPr>
              <a:t> </a:t>
            </a:r>
            <a:r>
              <a:rPr sz="2824" spc="-4" dirty="0">
                <a:latin typeface="Arial"/>
                <a:cs typeface="Arial"/>
              </a:rPr>
              <a:t>i</a:t>
            </a:r>
            <a:r>
              <a:rPr sz="2824" dirty="0">
                <a:latin typeface="Arial"/>
                <a:cs typeface="Arial"/>
              </a:rPr>
              <a:t>s </a:t>
            </a:r>
            <a:r>
              <a:rPr sz="2824" spc="-9" dirty="0">
                <a:latin typeface="Arial"/>
                <a:cs typeface="Arial"/>
              </a:rPr>
              <a:t>ho</a:t>
            </a:r>
            <a:r>
              <a:rPr sz="2824" dirty="0">
                <a:latin typeface="Arial"/>
                <a:cs typeface="Arial"/>
              </a:rPr>
              <a:t>w</a:t>
            </a:r>
            <a:r>
              <a:rPr sz="2824" spc="-13" dirty="0">
                <a:latin typeface="Arial"/>
                <a:cs typeface="Arial"/>
              </a:rPr>
              <a:t> </a:t>
            </a:r>
            <a:r>
              <a:rPr sz="2824" dirty="0">
                <a:latin typeface="Arial"/>
                <a:cs typeface="Arial"/>
              </a:rPr>
              <a:t>a</a:t>
            </a:r>
            <a:r>
              <a:rPr sz="2824" spc="-9" dirty="0">
                <a:latin typeface="Arial"/>
                <a:cs typeface="Arial"/>
              </a:rPr>
              <a:t> </a:t>
            </a:r>
            <a:r>
              <a:rPr sz="2824" spc="4" dirty="0">
                <a:latin typeface="Arial"/>
                <a:cs typeface="Arial"/>
              </a:rPr>
              <a:t>sys</a:t>
            </a:r>
            <a:r>
              <a:rPr sz="2824" spc="-4" dirty="0">
                <a:latin typeface="Arial"/>
                <a:cs typeface="Arial"/>
              </a:rPr>
              <a:t>t</a:t>
            </a:r>
            <a:r>
              <a:rPr sz="2824" spc="-9" dirty="0">
                <a:latin typeface="Arial"/>
                <a:cs typeface="Arial"/>
              </a:rPr>
              <a:t>e</a:t>
            </a:r>
            <a:r>
              <a:rPr sz="2824" dirty="0">
                <a:latin typeface="Arial"/>
                <a:cs typeface="Arial"/>
              </a:rPr>
              <a:t>m</a:t>
            </a:r>
            <a:r>
              <a:rPr sz="2824" spc="-31" dirty="0">
                <a:latin typeface="Arial"/>
                <a:cs typeface="Arial"/>
              </a:rPr>
              <a:t> </a:t>
            </a:r>
            <a:r>
              <a:rPr sz="2824" spc="-9" dirty="0">
                <a:latin typeface="Arial"/>
                <a:cs typeface="Arial"/>
              </a:rPr>
              <a:t>a</a:t>
            </a:r>
            <a:r>
              <a:rPr sz="2824" spc="4" dirty="0">
                <a:latin typeface="Arial"/>
                <a:cs typeface="Arial"/>
              </a:rPr>
              <a:t>c</a:t>
            </a:r>
            <a:r>
              <a:rPr sz="2824" spc="-4" dirty="0">
                <a:latin typeface="Arial"/>
                <a:cs typeface="Arial"/>
              </a:rPr>
              <a:t>t</a:t>
            </a:r>
            <a:r>
              <a:rPr sz="2824" dirty="0">
                <a:latin typeface="Arial"/>
                <a:cs typeface="Arial"/>
              </a:rPr>
              <a:t>s</a:t>
            </a:r>
            <a:r>
              <a:rPr sz="2824" spc="-9" dirty="0">
                <a:latin typeface="Arial"/>
                <a:cs typeface="Arial"/>
              </a:rPr>
              <a:t> an</a:t>
            </a:r>
            <a:r>
              <a:rPr sz="2824" dirty="0">
                <a:latin typeface="Arial"/>
                <a:cs typeface="Arial"/>
              </a:rPr>
              <a:t>d r</a:t>
            </a:r>
            <a:r>
              <a:rPr sz="2824" spc="-9" dirty="0">
                <a:latin typeface="Arial"/>
                <a:cs typeface="Arial"/>
              </a:rPr>
              <a:t>ea</a:t>
            </a:r>
            <a:r>
              <a:rPr sz="2824" spc="4" dirty="0">
                <a:latin typeface="Arial"/>
                <a:cs typeface="Arial"/>
              </a:rPr>
              <a:t>c</a:t>
            </a:r>
            <a:r>
              <a:rPr sz="2824" spc="-4" dirty="0">
                <a:latin typeface="Arial"/>
                <a:cs typeface="Arial"/>
              </a:rPr>
              <a:t>t</a:t>
            </a:r>
            <a:r>
              <a:rPr sz="2824" spc="4" dirty="0">
                <a:latin typeface="Arial"/>
                <a:cs typeface="Arial"/>
              </a:rPr>
              <a:t>s</a:t>
            </a:r>
            <a:r>
              <a:rPr sz="2824" dirty="0">
                <a:latin typeface="Arial"/>
                <a:cs typeface="Arial"/>
              </a:rPr>
              <a:t>.</a:t>
            </a:r>
          </a:p>
          <a:p>
            <a:pPr marL="613555" marR="4483" indent="-201717">
              <a:lnSpc>
                <a:spcPts val="2585"/>
              </a:lnSpc>
              <a:spcBef>
                <a:spcPts val="935"/>
              </a:spcBef>
              <a:buFont typeface="Wingdings"/>
              <a:buChar char=""/>
              <a:tabLst>
                <a:tab pos="614115" algn="l"/>
              </a:tabLst>
            </a:pPr>
            <a:r>
              <a:rPr sz="2471" spc="-4" dirty="0">
                <a:latin typeface="Arial"/>
                <a:cs typeface="Arial"/>
              </a:rPr>
              <a:t>It</a:t>
            </a:r>
            <a:r>
              <a:rPr sz="2471" spc="-18" dirty="0">
                <a:latin typeface="Arial"/>
                <a:cs typeface="Arial"/>
              </a:rPr>
              <a:t> </a:t>
            </a:r>
            <a:r>
              <a:rPr sz="2471" spc="-4" dirty="0">
                <a:latin typeface="Arial"/>
                <a:cs typeface="Arial"/>
              </a:rPr>
              <a:t>is t</a:t>
            </a:r>
            <a:r>
              <a:rPr sz="2471" dirty="0">
                <a:latin typeface="Arial"/>
                <a:cs typeface="Arial"/>
              </a:rPr>
              <a:t>h</a:t>
            </a:r>
            <a:r>
              <a:rPr sz="2471" spc="-4" dirty="0">
                <a:latin typeface="Arial"/>
                <a:cs typeface="Arial"/>
              </a:rPr>
              <a:t>e</a:t>
            </a:r>
            <a:r>
              <a:rPr sz="2471" spc="4" dirty="0">
                <a:latin typeface="Arial"/>
                <a:cs typeface="Arial"/>
              </a:rPr>
              <a:t> </a:t>
            </a:r>
            <a:r>
              <a:rPr sz="2471" dirty="0">
                <a:latin typeface="Arial"/>
                <a:cs typeface="Arial"/>
              </a:rPr>
              <a:t>ou</a:t>
            </a:r>
            <a:r>
              <a:rPr sz="2471" spc="-4" dirty="0">
                <a:latin typeface="Arial"/>
                <a:cs typeface="Arial"/>
              </a:rPr>
              <a:t>t</a:t>
            </a:r>
            <a:r>
              <a:rPr sz="2471" spc="-9" dirty="0">
                <a:latin typeface="Arial"/>
                <a:cs typeface="Arial"/>
              </a:rPr>
              <a:t>w</a:t>
            </a:r>
            <a:r>
              <a:rPr sz="2471" dirty="0">
                <a:latin typeface="Arial"/>
                <a:cs typeface="Arial"/>
              </a:rPr>
              <a:t>ard</a:t>
            </a:r>
            <a:r>
              <a:rPr sz="2471" spc="-4" dirty="0">
                <a:latin typeface="Arial"/>
                <a:cs typeface="Arial"/>
              </a:rPr>
              <a:t>ly</a:t>
            </a:r>
            <a:r>
              <a:rPr sz="2471" spc="4" dirty="0">
                <a:latin typeface="Arial"/>
                <a:cs typeface="Arial"/>
              </a:rPr>
              <a:t> </a:t>
            </a:r>
            <a:r>
              <a:rPr sz="2471" dirty="0">
                <a:latin typeface="Arial"/>
                <a:cs typeface="Arial"/>
              </a:rPr>
              <a:t>v</a:t>
            </a:r>
            <a:r>
              <a:rPr sz="2471" spc="-4" dirty="0">
                <a:latin typeface="Arial"/>
                <a:cs typeface="Arial"/>
              </a:rPr>
              <a:t>i</a:t>
            </a:r>
            <a:r>
              <a:rPr sz="2471" dirty="0">
                <a:latin typeface="Arial"/>
                <a:cs typeface="Arial"/>
              </a:rPr>
              <a:t>s</a:t>
            </a:r>
            <a:r>
              <a:rPr sz="2471" spc="-4" dirty="0">
                <a:latin typeface="Arial"/>
                <a:cs typeface="Arial"/>
              </a:rPr>
              <a:t>i</a:t>
            </a:r>
            <a:r>
              <a:rPr sz="2471" dirty="0">
                <a:latin typeface="Arial"/>
                <a:cs typeface="Arial"/>
              </a:rPr>
              <a:t>b</a:t>
            </a:r>
            <a:r>
              <a:rPr sz="2471" spc="-4" dirty="0">
                <a:latin typeface="Arial"/>
                <a:cs typeface="Arial"/>
              </a:rPr>
              <a:t>le</a:t>
            </a:r>
            <a:r>
              <a:rPr sz="2471" spc="4" dirty="0">
                <a:latin typeface="Arial"/>
                <a:cs typeface="Arial"/>
              </a:rPr>
              <a:t> </a:t>
            </a:r>
            <a:r>
              <a:rPr sz="2471" dirty="0">
                <a:latin typeface="Arial"/>
                <a:cs typeface="Arial"/>
              </a:rPr>
              <a:t>an</a:t>
            </a:r>
            <a:r>
              <a:rPr sz="2471" spc="-4" dirty="0">
                <a:latin typeface="Arial"/>
                <a:cs typeface="Arial"/>
              </a:rPr>
              <a:t>d</a:t>
            </a:r>
            <a:r>
              <a:rPr sz="2471" spc="4" dirty="0">
                <a:latin typeface="Arial"/>
                <a:cs typeface="Arial"/>
              </a:rPr>
              <a:t> </a:t>
            </a:r>
            <a:r>
              <a:rPr sz="2471" spc="-4" dirty="0">
                <a:latin typeface="Arial"/>
                <a:cs typeface="Arial"/>
              </a:rPr>
              <a:t>t</a:t>
            </a:r>
            <a:r>
              <a:rPr sz="2471" dirty="0">
                <a:latin typeface="Arial"/>
                <a:cs typeface="Arial"/>
              </a:rPr>
              <a:t>es</a:t>
            </a:r>
            <a:r>
              <a:rPr sz="2471" spc="-4" dirty="0">
                <a:latin typeface="Arial"/>
                <a:cs typeface="Arial"/>
              </a:rPr>
              <a:t>t</a:t>
            </a:r>
            <a:r>
              <a:rPr sz="2471" dirty="0">
                <a:latin typeface="Arial"/>
                <a:cs typeface="Arial"/>
              </a:rPr>
              <a:t>ab</a:t>
            </a:r>
            <a:r>
              <a:rPr sz="2471" spc="-4" dirty="0">
                <a:latin typeface="Arial"/>
                <a:cs typeface="Arial"/>
              </a:rPr>
              <a:t>le </a:t>
            </a:r>
            <a:r>
              <a:rPr sz="2471" dirty="0">
                <a:latin typeface="Arial"/>
                <a:cs typeface="Arial"/>
              </a:rPr>
              <a:t>ac</a:t>
            </a:r>
            <a:r>
              <a:rPr sz="2471" spc="-4" dirty="0">
                <a:latin typeface="Arial"/>
                <a:cs typeface="Arial"/>
              </a:rPr>
              <a:t>ti</a:t>
            </a:r>
            <a:r>
              <a:rPr sz="2471" dirty="0">
                <a:latin typeface="Arial"/>
                <a:cs typeface="Arial"/>
              </a:rPr>
              <a:t>v</a:t>
            </a:r>
            <a:r>
              <a:rPr sz="2471" spc="-4" dirty="0">
                <a:latin typeface="Arial"/>
                <a:cs typeface="Arial"/>
              </a:rPr>
              <a:t>ity </a:t>
            </a:r>
            <a:r>
              <a:rPr sz="2471" dirty="0">
                <a:latin typeface="Arial"/>
                <a:cs typeface="Arial"/>
              </a:rPr>
              <a:t>o</a:t>
            </a:r>
            <a:r>
              <a:rPr sz="2471" spc="-4" dirty="0">
                <a:latin typeface="Arial"/>
                <a:cs typeface="Arial"/>
              </a:rPr>
              <a:t>f a </a:t>
            </a:r>
            <a:r>
              <a:rPr sz="2471" dirty="0">
                <a:latin typeface="Arial"/>
                <a:cs typeface="Arial"/>
              </a:rPr>
              <a:t>sys</a:t>
            </a:r>
            <a:r>
              <a:rPr sz="2471" spc="-4" dirty="0">
                <a:latin typeface="Arial"/>
                <a:cs typeface="Arial"/>
              </a:rPr>
              <a:t>t</a:t>
            </a:r>
            <a:r>
              <a:rPr sz="2471" dirty="0">
                <a:latin typeface="Arial"/>
                <a:cs typeface="Arial"/>
              </a:rPr>
              <a:t>e</a:t>
            </a:r>
            <a:r>
              <a:rPr sz="2471" spc="-9" dirty="0">
                <a:latin typeface="Arial"/>
                <a:cs typeface="Arial"/>
              </a:rPr>
              <a:t>m</a:t>
            </a:r>
            <a:r>
              <a:rPr sz="2471" spc="-4" dirty="0">
                <a:latin typeface="Arial"/>
                <a:cs typeface="Arial"/>
              </a:rPr>
              <a:t>.</a:t>
            </a:r>
            <a:endParaRPr sz="2471" dirty="0">
              <a:latin typeface="Arial"/>
              <a:cs typeface="Arial"/>
            </a:endParaRPr>
          </a:p>
          <a:p>
            <a:pPr marL="11206">
              <a:spcBef>
                <a:spcPts val="300"/>
              </a:spcBef>
            </a:pPr>
            <a:r>
              <a:rPr sz="2824" spc="-4" dirty="0" smtClean="0">
                <a:latin typeface="Arial"/>
                <a:cs typeface="Arial"/>
              </a:rPr>
              <a:t>S</a:t>
            </a:r>
            <a:r>
              <a:rPr sz="2824" spc="4" dirty="0" smtClean="0">
                <a:latin typeface="Arial"/>
                <a:cs typeface="Arial"/>
              </a:rPr>
              <a:t>ys</a:t>
            </a:r>
            <a:r>
              <a:rPr sz="2824" spc="-4" dirty="0" smtClean="0">
                <a:latin typeface="Arial"/>
                <a:cs typeface="Arial"/>
              </a:rPr>
              <a:t>t</a:t>
            </a:r>
            <a:r>
              <a:rPr sz="2824" spc="-9" dirty="0" smtClean="0">
                <a:latin typeface="Arial"/>
                <a:cs typeface="Arial"/>
              </a:rPr>
              <a:t>e</a:t>
            </a:r>
            <a:r>
              <a:rPr sz="2824" dirty="0" smtClean="0">
                <a:latin typeface="Arial"/>
                <a:cs typeface="Arial"/>
              </a:rPr>
              <a:t>m</a:t>
            </a:r>
            <a:r>
              <a:rPr sz="2824" spc="-40" dirty="0" smtClean="0">
                <a:latin typeface="Arial"/>
                <a:cs typeface="Arial"/>
              </a:rPr>
              <a:t> </a:t>
            </a:r>
            <a:r>
              <a:rPr sz="2824" spc="-9" dirty="0">
                <a:latin typeface="Arial"/>
                <a:cs typeface="Arial"/>
              </a:rPr>
              <a:t>beha</a:t>
            </a:r>
            <a:r>
              <a:rPr sz="2824" spc="4" dirty="0">
                <a:latin typeface="Arial"/>
                <a:cs typeface="Arial"/>
              </a:rPr>
              <a:t>v</a:t>
            </a:r>
            <a:r>
              <a:rPr sz="2824" spc="-4" dirty="0">
                <a:latin typeface="Arial"/>
                <a:cs typeface="Arial"/>
              </a:rPr>
              <a:t>i</a:t>
            </a:r>
            <a:r>
              <a:rPr sz="2824" spc="-9" dirty="0">
                <a:latin typeface="Arial"/>
                <a:cs typeface="Arial"/>
              </a:rPr>
              <a:t>o</a:t>
            </a:r>
            <a:r>
              <a:rPr sz="2824" dirty="0">
                <a:latin typeface="Arial"/>
                <a:cs typeface="Arial"/>
              </a:rPr>
              <a:t>r</a:t>
            </a:r>
            <a:r>
              <a:rPr sz="2824" spc="-13" dirty="0">
                <a:latin typeface="Arial"/>
                <a:cs typeface="Arial"/>
              </a:rPr>
              <a:t> </a:t>
            </a:r>
            <a:r>
              <a:rPr sz="2824" spc="-4" dirty="0">
                <a:latin typeface="Arial"/>
                <a:cs typeface="Arial"/>
              </a:rPr>
              <a:t>i</a:t>
            </a:r>
            <a:r>
              <a:rPr sz="2824" dirty="0">
                <a:latin typeface="Arial"/>
                <a:cs typeface="Arial"/>
              </a:rPr>
              <a:t>s </a:t>
            </a:r>
            <a:r>
              <a:rPr sz="2824" spc="4" dirty="0">
                <a:latin typeface="Arial"/>
                <a:cs typeface="Arial"/>
              </a:rPr>
              <a:t>c</a:t>
            </a:r>
            <a:r>
              <a:rPr sz="2824" spc="-9" dirty="0">
                <a:latin typeface="Arial"/>
                <a:cs typeface="Arial"/>
              </a:rPr>
              <a:t>ap</a:t>
            </a:r>
            <a:r>
              <a:rPr sz="2824" spc="-4" dirty="0">
                <a:latin typeface="Arial"/>
                <a:cs typeface="Arial"/>
              </a:rPr>
              <a:t>t</a:t>
            </a:r>
            <a:r>
              <a:rPr sz="2824" spc="-9" dirty="0">
                <a:latin typeface="Arial"/>
                <a:cs typeface="Arial"/>
              </a:rPr>
              <a:t>u</a:t>
            </a:r>
            <a:r>
              <a:rPr sz="2824" dirty="0">
                <a:latin typeface="Arial"/>
                <a:cs typeface="Arial"/>
              </a:rPr>
              <a:t>r</a:t>
            </a:r>
            <a:r>
              <a:rPr sz="2824" spc="-9" dirty="0">
                <a:latin typeface="Arial"/>
                <a:cs typeface="Arial"/>
              </a:rPr>
              <a:t>e</a:t>
            </a:r>
            <a:r>
              <a:rPr sz="2824" dirty="0">
                <a:latin typeface="Arial"/>
                <a:cs typeface="Arial"/>
              </a:rPr>
              <a:t>d</a:t>
            </a:r>
            <a:r>
              <a:rPr sz="2824" spc="-31" dirty="0">
                <a:latin typeface="Arial"/>
                <a:cs typeface="Arial"/>
              </a:rPr>
              <a:t> </a:t>
            </a:r>
            <a:r>
              <a:rPr sz="2824" spc="-4" dirty="0">
                <a:latin typeface="Arial"/>
                <a:cs typeface="Arial"/>
              </a:rPr>
              <a:t>i</a:t>
            </a:r>
            <a:r>
              <a:rPr sz="2824" dirty="0">
                <a:latin typeface="Arial"/>
                <a:cs typeface="Arial"/>
              </a:rPr>
              <a:t>n</a:t>
            </a:r>
            <a:r>
              <a:rPr sz="2824" spc="4" dirty="0">
                <a:latin typeface="Arial"/>
                <a:cs typeface="Arial"/>
              </a:rPr>
              <a:t> </a:t>
            </a:r>
            <a:r>
              <a:rPr sz="2824" spc="-9" dirty="0">
                <a:latin typeface="Arial"/>
                <a:cs typeface="Arial"/>
              </a:rPr>
              <a:t>u</a:t>
            </a:r>
            <a:r>
              <a:rPr sz="2824" spc="4" dirty="0">
                <a:latin typeface="Arial"/>
                <a:cs typeface="Arial"/>
              </a:rPr>
              <a:t>s</a:t>
            </a:r>
            <a:r>
              <a:rPr sz="2824" dirty="0">
                <a:latin typeface="Arial"/>
                <a:cs typeface="Arial"/>
              </a:rPr>
              <a:t>e</a:t>
            </a:r>
            <a:r>
              <a:rPr sz="2824" spc="-18" dirty="0">
                <a:latin typeface="Arial"/>
                <a:cs typeface="Arial"/>
              </a:rPr>
              <a:t> </a:t>
            </a:r>
            <a:r>
              <a:rPr sz="2824" spc="4" dirty="0">
                <a:latin typeface="Arial"/>
                <a:cs typeface="Arial"/>
              </a:rPr>
              <a:t>c</a:t>
            </a:r>
            <a:r>
              <a:rPr sz="2824" spc="-9" dirty="0">
                <a:latin typeface="Arial"/>
                <a:cs typeface="Arial"/>
              </a:rPr>
              <a:t>a</a:t>
            </a:r>
            <a:r>
              <a:rPr sz="2824" spc="4" dirty="0">
                <a:latin typeface="Arial"/>
                <a:cs typeface="Arial"/>
              </a:rPr>
              <a:t>s</a:t>
            </a:r>
            <a:r>
              <a:rPr sz="2824" spc="-9" dirty="0">
                <a:latin typeface="Arial"/>
                <a:cs typeface="Arial"/>
              </a:rPr>
              <a:t>e</a:t>
            </a:r>
            <a:r>
              <a:rPr sz="2824" spc="4" dirty="0">
                <a:latin typeface="Arial"/>
                <a:cs typeface="Arial"/>
              </a:rPr>
              <a:t>s</a:t>
            </a:r>
            <a:r>
              <a:rPr sz="2824" dirty="0">
                <a:latin typeface="Arial"/>
                <a:cs typeface="Arial"/>
              </a:rPr>
              <a:t>.</a:t>
            </a:r>
          </a:p>
          <a:p>
            <a:pPr marL="613555" marR="155210" indent="-201717">
              <a:lnSpc>
                <a:spcPct val="87000"/>
              </a:lnSpc>
              <a:spcBef>
                <a:spcPts val="904"/>
              </a:spcBef>
              <a:buFont typeface="Wingdings"/>
              <a:buChar char=""/>
              <a:tabLst>
                <a:tab pos="614115" algn="l"/>
              </a:tabLst>
            </a:pPr>
            <a:r>
              <a:rPr sz="2471" spc="-9" dirty="0">
                <a:latin typeface="Arial"/>
                <a:cs typeface="Arial"/>
              </a:rPr>
              <a:t>U</a:t>
            </a:r>
            <a:r>
              <a:rPr sz="2471" dirty="0">
                <a:latin typeface="Arial"/>
                <a:cs typeface="Arial"/>
              </a:rPr>
              <a:t>s</a:t>
            </a:r>
            <a:r>
              <a:rPr sz="2471" spc="-4" dirty="0">
                <a:latin typeface="Arial"/>
                <a:cs typeface="Arial"/>
              </a:rPr>
              <a:t>e </a:t>
            </a:r>
            <a:r>
              <a:rPr sz="2471" dirty="0">
                <a:latin typeface="Arial"/>
                <a:cs typeface="Arial"/>
              </a:rPr>
              <a:t>case</a:t>
            </a:r>
            <a:r>
              <a:rPr sz="2471" spc="-4" dirty="0">
                <a:latin typeface="Arial"/>
                <a:cs typeface="Arial"/>
              </a:rPr>
              <a:t>s </a:t>
            </a:r>
            <a:r>
              <a:rPr sz="2471" dirty="0">
                <a:latin typeface="Arial"/>
                <a:cs typeface="Arial"/>
              </a:rPr>
              <a:t>descr</a:t>
            </a:r>
            <a:r>
              <a:rPr sz="2471" spc="-4" dirty="0">
                <a:latin typeface="Arial"/>
                <a:cs typeface="Arial"/>
              </a:rPr>
              <a:t>i</a:t>
            </a:r>
            <a:r>
              <a:rPr sz="2471" dirty="0">
                <a:latin typeface="Arial"/>
                <a:cs typeface="Arial"/>
              </a:rPr>
              <a:t>b</a:t>
            </a:r>
            <a:r>
              <a:rPr sz="2471" spc="-4" dirty="0">
                <a:latin typeface="Arial"/>
                <a:cs typeface="Arial"/>
              </a:rPr>
              <a:t>e</a:t>
            </a:r>
            <a:r>
              <a:rPr sz="2471" spc="4" dirty="0">
                <a:latin typeface="Arial"/>
                <a:cs typeface="Arial"/>
              </a:rPr>
              <a:t> </a:t>
            </a:r>
            <a:r>
              <a:rPr sz="2471" spc="-4" dirty="0">
                <a:latin typeface="Arial"/>
                <a:cs typeface="Arial"/>
              </a:rPr>
              <a:t>t</a:t>
            </a:r>
            <a:r>
              <a:rPr sz="2471" dirty="0">
                <a:latin typeface="Arial"/>
                <a:cs typeface="Arial"/>
              </a:rPr>
              <a:t>h</a:t>
            </a:r>
            <a:r>
              <a:rPr sz="2471" spc="-4" dirty="0">
                <a:latin typeface="Arial"/>
                <a:cs typeface="Arial"/>
              </a:rPr>
              <a:t>e</a:t>
            </a:r>
            <a:r>
              <a:rPr sz="2471" spc="4" dirty="0">
                <a:latin typeface="Arial"/>
                <a:cs typeface="Arial"/>
              </a:rPr>
              <a:t> </a:t>
            </a:r>
            <a:r>
              <a:rPr sz="2471" dirty="0">
                <a:latin typeface="Arial"/>
                <a:cs typeface="Arial"/>
              </a:rPr>
              <a:t>sys</a:t>
            </a:r>
            <a:r>
              <a:rPr sz="2471" spc="-4" dirty="0">
                <a:latin typeface="Arial"/>
                <a:cs typeface="Arial"/>
              </a:rPr>
              <a:t>t</a:t>
            </a:r>
            <a:r>
              <a:rPr sz="2471" dirty="0">
                <a:latin typeface="Arial"/>
                <a:cs typeface="Arial"/>
              </a:rPr>
              <a:t>e</a:t>
            </a:r>
            <a:r>
              <a:rPr sz="2471" spc="-9" dirty="0">
                <a:latin typeface="Arial"/>
                <a:cs typeface="Arial"/>
              </a:rPr>
              <a:t>m</a:t>
            </a:r>
            <a:r>
              <a:rPr sz="2471" spc="-4" dirty="0">
                <a:latin typeface="Arial"/>
                <a:cs typeface="Arial"/>
              </a:rPr>
              <a:t>,</a:t>
            </a:r>
            <a:r>
              <a:rPr sz="2471" spc="-9" dirty="0">
                <a:latin typeface="Arial"/>
                <a:cs typeface="Arial"/>
              </a:rPr>
              <a:t> </a:t>
            </a:r>
            <a:r>
              <a:rPr sz="2471" spc="-4" dirty="0">
                <a:latin typeface="Arial"/>
                <a:cs typeface="Arial"/>
              </a:rPr>
              <a:t>its </a:t>
            </a:r>
            <a:r>
              <a:rPr sz="2471" dirty="0">
                <a:latin typeface="Arial"/>
                <a:cs typeface="Arial"/>
              </a:rPr>
              <a:t>env</a:t>
            </a:r>
            <a:r>
              <a:rPr sz="2471" spc="-4" dirty="0">
                <a:latin typeface="Arial"/>
                <a:cs typeface="Arial"/>
              </a:rPr>
              <a:t>i</a:t>
            </a:r>
            <a:r>
              <a:rPr sz="2471" dirty="0">
                <a:latin typeface="Arial"/>
                <a:cs typeface="Arial"/>
              </a:rPr>
              <a:t>ron</a:t>
            </a:r>
            <a:r>
              <a:rPr sz="2471" spc="-9" dirty="0">
                <a:latin typeface="Arial"/>
                <a:cs typeface="Arial"/>
              </a:rPr>
              <a:t>m</a:t>
            </a:r>
            <a:r>
              <a:rPr sz="2471" dirty="0">
                <a:latin typeface="Arial"/>
                <a:cs typeface="Arial"/>
              </a:rPr>
              <a:t>en</a:t>
            </a:r>
            <a:r>
              <a:rPr sz="2471" spc="-4" dirty="0">
                <a:latin typeface="Arial"/>
                <a:cs typeface="Arial"/>
              </a:rPr>
              <a:t>t,</a:t>
            </a:r>
            <a:r>
              <a:rPr sz="2471" dirty="0">
                <a:latin typeface="Arial"/>
                <a:cs typeface="Arial"/>
              </a:rPr>
              <a:t> an</a:t>
            </a:r>
            <a:r>
              <a:rPr sz="2471" spc="-4" dirty="0">
                <a:latin typeface="Arial"/>
                <a:cs typeface="Arial"/>
              </a:rPr>
              <a:t>d</a:t>
            </a:r>
            <a:r>
              <a:rPr sz="2471" spc="4" dirty="0">
                <a:latin typeface="Arial"/>
                <a:cs typeface="Arial"/>
              </a:rPr>
              <a:t> </a:t>
            </a:r>
            <a:r>
              <a:rPr sz="2471" spc="-4" dirty="0">
                <a:latin typeface="Arial"/>
                <a:cs typeface="Arial"/>
              </a:rPr>
              <a:t>t</a:t>
            </a:r>
            <a:r>
              <a:rPr sz="2471" dirty="0">
                <a:latin typeface="Arial"/>
                <a:cs typeface="Arial"/>
              </a:rPr>
              <a:t>h</a:t>
            </a:r>
            <a:r>
              <a:rPr sz="2471" spc="-4" dirty="0">
                <a:latin typeface="Arial"/>
                <a:cs typeface="Arial"/>
              </a:rPr>
              <a:t>e </a:t>
            </a:r>
            <a:r>
              <a:rPr sz="2471" dirty="0">
                <a:latin typeface="Arial"/>
                <a:cs typeface="Arial"/>
              </a:rPr>
              <a:t>re</a:t>
            </a:r>
            <a:r>
              <a:rPr sz="2471" spc="-4" dirty="0">
                <a:latin typeface="Arial"/>
                <a:cs typeface="Arial"/>
              </a:rPr>
              <a:t>l</a:t>
            </a:r>
            <a:r>
              <a:rPr sz="2471" dirty="0">
                <a:latin typeface="Arial"/>
                <a:cs typeface="Arial"/>
              </a:rPr>
              <a:t>a</a:t>
            </a:r>
            <a:r>
              <a:rPr sz="2471" spc="-4" dirty="0">
                <a:latin typeface="Arial"/>
                <a:cs typeface="Arial"/>
              </a:rPr>
              <a:t>ti</a:t>
            </a:r>
            <a:r>
              <a:rPr sz="2471" dirty="0">
                <a:latin typeface="Arial"/>
                <a:cs typeface="Arial"/>
              </a:rPr>
              <a:t>onsh</a:t>
            </a:r>
            <a:r>
              <a:rPr sz="2471" spc="-4" dirty="0">
                <a:latin typeface="Arial"/>
                <a:cs typeface="Arial"/>
              </a:rPr>
              <a:t>ip</a:t>
            </a:r>
            <a:r>
              <a:rPr sz="2471" spc="13" dirty="0">
                <a:latin typeface="Arial"/>
                <a:cs typeface="Arial"/>
              </a:rPr>
              <a:t> </a:t>
            </a:r>
            <a:r>
              <a:rPr sz="2471" dirty="0">
                <a:latin typeface="Arial"/>
                <a:cs typeface="Arial"/>
              </a:rPr>
              <a:t>be</a:t>
            </a:r>
            <a:r>
              <a:rPr sz="2471" spc="-4" dirty="0">
                <a:latin typeface="Arial"/>
                <a:cs typeface="Arial"/>
              </a:rPr>
              <a:t>t</a:t>
            </a:r>
            <a:r>
              <a:rPr sz="2471" spc="-9" dirty="0">
                <a:latin typeface="Arial"/>
                <a:cs typeface="Arial"/>
              </a:rPr>
              <a:t>w</a:t>
            </a:r>
            <a:r>
              <a:rPr sz="2471" dirty="0">
                <a:latin typeface="Arial"/>
                <a:cs typeface="Arial"/>
              </a:rPr>
              <a:t>ee</a:t>
            </a:r>
            <a:r>
              <a:rPr sz="2471" spc="-4" dirty="0">
                <a:latin typeface="Arial"/>
                <a:cs typeface="Arial"/>
              </a:rPr>
              <a:t>n</a:t>
            </a:r>
            <a:r>
              <a:rPr sz="2471" spc="13" dirty="0">
                <a:latin typeface="Arial"/>
                <a:cs typeface="Arial"/>
              </a:rPr>
              <a:t> </a:t>
            </a:r>
            <a:r>
              <a:rPr sz="2471" spc="-4" dirty="0">
                <a:latin typeface="Arial"/>
                <a:cs typeface="Arial"/>
              </a:rPr>
              <a:t>t</a:t>
            </a:r>
            <a:r>
              <a:rPr sz="2471" dirty="0">
                <a:latin typeface="Arial"/>
                <a:cs typeface="Arial"/>
              </a:rPr>
              <a:t>h</a:t>
            </a:r>
            <a:r>
              <a:rPr sz="2471" spc="-4" dirty="0">
                <a:latin typeface="Arial"/>
                <a:cs typeface="Arial"/>
              </a:rPr>
              <a:t>e </a:t>
            </a:r>
            <a:r>
              <a:rPr sz="2471" dirty="0">
                <a:latin typeface="Arial"/>
                <a:cs typeface="Arial"/>
              </a:rPr>
              <a:t>sys</a:t>
            </a:r>
            <a:r>
              <a:rPr sz="2471" spc="-4" dirty="0">
                <a:latin typeface="Arial"/>
                <a:cs typeface="Arial"/>
              </a:rPr>
              <a:t>t</a:t>
            </a:r>
            <a:r>
              <a:rPr sz="2471" dirty="0">
                <a:latin typeface="Arial"/>
                <a:cs typeface="Arial"/>
              </a:rPr>
              <a:t>e</a:t>
            </a:r>
            <a:r>
              <a:rPr sz="2471" spc="-4" dirty="0">
                <a:latin typeface="Arial"/>
                <a:cs typeface="Arial"/>
              </a:rPr>
              <a:t>m</a:t>
            </a:r>
            <a:r>
              <a:rPr sz="2471" spc="-22" dirty="0">
                <a:latin typeface="Arial"/>
                <a:cs typeface="Arial"/>
              </a:rPr>
              <a:t> </a:t>
            </a:r>
            <a:r>
              <a:rPr sz="2471" dirty="0">
                <a:latin typeface="Arial"/>
                <a:cs typeface="Arial"/>
              </a:rPr>
              <a:t>an</a:t>
            </a:r>
            <a:r>
              <a:rPr sz="2471" spc="-4" dirty="0">
                <a:latin typeface="Arial"/>
                <a:cs typeface="Arial"/>
              </a:rPr>
              <a:t>d</a:t>
            </a:r>
            <a:r>
              <a:rPr sz="2471" spc="4" dirty="0">
                <a:latin typeface="Arial"/>
                <a:cs typeface="Arial"/>
              </a:rPr>
              <a:t> </a:t>
            </a:r>
            <a:r>
              <a:rPr sz="2471" spc="-4" dirty="0">
                <a:latin typeface="Arial"/>
                <a:cs typeface="Arial"/>
              </a:rPr>
              <a:t>its </a:t>
            </a:r>
            <a:r>
              <a:rPr sz="2471" dirty="0">
                <a:latin typeface="Arial"/>
                <a:cs typeface="Arial"/>
              </a:rPr>
              <a:t>env</a:t>
            </a:r>
            <a:r>
              <a:rPr sz="2471" spc="-4" dirty="0">
                <a:latin typeface="Arial"/>
                <a:cs typeface="Arial"/>
              </a:rPr>
              <a:t>i</a:t>
            </a:r>
            <a:r>
              <a:rPr sz="2471" dirty="0">
                <a:latin typeface="Arial"/>
                <a:cs typeface="Arial"/>
              </a:rPr>
              <a:t>ron</a:t>
            </a:r>
            <a:r>
              <a:rPr sz="2471" spc="-9" dirty="0">
                <a:latin typeface="Arial"/>
                <a:cs typeface="Arial"/>
              </a:rPr>
              <a:t>m</a:t>
            </a:r>
            <a:r>
              <a:rPr sz="2471" dirty="0">
                <a:latin typeface="Arial"/>
                <a:cs typeface="Arial"/>
              </a:rPr>
              <a:t>en</a:t>
            </a:r>
            <a:r>
              <a:rPr sz="2471" spc="-4" dirty="0">
                <a:latin typeface="Arial"/>
                <a:cs typeface="Arial"/>
              </a:rPr>
              <a:t>t.</a:t>
            </a:r>
            <a:endParaRPr sz="2471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060588" y="6188839"/>
            <a:ext cx="70037" cy="1025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06">
              <a:lnSpc>
                <a:spcPts val="803"/>
              </a:lnSpc>
            </a:pPr>
            <a:r>
              <a:rPr sz="706" dirty="0">
                <a:latin typeface="Arial"/>
                <a:cs typeface="Arial"/>
              </a:rPr>
              <a:t>٨</a:t>
            </a:r>
          </a:p>
        </p:txBody>
      </p:sp>
    </p:spTree>
    <p:extLst>
      <p:ext uri="{BB962C8B-B14F-4D97-AF65-F5344CB8AC3E}">
        <p14:creationId xmlns="" xmlns:p14="http://schemas.microsoft.com/office/powerpoint/2010/main" val="177561389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587279" y="1406563"/>
            <a:ext cx="1346051" cy="13366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3" name="object 3"/>
          <p:cNvSpPr/>
          <p:nvPr/>
        </p:nvSpPr>
        <p:spPr>
          <a:xfrm>
            <a:off x="7536179" y="1452281"/>
            <a:ext cx="1289797" cy="1456765"/>
          </a:xfrm>
          <a:custGeom>
            <a:avLst/>
            <a:gdLst/>
            <a:ahLst/>
            <a:cxnLst/>
            <a:rect l="l" t="t" r="r" b="b"/>
            <a:pathLst>
              <a:path w="1461770" h="1651000">
                <a:moveTo>
                  <a:pt x="1459991" y="1427987"/>
                </a:moveTo>
                <a:lnTo>
                  <a:pt x="1459991" y="220979"/>
                </a:lnTo>
                <a:lnTo>
                  <a:pt x="1458467" y="208787"/>
                </a:lnTo>
                <a:lnTo>
                  <a:pt x="1441703" y="150875"/>
                </a:lnTo>
                <a:lnTo>
                  <a:pt x="1418843" y="108203"/>
                </a:lnTo>
                <a:lnTo>
                  <a:pt x="1388363" y="71627"/>
                </a:lnTo>
                <a:lnTo>
                  <a:pt x="1351787" y="41147"/>
                </a:lnTo>
                <a:lnTo>
                  <a:pt x="1309115" y="18287"/>
                </a:lnTo>
                <a:lnTo>
                  <a:pt x="1263395" y="4571"/>
                </a:lnTo>
                <a:lnTo>
                  <a:pt x="1225295" y="0"/>
                </a:lnTo>
                <a:lnTo>
                  <a:pt x="234695" y="0"/>
                </a:lnTo>
                <a:lnTo>
                  <a:pt x="173735" y="10667"/>
                </a:lnTo>
                <a:lnTo>
                  <a:pt x="129539" y="28955"/>
                </a:lnTo>
                <a:lnTo>
                  <a:pt x="89915" y="56387"/>
                </a:lnTo>
                <a:lnTo>
                  <a:pt x="56387" y="89915"/>
                </a:lnTo>
                <a:lnTo>
                  <a:pt x="30479" y="129539"/>
                </a:lnTo>
                <a:lnTo>
                  <a:pt x="12191" y="173735"/>
                </a:lnTo>
                <a:lnTo>
                  <a:pt x="7619" y="185927"/>
                </a:lnTo>
                <a:lnTo>
                  <a:pt x="6095" y="196595"/>
                </a:lnTo>
                <a:lnTo>
                  <a:pt x="3047" y="210311"/>
                </a:lnTo>
                <a:lnTo>
                  <a:pt x="0" y="234695"/>
                </a:lnTo>
                <a:lnTo>
                  <a:pt x="0" y="1403603"/>
                </a:lnTo>
                <a:lnTo>
                  <a:pt x="1523" y="1415795"/>
                </a:lnTo>
                <a:lnTo>
                  <a:pt x="1523" y="1427987"/>
                </a:lnTo>
                <a:lnTo>
                  <a:pt x="3047" y="1440179"/>
                </a:lnTo>
                <a:lnTo>
                  <a:pt x="6095" y="1452371"/>
                </a:lnTo>
                <a:lnTo>
                  <a:pt x="7619" y="1464563"/>
                </a:lnTo>
                <a:lnTo>
                  <a:pt x="12191" y="1476755"/>
                </a:lnTo>
                <a:lnTo>
                  <a:pt x="13715" y="1481327"/>
                </a:lnTo>
                <a:lnTo>
                  <a:pt x="13715" y="222503"/>
                </a:lnTo>
                <a:lnTo>
                  <a:pt x="15239" y="211835"/>
                </a:lnTo>
                <a:lnTo>
                  <a:pt x="18287" y="199643"/>
                </a:lnTo>
                <a:lnTo>
                  <a:pt x="21335" y="188975"/>
                </a:lnTo>
                <a:lnTo>
                  <a:pt x="24383" y="176783"/>
                </a:lnTo>
                <a:lnTo>
                  <a:pt x="41147" y="135635"/>
                </a:lnTo>
                <a:lnTo>
                  <a:pt x="67055" y="97535"/>
                </a:lnTo>
                <a:lnTo>
                  <a:pt x="99059" y="65531"/>
                </a:lnTo>
                <a:lnTo>
                  <a:pt x="135635" y="41147"/>
                </a:lnTo>
                <a:lnTo>
                  <a:pt x="178307" y="22859"/>
                </a:lnTo>
                <a:lnTo>
                  <a:pt x="236219" y="12191"/>
                </a:lnTo>
                <a:lnTo>
                  <a:pt x="1225295" y="12191"/>
                </a:lnTo>
                <a:lnTo>
                  <a:pt x="1272539" y="19811"/>
                </a:lnTo>
                <a:lnTo>
                  <a:pt x="1325879" y="41147"/>
                </a:lnTo>
                <a:lnTo>
                  <a:pt x="1362455" y="65531"/>
                </a:lnTo>
                <a:lnTo>
                  <a:pt x="1394459" y="97535"/>
                </a:lnTo>
                <a:lnTo>
                  <a:pt x="1420367" y="135635"/>
                </a:lnTo>
                <a:lnTo>
                  <a:pt x="1437131" y="178307"/>
                </a:lnTo>
                <a:lnTo>
                  <a:pt x="1447799" y="222503"/>
                </a:lnTo>
                <a:lnTo>
                  <a:pt x="1447799" y="1481327"/>
                </a:lnTo>
                <a:lnTo>
                  <a:pt x="1449323" y="1476755"/>
                </a:lnTo>
                <a:lnTo>
                  <a:pt x="1453895" y="1464563"/>
                </a:lnTo>
                <a:lnTo>
                  <a:pt x="1455419" y="1452371"/>
                </a:lnTo>
                <a:lnTo>
                  <a:pt x="1458467" y="1440179"/>
                </a:lnTo>
                <a:lnTo>
                  <a:pt x="1459991" y="1427987"/>
                </a:lnTo>
                <a:close/>
              </a:path>
              <a:path w="1461770" h="1651000">
                <a:moveTo>
                  <a:pt x="1447799" y="1481327"/>
                </a:moveTo>
                <a:lnTo>
                  <a:pt x="1447799" y="1426463"/>
                </a:lnTo>
                <a:lnTo>
                  <a:pt x="1446275" y="1438655"/>
                </a:lnTo>
                <a:lnTo>
                  <a:pt x="1443227" y="1450847"/>
                </a:lnTo>
                <a:lnTo>
                  <a:pt x="1429511" y="1495043"/>
                </a:lnTo>
                <a:lnTo>
                  <a:pt x="1408175" y="1534667"/>
                </a:lnTo>
                <a:lnTo>
                  <a:pt x="1379219" y="1569719"/>
                </a:lnTo>
                <a:lnTo>
                  <a:pt x="1344167" y="1597151"/>
                </a:lnTo>
                <a:lnTo>
                  <a:pt x="1304543" y="1620011"/>
                </a:lnTo>
                <a:lnTo>
                  <a:pt x="1260347" y="1633727"/>
                </a:lnTo>
                <a:lnTo>
                  <a:pt x="1225295" y="1638299"/>
                </a:lnTo>
                <a:lnTo>
                  <a:pt x="248411" y="1638299"/>
                </a:lnTo>
                <a:lnTo>
                  <a:pt x="236219" y="1636775"/>
                </a:lnTo>
                <a:lnTo>
                  <a:pt x="224027" y="1636775"/>
                </a:lnTo>
                <a:lnTo>
                  <a:pt x="178307" y="1627631"/>
                </a:lnTo>
                <a:lnTo>
                  <a:pt x="135635" y="1609343"/>
                </a:lnTo>
                <a:lnTo>
                  <a:pt x="99059" y="1583435"/>
                </a:lnTo>
                <a:lnTo>
                  <a:pt x="67055" y="1551431"/>
                </a:lnTo>
                <a:lnTo>
                  <a:pt x="41147" y="1514855"/>
                </a:lnTo>
                <a:lnTo>
                  <a:pt x="24383" y="1472183"/>
                </a:lnTo>
                <a:lnTo>
                  <a:pt x="19811" y="1461515"/>
                </a:lnTo>
                <a:lnTo>
                  <a:pt x="18287" y="1449323"/>
                </a:lnTo>
                <a:lnTo>
                  <a:pt x="15239" y="1438655"/>
                </a:lnTo>
                <a:lnTo>
                  <a:pt x="13715" y="1426463"/>
                </a:lnTo>
                <a:lnTo>
                  <a:pt x="13715" y="1481327"/>
                </a:lnTo>
                <a:lnTo>
                  <a:pt x="19811" y="1499615"/>
                </a:lnTo>
                <a:lnTo>
                  <a:pt x="42671" y="1542287"/>
                </a:lnTo>
                <a:lnTo>
                  <a:pt x="73151" y="1578863"/>
                </a:lnTo>
                <a:lnTo>
                  <a:pt x="109727" y="1607819"/>
                </a:lnTo>
                <a:lnTo>
                  <a:pt x="152399" y="1630679"/>
                </a:lnTo>
                <a:lnTo>
                  <a:pt x="198119" y="1645919"/>
                </a:lnTo>
                <a:lnTo>
                  <a:pt x="236219" y="1650491"/>
                </a:lnTo>
                <a:lnTo>
                  <a:pt x="1226819" y="1650491"/>
                </a:lnTo>
                <a:lnTo>
                  <a:pt x="1287779" y="1639823"/>
                </a:lnTo>
                <a:lnTo>
                  <a:pt x="1331975" y="1620011"/>
                </a:lnTo>
                <a:lnTo>
                  <a:pt x="1371599" y="1594103"/>
                </a:lnTo>
                <a:lnTo>
                  <a:pt x="1405127" y="1560575"/>
                </a:lnTo>
                <a:lnTo>
                  <a:pt x="1431035" y="1520951"/>
                </a:lnTo>
                <a:lnTo>
                  <a:pt x="1441703" y="1499615"/>
                </a:lnTo>
                <a:lnTo>
                  <a:pt x="1447799" y="1481327"/>
                </a:lnTo>
                <a:close/>
              </a:path>
              <a:path w="1461770" h="1651000">
                <a:moveTo>
                  <a:pt x="1461515" y="1402079"/>
                </a:moveTo>
                <a:lnTo>
                  <a:pt x="1461515" y="246887"/>
                </a:lnTo>
                <a:lnTo>
                  <a:pt x="1459991" y="234695"/>
                </a:lnTo>
                <a:lnTo>
                  <a:pt x="1459991" y="1415795"/>
                </a:lnTo>
                <a:lnTo>
                  <a:pt x="1461515" y="140207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4" name="object 4"/>
          <p:cNvSpPr/>
          <p:nvPr/>
        </p:nvSpPr>
        <p:spPr>
          <a:xfrm>
            <a:off x="7864288" y="2823882"/>
            <a:ext cx="652182" cy="605118"/>
          </a:xfrm>
          <a:custGeom>
            <a:avLst/>
            <a:gdLst/>
            <a:ahLst/>
            <a:cxnLst/>
            <a:rect l="l" t="t" r="r" b="b"/>
            <a:pathLst>
              <a:path w="739140" h="685800">
                <a:moveTo>
                  <a:pt x="739139" y="402335"/>
                </a:moveTo>
                <a:lnTo>
                  <a:pt x="370331" y="0"/>
                </a:lnTo>
                <a:lnTo>
                  <a:pt x="0" y="402335"/>
                </a:lnTo>
                <a:lnTo>
                  <a:pt x="219455" y="402335"/>
                </a:lnTo>
                <a:lnTo>
                  <a:pt x="219455" y="685799"/>
                </a:lnTo>
                <a:lnTo>
                  <a:pt x="519683" y="685799"/>
                </a:lnTo>
                <a:lnTo>
                  <a:pt x="519683" y="402335"/>
                </a:lnTo>
                <a:lnTo>
                  <a:pt x="739139" y="402335"/>
                </a:lnTo>
                <a:close/>
              </a:path>
            </a:pathLst>
          </a:custGeom>
          <a:solidFill>
            <a:srgbClr val="FBFBFB"/>
          </a:solidFill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5" name="object 5"/>
          <p:cNvSpPr/>
          <p:nvPr/>
        </p:nvSpPr>
        <p:spPr>
          <a:xfrm>
            <a:off x="7838738" y="2807746"/>
            <a:ext cx="703729" cy="621366"/>
          </a:xfrm>
          <a:custGeom>
            <a:avLst/>
            <a:gdLst/>
            <a:ahLst/>
            <a:cxnLst/>
            <a:rect l="l" t="t" r="r" b="b"/>
            <a:pathLst>
              <a:path w="797559" h="704214">
                <a:moveTo>
                  <a:pt x="797051" y="432815"/>
                </a:moveTo>
                <a:lnTo>
                  <a:pt x="399287" y="0"/>
                </a:lnTo>
                <a:lnTo>
                  <a:pt x="0" y="432815"/>
                </a:lnTo>
                <a:lnTo>
                  <a:pt x="28955" y="432815"/>
                </a:lnTo>
                <a:lnTo>
                  <a:pt x="28955" y="408431"/>
                </a:lnTo>
                <a:lnTo>
                  <a:pt x="57738" y="408431"/>
                </a:lnTo>
                <a:lnTo>
                  <a:pt x="388619" y="48956"/>
                </a:lnTo>
                <a:lnTo>
                  <a:pt x="388619" y="27431"/>
                </a:lnTo>
                <a:lnTo>
                  <a:pt x="408431" y="27431"/>
                </a:lnTo>
                <a:lnTo>
                  <a:pt x="408431" y="48956"/>
                </a:lnTo>
                <a:lnTo>
                  <a:pt x="739313" y="408431"/>
                </a:lnTo>
                <a:lnTo>
                  <a:pt x="768095" y="408431"/>
                </a:lnTo>
                <a:lnTo>
                  <a:pt x="768095" y="432815"/>
                </a:lnTo>
                <a:lnTo>
                  <a:pt x="797051" y="432815"/>
                </a:lnTo>
                <a:close/>
              </a:path>
              <a:path w="797559" h="704214">
                <a:moveTo>
                  <a:pt x="57738" y="408431"/>
                </a:moveTo>
                <a:lnTo>
                  <a:pt x="28955" y="408431"/>
                </a:lnTo>
                <a:lnTo>
                  <a:pt x="38099" y="429767"/>
                </a:lnTo>
                <a:lnTo>
                  <a:pt x="57738" y="408431"/>
                </a:lnTo>
                <a:close/>
              </a:path>
              <a:path w="797559" h="704214">
                <a:moveTo>
                  <a:pt x="260603" y="704087"/>
                </a:moveTo>
                <a:lnTo>
                  <a:pt x="260603" y="408431"/>
                </a:lnTo>
                <a:lnTo>
                  <a:pt x="57738" y="408431"/>
                </a:lnTo>
                <a:lnTo>
                  <a:pt x="38099" y="429767"/>
                </a:lnTo>
                <a:lnTo>
                  <a:pt x="28955" y="408431"/>
                </a:lnTo>
                <a:lnTo>
                  <a:pt x="28955" y="432815"/>
                </a:lnTo>
                <a:lnTo>
                  <a:pt x="236219" y="432815"/>
                </a:lnTo>
                <a:lnTo>
                  <a:pt x="236219" y="420623"/>
                </a:lnTo>
                <a:lnTo>
                  <a:pt x="248411" y="432815"/>
                </a:lnTo>
                <a:lnTo>
                  <a:pt x="248411" y="704087"/>
                </a:lnTo>
                <a:lnTo>
                  <a:pt x="260603" y="704087"/>
                </a:lnTo>
                <a:close/>
              </a:path>
              <a:path w="797559" h="704214">
                <a:moveTo>
                  <a:pt x="248411" y="432815"/>
                </a:moveTo>
                <a:lnTo>
                  <a:pt x="236219" y="420623"/>
                </a:lnTo>
                <a:lnTo>
                  <a:pt x="236219" y="432815"/>
                </a:lnTo>
                <a:lnTo>
                  <a:pt x="248411" y="432815"/>
                </a:lnTo>
                <a:close/>
              </a:path>
              <a:path w="797559" h="704214">
                <a:moveTo>
                  <a:pt x="248411" y="704087"/>
                </a:moveTo>
                <a:lnTo>
                  <a:pt x="248411" y="432815"/>
                </a:lnTo>
                <a:lnTo>
                  <a:pt x="236219" y="432815"/>
                </a:lnTo>
                <a:lnTo>
                  <a:pt x="236219" y="704087"/>
                </a:lnTo>
                <a:lnTo>
                  <a:pt x="248411" y="704087"/>
                </a:lnTo>
                <a:close/>
              </a:path>
              <a:path w="797559" h="704214">
                <a:moveTo>
                  <a:pt x="408431" y="27431"/>
                </a:moveTo>
                <a:lnTo>
                  <a:pt x="388619" y="27431"/>
                </a:lnTo>
                <a:lnTo>
                  <a:pt x="398525" y="38194"/>
                </a:lnTo>
                <a:lnTo>
                  <a:pt x="408431" y="27431"/>
                </a:lnTo>
                <a:close/>
              </a:path>
              <a:path w="797559" h="704214">
                <a:moveTo>
                  <a:pt x="398525" y="38194"/>
                </a:moveTo>
                <a:lnTo>
                  <a:pt x="388619" y="27431"/>
                </a:lnTo>
                <a:lnTo>
                  <a:pt x="388619" y="48956"/>
                </a:lnTo>
                <a:lnTo>
                  <a:pt x="398525" y="38194"/>
                </a:lnTo>
                <a:close/>
              </a:path>
              <a:path w="797559" h="704214">
                <a:moveTo>
                  <a:pt x="408431" y="48956"/>
                </a:moveTo>
                <a:lnTo>
                  <a:pt x="408431" y="27431"/>
                </a:lnTo>
                <a:lnTo>
                  <a:pt x="398525" y="38194"/>
                </a:lnTo>
                <a:lnTo>
                  <a:pt x="408431" y="48956"/>
                </a:lnTo>
                <a:close/>
              </a:path>
              <a:path w="797559" h="704214">
                <a:moveTo>
                  <a:pt x="768095" y="432815"/>
                </a:moveTo>
                <a:lnTo>
                  <a:pt x="768095" y="408431"/>
                </a:lnTo>
                <a:lnTo>
                  <a:pt x="758951" y="429767"/>
                </a:lnTo>
                <a:lnTo>
                  <a:pt x="739313" y="408431"/>
                </a:lnTo>
                <a:lnTo>
                  <a:pt x="536447" y="408431"/>
                </a:lnTo>
                <a:lnTo>
                  <a:pt x="536447" y="704087"/>
                </a:lnTo>
                <a:lnTo>
                  <a:pt x="548639" y="704087"/>
                </a:lnTo>
                <a:lnTo>
                  <a:pt x="548639" y="432815"/>
                </a:lnTo>
                <a:lnTo>
                  <a:pt x="560831" y="420623"/>
                </a:lnTo>
                <a:lnTo>
                  <a:pt x="560831" y="432815"/>
                </a:lnTo>
                <a:lnTo>
                  <a:pt x="768095" y="432815"/>
                </a:lnTo>
                <a:close/>
              </a:path>
              <a:path w="797559" h="704214">
                <a:moveTo>
                  <a:pt x="560831" y="432815"/>
                </a:moveTo>
                <a:lnTo>
                  <a:pt x="560831" y="420623"/>
                </a:lnTo>
                <a:lnTo>
                  <a:pt x="548639" y="432815"/>
                </a:lnTo>
                <a:lnTo>
                  <a:pt x="560831" y="432815"/>
                </a:lnTo>
                <a:close/>
              </a:path>
              <a:path w="797559" h="704214">
                <a:moveTo>
                  <a:pt x="560831" y="704087"/>
                </a:moveTo>
                <a:lnTo>
                  <a:pt x="560831" y="432815"/>
                </a:lnTo>
                <a:lnTo>
                  <a:pt x="548639" y="432815"/>
                </a:lnTo>
                <a:lnTo>
                  <a:pt x="548639" y="704087"/>
                </a:lnTo>
                <a:lnTo>
                  <a:pt x="560831" y="704087"/>
                </a:lnTo>
                <a:close/>
              </a:path>
              <a:path w="797559" h="704214">
                <a:moveTo>
                  <a:pt x="768095" y="408431"/>
                </a:moveTo>
                <a:lnTo>
                  <a:pt x="739313" y="408431"/>
                </a:lnTo>
                <a:lnTo>
                  <a:pt x="758951" y="429767"/>
                </a:lnTo>
                <a:lnTo>
                  <a:pt x="768095" y="40843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6" name="object 6"/>
          <p:cNvSpPr/>
          <p:nvPr/>
        </p:nvSpPr>
        <p:spPr>
          <a:xfrm>
            <a:off x="7864288" y="2823882"/>
            <a:ext cx="652182" cy="605118"/>
          </a:xfrm>
          <a:custGeom>
            <a:avLst/>
            <a:gdLst/>
            <a:ahLst/>
            <a:cxnLst/>
            <a:rect l="l" t="t" r="r" b="b"/>
            <a:pathLst>
              <a:path w="739140" h="685800">
                <a:moveTo>
                  <a:pt x="739139" y="402335"/>
                </a:moveTo>
                <a:lnTo>
                  <a:pt x="370331" y="0"/>
                </a:lnTo>
                <a:lnTo>
                  <a:pt x="0" y="402335"/>
                </a:lnTo>
                <a:lnTo>
                  <a:pt x="219455" y="402335"/>
                </a:lnTo>
                <a:lnTo>
                  <a:pt x="219455" y="685799"/>
                </a:lnTo>
                <a:lnTo>
                  <a:pt x="519683" y="685799"/>
                </a:lnTo>
                <a:lnTo>
                  <a:pt x="519683" y="402335"/>
                </a:lnTo>
                <a:lnTo>
                  <a:pt x="739139" y="402335"/>
                </a:lnTo>
                <a:close/>
              </a:path>
            </a:pathLst>
          </a:custGeom>
          <a:solidFill>
            <a:srgbClr val="FBFBFB"/>
          </a:solidFill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7" name="object 7"/>
          <p:cNvSpPr/>
          <p:nvPr/>
        </p:nvSpPr>
        <p:spPr>
          <a:xfrm>
            <a:off x="3442895" y="3423620"/>
            <a:ext cx="970990" cy="0"/>
          </a:xfrm>
          <a:custGeom>
            <a:avLst/>
            <a:gdLst/>
            <a:ahLst/>
            <a:cxnLst/>
            <a:rect l="l" t="t" r="r" b="b"/>
            <a:pathLst>
              <a:path w="1100455">
                <a:moveTo>
                  <a:pt x="0" y="0"/>
                </a:moveTo>
                <a:lnTo>
                  <a:pt x="1100327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8" name="object 8"/>
          <p:cNvSpPr/>
          <p:nvPr/>
        </p:nvSpPr>
        <p:spPr>
          <a:xfrm>
            <a:off x="4310230" y="3423620"/>
            <a:ext cx="762560" cy="0"/>
          </a:xfrm>
          <a:custGeom>
            <a:avLst/>
            <a:gdLst/>
            <a:ahLst/>
            <a:cxnLst/>
            <a:rect l="l" t="t" r="r" b="b"/>
            <a:pathLst>
              <a:path w="864235">
                <a:moveTo>
                  <a:pt x="0" y="0"/>
                </a:moveTo>
                <a:lnTo>
                  <a:pt x="864107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1151574" y="705481"/>
            <a:ext cx="9886717" cy="615553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/>
          <a:p>
            <a:pPr>
              <a:lnSpc>
                <a:spcPct val="100000"/>
              </a:lnSpc>
            </a:pPr>
            <a:r>
              <a:rPr sz="4000" spc="-649" dirty="0"/>
              <a:t>W</a:t>
            </a:r>
            <a:r>
              <a:rPr sz="4000" spc="-401" dirty="0"/>
              <a:t>h</a:t>
            </a:r>
            <a:r>
              <a:rPr sz="4000" spc="-154" dirty="0"/>
              <a:t>a</a:t>
            </a:r>
            <a:r>
              <a:rPr sz="4000" spc="-375" dirty="0"/>
              <a:t>t</a:t>
            </a:r>
            <a:r>
              <a:rPr sz="4000" spc="-84" dirty="0">
                <a:cs typeface="Times New Roman"/>
              </a:rPr>
              <a:t> </a:t>
            </a:r>
            <a:r>
              <a:rPr sz="4000" spc="-397" dirty="0"/>
              <a:t>A</a:t>
            </a:r>
            <a:r>
              <a:rPr sz="4000" spc="-437" dirty="0"/>
              <a:t>r</a:t>
            </a:r>
            <a:r>
              <a:rPr sz="4000" spc="-88" dirty="0"/>
              <a:t>e</a:t>
            </a:r>
            <a:r>
              <a:rPr sz="4000" spc="-62" dirty="0">
                <a:cs typeface="Times New Roman"/>
              </a:rPr>
              <a:t> </a:t>
            </a:r>
            <a:r>
              <a:rPr sz="4000" spc="-379" dirty="0"/>
              <a:t>t</a:t>
            </a:r>
            <a:r>
              <a:rPr sz="4000" spc="-401" dirty="0"/>
              <a:t>h</a:t>
            </a:r>
            <a:r>
              <a:rPr sz="4000" spc="-88" dirty="0"/>
              <a:t>e</a:t>
            </a:r>
            <a:r>
              <a:rPr sz="4000" spc="-75" dirty="0">
                <a:cs typeface="Times New Roman"/>
              </a:rPr>
              <a:t> </a:t>
            </a:r>
            <a:r>
              <a:rPr sz="4000" spc="-349" dirty="0"/>
              <a:t>B</a:t>
            </a:r>
            <a:r>
              <a:rPr sz="4000" spc="-88" dirty="0"/>
              <a:t>e</a:t>
            </a:r>
            <a:r>
              <a:rPr sz="4000" spc="-432" dirty="0"/>
              <a:t>n</a:t>
            </a:r>
            <a:r>
              <a:rPr sz="4000" spc="-88" dirty="0"/>
              <a:t>e</a:t>
            </a:r>
            <a:r>
              <a:rPr sz="4000" spc="-313" dirty="0"/>
              <a:t>f</a:t>
            </a:r>
            <a:r>
              <a:rPr sz="4000" spc="-353" dirty="0"/>
              <a:t>i</a:t>
            </a:r>
            <a:r>
              <a:rPr sz="4000" spc="-379" dirty="0"/>
              <a:t>t</a:t>
            </a:r>
            <a:r>
              <a:rPr sz="4000" spc="-71" dirty="0"/>
              <a:t>s</a:t>
            </a:r>
            <a:r>
              <a:rPr sz="4000" spc="-66" dirty="0">
                <a:cs typeface="Times New Roman"/>
              </a:rPr>
              <a:t> </a:t>
            </a:r>
            <a:r>
              <a:rPr sz="4000" spc="-265" dirty="0"/>
              <a:t>o</a:t>
            </a:r>
            <a:r>
              <a:rPr sz="4000" spc="-309" dirty="0"/>
              <a:t>f</a:t>
            </a:r>
            <a:r>
              <a:rPr sz="4000" spc="-79" dirty="0">
                <a:cs typeface="Times New Roman"/>
              </a:rPr>
              <a:t> </a:t>
            </a:r>
            <a:r>
              <a:rPr sz="4000" spc="-154" dirty="0"/>
              <a:t>a</a:t>
            </a:r>
            <a:r>
              <a:rPr sz="4000" spc="-62" dirty="0">
                <a:cs typeface="Times New Roman"/>
              </a:rPr>
              <a:t> </a:t>
            </a:r>
            <a:r>
              <a:rPr sz="4000" spc="-521" dirty="0"/>
              <a:t>U</a:t>
            </a:r>
            <a:r>
              <a:rPr sz="4000" spc="-79" dirty="0"/>
              <a:t>s</a:t>
            </a:r>
            <a:r>
              <a:rPr sz="4000" spc="-84" dirty="0"/>
              <a:t>e</a:t>
            </a:r>
            <a:r>
              <a:rPr sz="4000" spc="-322" dirty="0"/>
              <a:t>-</a:t>
            </a:r>
            <a:r>
              <a:rPr sz="4000" spc="-159" dirty="0"/>
              <a:t>C</a:t>
            </a:r>
            <a:r>
              <a:rPr sz="4000" spc="-154" dirty="0"/>
              <a:t>a</a:t>
            </a:r>
            <a:r>
              <a:rPr sz="4000" spc="-79" dirty="0"/>
              <a:t>s</a:t>
            </a:r>
            <a:r>
              <a:rPr sz="4000" spc="-84" dirty="0"/>
              <a:t>e</a:t>
            </a:r>
            <a:r>
              <a:rPr sz="4000" spc="-106" dirty="0">
                <a:cs typeface="Times New Roman"/>
              </a:rPr>
              <a:t> </a:t>
            </a:r>
            <a:r>
              <a:rPr sz="4000" spc="-777" dirty="0"/>
              <a:t>M</a:t>
            </a:r>
            <a:r>
              <a:rPr sz="4000" spc="-265" dirty="0"/>
              <a:t>o</a:t>
            </a:r>
            <a:r>
              <a:rPr sz="4000" spc="-375" dirty="0"/>
              <a:t>d</a:t>
            </a:r>
            <a:r>
              <a:rPr sz="4000" spc="-88" dirty="0"/>
              <a:t>e</a:t>
            </a:r>
            <a:r>
              <a:rPr sz="4000" spc="-331" dirty="0"/>
              <a:t>l</a:t>
            </a:r>
            <a:r>
              <a:rPr sz="4000" spc="-75" dirty="0"/>
              <a:t>?</a:t>
            </a:r>
          </a:p>
        </p:txBody>
      </p:sp>
      <p:sp>
        <p:nvSpPr>
          <p:cNvPr id="22" name="object 22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06">
              <a:lnSpc>
                <a:spcPts val="777"/>
              </a:lnSpc>
            </a:pPr>
            <a:r>
              <a:rPr spc="-4" dirty="0"/>
              <a:t>OO</a:t>
            </a:r>
            <a:r>
              <a:rPr dirty="0"/>
              <a:t>AD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1606860" y="1892002"/>
            <a:ext cx="3341431" cy="13807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8406" indent="-457200">
              <a:buFont typeface="Courier New" panose="02070309020205020404" pitchFamily="49" charset="0"/>
              <a:buChar char="o"/>
            </a:pPr>
            <a:r>
              <a:rPr sz="2824" dirty="0" smtClean="0">
                <a:latin typeface="Arial"/>
                <a:cs typeface="Arial"/>
              </a:rPr>
              <a:t>C</a:t>
            </a:r>
            <a:r>
              <a:rPr sz="2824" spc="-9" dirty="0" smtClean="0">
                <a:latin typeface="Arial"/>
                <a:cs typeface="Arial"/>
              </a:rPr>
              <a:t>o</a:t>
            </a:r>
            <a:r>
              <a:rPr sz="2824" spc="-4" dirty="0" smtClean="0">
                <a:latin typeface="Arial"/>
                <a:cs typeface="Arial"/>
              </a:rPr>
              <a:t>mm</a:t>
            </a:r>
            <a:r>
              <a:rPr sz="2824" spc="-9" dirty="0" smtClean="0">
                <a:latin typeface="Arial"/>
                <a:cs typeface="Arial"/>
              </a:rPr>
              <a:t>un</a:t>
            </a:r>
            <a:r>
              <a:rPr sz="2824" spc="-4" dirty="0" smtClean="0">
                <a:latin typeface="Arial"/>
                <a:cs typeface="Arial"/>
              </a:rPr>
              <a:t>i</a:t>
            </a:r>
            <a:r>
              <a:rPr sz="2824" spc="4" dirty="0" smtClean="0">
                <a:latin typeface="Arial"/>
                <a:cs typeface="Arial"/>
              </a:rPr>
              <a:t>c</a:t>
            </a:r>
            <a:r>
              <a:rPr sz="2824" spc="-9" dirty="0" smtClean="0">
                <a:latin typeface="Arial"/>
                <a:cs typeface="Arial"/>
              </a:rPr>
              <a:t>a</a:t>
            </a:r>
            <a:r>
              <a:rPr sz="2824" spc="-4" dirty="0" smtClean="0">
                <a:latin typeface="Arial"/>
                <a:cs typeface="Arial"/>
              </a:rPr>
              <a:t>ti</a:t>
            </a:r>
            <a:r>
              <a:rPr sz="2824" spc="-9" dirty="0" smtClean="0">
                <a:latin typeface="Arial"/>
                <a:cs typeface="Arial"/>
              </a:rPr>
              <a:t>o</a:t>
            </a:r>
            <a:r>
              <a:rPr sz="2824" dirty="0" smtClean="0">
                <a:latin typeface="Arial"/>
                <a:cs typeface="Arial"/>
              </a:rPr>
              <a:t>n</a:t>
            </a:r>
            <a:endParaRPr sz="2824" dirty="0">
              <a:latin typeface="Arial"/>
              <a:cs typeface="Arial"/>
            </a:endParaRPr>
          </a:p>
          <a:p>
            <a:pPr marL="468406" indent="-457200">
              <a:spcBef>
                <a:spcPts val="335"/>
              </a:spcBef>
              <a:buFont typeface="Courier New" panose="02070309020205020404" pitchFamily="49" charset="0"/>
              <a:buChar char="o"/>
            </a:pPr>
            <a:r>
              <a:rPr sz="2824" spc="-4" dirty="0" smtClean="0">
                <a:latin typeface="Arial"/>
                <a:cs typeface="Arial"/>
              </a:rPr>
              <a:t>I</a:t>
            </a:r>
            <a:r>
              <a:rPr sz="2824" spc="-9" dirty="0" smtClean="0">
                <a:latin typeface="Arial"/>
                <a:cs typeface="Arial"/>
              </a:rPr>
              <a:t>den</a:t>
            </a:r>
            <a:r>
              <a:rPr sz="2824" spc="-4" dirty="0" smtClean="0">
                <a:latin typeface="Arial"/>
                <a:cs typeface="Arial"/>
              </a:rPr>
              <a:t>tifi</a:t>
            </a:r>
            <a:r>
              <a:rPr sz="2824" spc="4" dirty="0" smtClean="0">
                <a:latin typeface="Arial"/>
                <a:cs typeface="Arial"/>
              </a:rPr>
              <a:t>c</a:t>
            </a:r>
            <a:r>
              <a:rPr sz="2824" spc="-9" dirty="0" smtClean="0">
                <a:latin typeface="Arial"/>
                <a:cs typeface="Arial"/>
              </a:rPr>
              <a:t>a</a:t>
            </a:r>
            <a:r>
              <a:rPr sz="2824" spc="-4" dirty="0" smtClean="0">
                <a:latin typeface="Arial"/>
                <a:cs typeface="Arial"/>
              </a:rPr>
              <a:t>ti</a:t>
            </a:r>
            <a:r>
              <a:rPr sz="2824" spc="-9" dirty="0" smtClean="0">
                <a:latin typeface="Arial"/>
                <a:cs typeface="Arial"/>
              </a:rPr>
              <a:t>o</a:t>
            </a:r>
            <a:r>
              <a:rPr sz="2824" dirty="0" smtClean="0">
                <a:latin typeface="Arial"/>
                <a:cs typeface="Arial"/>
              </a:rPr>
              <a:t>n</a:t>
            </a:r>
            <a:endParaRPr lang="en-US" sz="2824" dirty="0" smtClean="0">
              <a:latin typeface="Arial"/>
              <a:cs typeface="Arial"/>
            </a:endParaRPr>
          </a:p>
          <a:p>
            <a:pPr marL="468406" indent="-457200">
              <a:spcBef>
                <a:spcPts val="335"/>
              </a:spcBef>
              <a:buFont typeface="Courier New" panose="02070309020205020404" pitchFamily="49" charset="0"/>
              <a:buChar char="o"/>
            </a:pPr>
            <a:r>
              <a:rPr sz="2824" spc="-4" dirty="0" smtClean="0">
                <a:latin typeface="Arial"/>
                <a:cs typeface="Arial"/>
              </a:rPr>
              <a:t>V</a:t>
            </a:r>
            <a:r>
              <a:rPr sz="2824" spc="-9" dirty="0" smtClean="0">
                <a:latin typeface="Arial"/>
                <a:cs typeface="Arial"/>
              </a:rPr>
              <a:t>e</a:t>
            </a:r>
            <a:r>
              <a:rPr sz="2824" dirty="0" smtClean="0">
                <a:latin typeface="Arial"/>
                <a:cs typeface="Arial"/>
              </a:rPr>
              <a:t>r</a:t>
            </a:r>
            <a:r>
              <a:rPr sz="2824" spc="-4" dirty="0" smtClean="0">
                <a:latin typeface="Arial"/>
                <a:cs typeface="Arial"/>
              </a:rPr>
              <a:t>ifi</a:t>
            </a:r>
            <a:r>
              <a:rPr sz="2824" spc="4" dirty="0" smtClean="0">
                <a:latin typeface="Arial"/>
                <a:cs typeface="Arial"/>
              </a:rPr>
              <a:t>c</a:t>
            </a:r>
            <a:r>
              <a:rPr sz="2824" spc="-9" dirty="0" smtClean="0">
                <a:latin typeface="Arial"/>
                <a:cs typeface="Arial"/>
              </a:rPr>
              <a:t>a</a:t>
            </a:r>
            <a:r>
              <a:rPr sz="2824" spc="-4" dirty="0" smtClean="0">
                <a:latin typeface="Arial"/>
                <a:cs typeface="Arial"/>
              </a:rPr>
              <a:t>ti</a:t>
            </a:r>
            <a:r>
              <a:rPr sz="2824" spc="-9" dirty="0" smtClean="0">
                <a:latin typeface="Arial"/>
                <a:cs typeface="Arial"/>
              </a:rPr>
              <a:t>o</a:t>
            </a:r>
            <a:r>
              <a:rPr sz="2824" dirty="0" smtClean="0">
                <a:latin typeface="Arial"/>
                <a:cs typeface="Arial"/>
              </a:rPr>
              <a:t>n</a:t>
            </a:r>
            <a:endParaRPr sz="2824" dirty="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972716" y="3075354"/>
            <a:ext cx="1748118" cy="354106"/>
          </a:xfrm>
          <a:custGeom>
            <a:avLst/>
            <a:gdLst/>
            <a:ahLst/>
            <a:cxnLst/>
            <a:rect l="l" t="t" r="r" b="b"/>
            <a:pathLst>
              <a:path w="1981200" h="401320">
                <a:moveTo>
                  <a:pt x="1981199" y="400797"/>
                </a:moveTo>
                <a:lnTo>
                  <a:pt x="1981199" y="395877"/>
                </a:lnTo>
                <a:lnTo>
                  <a:pt x="1965959" y="392258"/>
                </a:lnTo>
                <a:lnTo>
                  <a:pt x="1965959" y="370762"/>
                </a:lnTo>
                <a:lnTo>
                  <a:pt x="1950719" y="367217"/>
                </a:lnTo>
                <a:lnTo>
                  <a:pt x="1950719" y="346179"/>
                </a:lnTo>
                <a:lnTo>
                  <a:pt x="1935479" y="342713"/>
                </a:lnTo>
                <a:lnTo>
                  <a:pt x="1935479" y="328965"/>
                </a:lnTo>
                <a:lnTo>
                  <a:pt x="1920239" y="325558"/>
                </a:lnTo>
                <a:lnTo>
                  <a:pt x="1920239" y="308705"/>
                </a:lnTo>
                <a:lnTo>
                  <a:pt x="1904999" y="305372"/>
                </a:lnTo>
                <a:lnTo>
                  <a:pt x="1904999" y="295449"/>
                </a:lnTo>
                <a:lnTo>
                  <a:pt x="1889759" y="292167"/>
                </a:lnTo>
                <a:lnTo>
                  <a:pt x="1889759" y="279170"/>
                </a:lnTo>
                <a:lnTo>
                  <a:pt x="1874519" y="275955"/>
                </a:lnTo>
                <a:lnTo>
                  <a:pt x="1874519" y="266389"/>
                </a:lnTo>
                <a:lnTo>
                  <a:pt x="1859279" y="263228"/>
                </a:lnTo>
                <a:lnTo>
                  <a:pt x="1859279" y="253829"/>
                </a:lnTo>
                <a:lnTo>
                  <a:pt x="1844039" y="250724"/>
                </a:lnTo>
                <a:lnTo>
                  <a:pt x="1844039" y="241496"/>
                </a:lnTo>
                <a:lnTo>
                  <a:pt x="1828799" y="238449"/>
                </a:lnTo>
                <a:lnTo>
                  <a:pt x="1828799" y="229396"/>
                </a:lnTo>
                <a:lnTo>
                  <a:pt x="1813559" y="226409"/>
                </a:lnTo>
                <a:lnTo>
                  <a:pt x="1813559" y="217536"/>
                </a:lnTo>
                <a:lnTo>
                  <a:pt x="1798319" y="214609"/>
                </a:lnTo>
                <a:lnTo>
                  <a:pt x="1798319" y="205921"/>
                </a:lnTo>
                <a:lnTo>
                  <a:pt x="1783079" y="203056"/>
                </a:lnTo>
                <a:lnTo>
                  <a:pt x="1783079" y="197374"/>
                </a:lnTo>
                <a:lnTo>
                  <a:pt x="1767839" y="194557"/>
                </a:lnTo>
                <a:lnTo>
                  <a:pt x="1767839" y="188971"/>
                </a:lnTo>
                <a:lnTo>
                  <a:pt x="1752599" y="186202"/>
                </a:lnTo>
                <a:lnTo>
                  <a:pt x="1752599" y="177996"/>
                </a:lnTo>
                <a:lnTo>
                  <a:pt x="1737359" y="175293"/>
                </a:lnTo>
                <a:lnTo>
                  <a:pt x="1737359" y="169939"/>
                </a:lnTo>
                <a:lnTo>
                  <a:pt x="1722119" y="167287"/>
                </a:lnTo>
                <a:lnTo>
                  <a:pt x="1722119" y="162034"/>
                </a:lnTo>
                <a:lnTo>
                  <a:pt x="1706879" y="159434"/>
                </a:lnTo>
                <a:lnTo>
                  <a:pt x="1706879" y="154285"/>
                </a:lnTo>
                <a:lnTo>
                  <a:pt x="1691639" y="151737"/>
                </a:lnTo>
                <a:lnTo>
                  <a:pt x="1691639" y="146693"/>
                </a:lnTo>
                <a:lnTo>
                  <a:pt x="1676399" y="144198"/>
                </a:lnTo>
                <a:lnTo>
                  <a:pt x="1676399" y="139262"/>
                </a:lnTo>
                <a:lnTo>
                  <a:pt x="1661159" y="136821"/>
                </a:lnTo>
                <a:lnTo>
                  <a:pt x="1661159" y="131993"/>
                </a:lnTo>
                <a:lnTo>
                  <a:pt x="1645919" y="129607"/>
                </a:lnTo>
                <a:lnTo>
                  <a:pt x="1645919" y="124890"/>
                </a:lnTo>
                <a:lnTo>
                  <a:pt x="1630679" y="122559"/>
                </a:lnTo>
                <a:lnTo>
                  <a:pt x="1630679" y="117955"/>
                </a:lnTo>
                <a:lnTo>
                  <a:pt x="1615439" y="115681"/>
                </a:lnTo>
                <a:lnTo>
                  <a:pt x="1615439" y="111190"/>
                </a:lnTo>
                <a:lnTo>
                  <a:pt x="1600199" y="108973"/>
                </a:lnTo>
                <a:lnTo>
                  <a:pt x="1600199" y="106776"/>
                </a:lnTo>
                <a:lnTo>
                  <a:pt x="1584959" y="104598"/>
                </a:lnTo>
                <a:lnTo>
                  <a:pt x="1584959" y="100300"/>
                </a:lnTo>
                <a:lnTo>
                  <a:pt x="1569719" y="98181"/>
                </a:lnTo>
                <a:lnTo>
                  <a:pt x="1569719" y="94003"/>
                </a:lnTo>
                <a:lnTo>
                  <a:pt x="1554479" y="91943"/>
                </a:lnTo>
                <a:lnTo>
                  <a:pt x="1554479" y="89904"/>
                </a:lnTo>
                <a:lnTo>
                  <a:pt x="1539239" y="87884"/>
                </a:lnTo>
                <a:lnTo>
                  <a:pt x="1539239" y="83907"/>
                </a:lnTo>
                <a:lnTo>
                  <a:pt x="1523999" y="81949"/>
                </a:lnTo>
                <a:lnTo>
                  <a:pt x="1523999" y="80011"/>
                </a:lnTo>
                <a:lnTo>
                  <a:pt x="1508759" y="78094"/>
                </a:lnTo>
                <a:lnTo>
                  <a:pt x="1508759" y="74323"/>
                </a:lnTo>
                <a:lnTo>
                  <a:pt x="1493519" y="72468"/>
                </a:lnTo>
                <a:lnTo>
                  <a:pt x="1493519" y="68823"/>
                </a:lnTo>
                <a:lnTo>
                  <a:pt x="1478279" y="67032"/>
                </a:lnTo>
                <a:lnTo>
                  <a:pt x="1478279" y="65262"/>
                </a:lnTo>
                <a:lnTo>
                  <a:pt x="1463039" y="63514"/>
                </a:lnTo>
                <a:lnTo>
                  <a:pt x="1463039" y="61787"/>
                </a:lnTo>
                <a:lnTo>
                  <a:pt x="1447799" y="60082"/>
                </a:lnTo>
                <a:lnTo>
                  <a:pt x="1447799" y="56736"/>
                </a:lnTo>
                <a:lnTo>
                  <a:pt x="1432559" y="55096"/>
                </a:lnTo>
                <a:lnTo>
                  <a:pt x="1432559" y="53478"/>
                </a:lnTo>
                <a:lnTo>
                  <a:pt x="1417319" y="51883"/>
                </a:lnTo>
                <a:lnTo>
                  <a:pt x="1417319" y="48758"/>
                </a:lnTo>
                <a:lnTo>
                  <a:pt x="1402079" y="47229"/>
                </a:lnTo>
                <a:lnTo>
                  <a:pt x="1402079" y="45722"/>
                </a:lnTo>
                <a:lnTo>
                  <a:pt x="1386839" y="44238"/>
                </a:lnTo>
                <a:lnTo>
                  <a:pt x="1386839" y="42777"/>
                </a:lnTo>
                <a:lnTo>
                  <a:pt x="1371599" y="41338"/>
                </a:lnTo>
                <a:lnTo>
                  <a:pt x="1371599" y="38529"/>
                </a:lnTo>
                <a:lnTo>
                  <a:pt x="1356359" y="37159"/>
                </a:lnTo>
                <a:lnTo>
                  <a:pt x="1356359" y="35812"/>
                </a:lnTo>
                <a:lnTo>
                  <a:pt x="1341119" y="34489"/>
                </a:lnTo>
                <a:lnTo>
                  <a:pt x="1341119" y="33189"/>
                </a:lnTo>
                <a:lnTo>
                  <a:pt x="1325879" y="31912"/>
                </a:lnTo>
                <a:lnTo>
                  <a:pt x="1325879" y="29429"/>
                </a:lnTo>
                <a:lnTo>
                  <a:pt x="1310639" y="28222"/>
                </a:lnTo>
                <a:lnTo>
                  <a:pt x="1310639" y="27040"/>
                </a:lnTo>
                <a:lnTo>
                  <a:pt x="1295399" y="25882"/>
                </a:lnTo>
                <a:lnTo>
                  <a:pt x="1295399" y="24747"/>
                </a:lnTo>
                <a:lnTo>
                  <a:pt x="1280159" y="23637"/>
                </a:lnTo>
                <a:lnTo>
                  <a:pt x="1280159" y="22550"/>
                </a:lnTo>
                <a:lnTo>
                  <a:pt x="1264919" y="21488"/>
                </a:lnTo>
                <a:lnTo>
                  <a:pt x="1264919" y="19438"/>
                </a:lnTo>
                <a:lnTo>
                  <a:pt x="1249679" y="18449"/>
                </a:lnTo>
                <a:lnTo>
                  <a:pt x="1249679" y="17485"/>
                </a:lnTo>
                <a:lnTo>
                  <a:pt x="1234439" y="16546"/>
                </a:lnTo>
                <a:lnTo>
                  <a:pt x="1234439" y="15631"/>
                </a:lnTo>
                <a:lnTo>
                  <a:pt x="1219199" y="14742"/>
                </a:lnTo>
                <a:lnTo>
                  <a:pt x="1219199" y="13877"/>
                </a:lnTo>
                <a:lnTo>
                  <a:pt x="1203959" y="13037"/>
                </a:lnTo>
                <a:lnTo>
                  <a:pt x="1203959" y="12223"/>
                </a:lnTo>
                <a:lnTo>
                  <a:pt x="1188719" y="11434"/>
                </a:lnTo>
                <a:lnTo>
                  <a:pt x="1188719" y="9933"/>
                </a:lnTo>
                <a:lnTo>
                  <a:pt x="1173479" y="9220"/>
                </a:lnTo>
                <a:lnTo>
                  <a:pt x="1173479" y="8533"/>
                </a:lnTo>
                <a:lnTo>
                  <a:pt x="1158239" y="7872"/>
                </a:lnTo>
                <a:lnTo>
                  <a:pt x="1158239" y="7237"/>
                </a:lnTo>
                <a:lnTo>
                  <a:pt x="1142999" y="6628"/>
                </a:lnTo>
                <a:lnTo>
                  <a:pt x="1142999" y="6045"/>
                </a:lnTo>
                <a:lnTo>
                  <a:pt x="1127759" y="5488"/>
                </a:lnTo>
                <a:lnTo>
                  <a:pt x="1127759" y="4957"/>
                </a:lnTo>
                <a:lnTo>
                  <a:pt x="1112519" y="4453"/>
                </a:lnTo>
                <a:lnTo>
                  <a:pt x="1112519" y="3975"/>
                </a:lnTo>
                <a:lnTo>
                  <a:pt x="1097279" y="3523"/>
                </a:lnTo>
                <a:lnTo>
                  <a:pt x="1097279" y="3098"/>
                </a:lnTo>
                <a:lnTo>
                  <a:pt x="1082039" y="2700"/>
                </a:lnTo>
                <a:lnTo>
                  <a:pt x="1082039" y="2329"/>
                </a:lnTo>
                <a:lnTo>
                  <a:pt x="1066799" y="1984"/>
                </a:lnTo>
                <a:lnTo>
                  <a:pt x="1066799" y="1667"/>
                </a:lnTo>
                <a:lnTo>
                  <a:pt x="1051559" y="1377"/>
                </a:lnTo>
                <a:lnTo>
                  <a:pt x="1051559" y="878"/>
                </a:lnTo>
                <a:lnTo>
                  <a:pt x="1036319" y="670"/>
                </a:lnTo>
                <a:lnTo>
                  <a:pt x="1036319" y="489"/>
                </a:lnTo>
                <a:lnTo>
                  <a:pt x="1021079" y="335"/>
                </a:lnTo>
                <a:lnTo>
                  <a:pt x="1005839" y="112"/>
                </a:lnTo>
                <a:lnTo>
                  <a:pt x="990599" y="0"/>
                </a:lnTo>
                <a:lnTo>
                  <a:pt x="975359" y="0"/>
                </a:lnTo>
                <a:lnTo>
                  <a:pt x="960119" y="112"/>
                </a:lnTo>
                <a:lnTo>
                  <a:pt x="944879" y="335"/>
                </a:lnTo>
                <a:lnTo>
                  <a:pt x="944879" y="489"/>
                </a:lnTo>
                <a:lnTo>
                  <a:pt x="929639" y="670"/>
                </a:lnTo>
                <a:lnTo>
                  <a:pt x="929639" y="878"/>
                </a:lnTo>
                <a:lnTo>
                  <a:pt x="914399" y="1114"/>
                </a:lnTo>
                <a:lnTo>
                  <a:pt x="914399" y="1377"/>
                </a:lnTo>
                <a:lnTo>
                  <a:pt x="899159" y="1667"/>
                </a:lnTo>
                <a:lnTo>
                  <a:pt x="899159" y="1984"/>
                </a:lnTo>
                <a:lnTo>
                  <a:pt x="883919" y="2329"/>
                </a:lnTo>
                <a:lnTo>
                  <a:pt x="883919" y="2700"/>
                </a:lnTo>
                <a:lnTo>
                  <a:pt x="868679" y="3098"/>
                </a:lnTo>
                <a:lnTo>
                  <a:pt x="868679" y="3523"/>
                </a:lnTo>
                <a:lnTo>
                  <a:pt x="853439" y="3975"/>
                </a:lnTo>
                <a:lnTo>
                  <a:pt x="853439" y="4453"/>
                </a:lnTo>
                <a:lnTo>
                  <a:pt x="838199" y="4957"/>
                </a:lnTo>
                <a:lnTo>
                  <a:pt x="838199" y="6045"/>
                </a:lnTo>
                <a:lnTo>
                  <a:pt x="822959" y="6628"/>
                </a:lnTo>
                <a:lnTo>
                  <a:pt x="822959" y="7237"/>
                </a:lnTo>
                <a:lnTo>
                  <a:pt x="807719" y="7872"/>
                </a:lnTo>
                <a:lnTo>
                  <a:pt x="807719" y="8533"/>
                </a:lnTo>
                <a:lnTo>
                  <a:pt x="792479" y="9220"/>
                </a:lnTo>
                <a:lnTo>
                  <a:pt x="792479" y="9933"/>
                </a:lnTo>
                <a:lnTo>
                  <a:pt x="777239" y="10671"/>
                </a:lnTo>
                <a:lnTo>
                  <a:pt x="777239" y="11434"/>
                </a:lnTo>
                <a:lnTo>
                  <a:pt x="761999" y="12223"/>
                </a:lnTo>
                <a:lnTo>
                  <a:pt x="761999" y="13037"/>
                </a:lnTo>
                <a:lnTo>
                  <a:pt x="746759" y="13877"/>
                </a:lnTo>
                <a:lnTo>
                  <a:pt x="746759" y="14742"/>
                </a:lnTo>
                <a:lnTo>
                  <a:pt x="731519" y="15631"/>
                </a:lnTo>
                <a:lnTo>
                  <a:pt x="731519" y="17485"/>
                </a:lnTo>
                <a:lnTo>
                  <a:pt x="716279" y="18449"/>
                </a:lnTo>
                <a:lnTo>
                  <a:pt x="716279" y="19438"/>
                </a:lnTo>
                <a:lnTo>
                  <a:pt x="701039" y="20451"/>
                </a:lnTo>
                <a:lnTo>
                  <a:pt x="701039" y="21488"/>
                </a:lnTo>
                <a:lnTo>
                  <a:pt x="685799" y="22550"/>
                </a:lnTo>
                <a:lnTo>
                  <a:pt x="685799" y="23637"/>
                </a:lnTo>
                <a:lnTo>
                  <a:pt x="670559" y="24747"/>
                </a:lnTo>
                <a:lnTo>
                  <a:pt x="670559" y="27040"/>
                </a:lnTo>
                <a:lnTo>
                  <a:pt x="655319" y="28222"/>
                </a:lnTo>
                <a:lnTo>
                  <a:pt x="655319" y="29429"/>
                </a:lnTo>
                <a:lnTo>
                  <a:pt x="640079" y="30658"/>
                </a:lnTo>
                <a:lnTo>
                  <a:pt x="640079" y="31912"/>
                </a:lnTo>
                <a:lnTo>
                  <a:pt x="624839" y="33189"/>
                </a:lnTo>
                <a:lnTo>
                  <a:pt x="624839" y="34489"/>
                </a:lnTo>
                <a:lnTo>
                  <a:pt x="609599" y="35812"/>
                </a:lnTo>
                <a:lnTo>
                  <a:pt x="609599" y="38529"/>
                </a:lnTo>
                <a:lnTo>
                  <a:pt x="594359" y="39922"/>
                </a:lnTo>
                <a:lnTo>
                  <a:pt x="594359" y="41338"/>
                </a:lnTo>
                <a:lnTo>
                  <a:pt x="579119" y="42777"/>
                </a:lnTo>
                <a:lnTo>
                  <a:pt x="579119" y="45722"/>
                </a:lnTo>
                <a:lnTo>
                  <a:pt x="563879" y="47229"/>
                </a:lnTo>
                <a:lnTo>
                  <a:pt x="563879" y="48758"/>
                </a:lnTo>
                <a:lnTo>
                  <a:pt x="548639" y="50309"/>
                </a:lnTo>
                <a:lnTo>
                  <a:pt x="548639" y="51883"/>
                </a:lnTo>
                <a:lnTo>
                  <a:pt x="533399" y="53478"/>
                </a:lnTo>
                <a:lnTo>
                  <a:pt x="533399" y="56736"/>
                </a:lnTo>
                <a:lnTo>
                  <a:pt x="518159" y="58398"/>
                </a:lnTo>
                <a:lnTo>
                  <a:pt x="518159" y="60082"/>
                </a:lnTo>
                <a:lnTo>
                  <a:pt x="502919" y="61787"/>
                </a:lnTo>
                <a:lnTo>
                  <a:pt x="502919" y="65262"/>
                </a:lnTo>
                <a:lnTo>
                  <a:pt x="487679" y="67032"/>
                </a:lnTo>
                <a:lnTo>
                  <a:pt x="487679" y="68823"/>
                </a:lnTo>
                <a:lnTo>
                  <a:pt x="472439" y="70635"/>
                </a:lnTo>
                <a:lnTo>
                  <a:pt x="472439" y="74323"/>
                </a:lnTo>
                <a:lnTo>
                  <a:pt x="457199" y="76198"/>
                </a:lnTo>
                <a:lnTo>
                  <a:pt x="457199" y="78094"/>
                </a:lnTo>
                <a:lnTo>
                  <a:pt x="441959" y="80011"/>
                </a:lnTo>
                <a:lnTo>
                  <a:pt x="441959" y="83907"/>
                </a:lnTo>
                <a:lnTo>
                  <a:pt x="426719" y="85886"/>
                </a:lnTo>
                <a:lnTo>
                  <a:pt x="426719" y="87884"/>
                </a:lnTo>
                <a:lnTo>
                  <a:pt x="411479" y="89904"/>
                </a:lnTo>
                <a:lnTo>
                  <a:pt x="411479" y="94003"/>
                </a:lnTo>
                <a:lnTo>
                  <a:pt x="396239" y="96082"/>
                </a:lnTo>
                <a:lnTo>
                  <a:pt x="396239" y="100300"/>
                </a:lnTo>
                <a:lnTo>
                  <a:pt x="380999" y="102439"/>
                </a:lnTo>
                <a:lnTo>
                  <a:pt x="380999" y="104598"/>
                </a:lnTo>
                <a:lnTo>
                  <a:pt x="365759" y="106776"/>
                </a:lnTo>
                <a:lnTo>
                  <a:pt x="365759" y="111190"/>
                </a:lnTo>
                <a:lnTo>
                  <a:pt x="350519" y="113426"/>
                </a:lnTo>
                <a:lnTo>
                  <a:pt x="350519" y="117955"/>
                </a:lnTo>
                <a:lnTo>
                  <a:pt x="335279" y="120248"/>
                </a:lnTo>
                <a:lnTo>
                  <a:pt x="335279" y="124890"/>
                </a:lnTo>
                <a:lnTo>
                  <a:pt x="320039" y="127239"/>
                </a:lnTo>
                <a:lnTo>
                  <a:pt x="320039" y="131993"/>
                </a:lnTo>
                <a:lnTo>
                  <a:pt x="304799" y="134398"/>
                </a:lnTo>
                <a:lnTo>
                  <a:pt x="304799" y="139262"/>
                </a:lnTo>
                <a:lnTo>
                  <a:pt x="289559" y="141721"/>
                </a:lnTo>
                <a:lnTo>
                  <a:pt x="289559" y="146693"/>
                </a:lnTo>
                <a:lnTo>
                  <a:pt x="274319" y="149206"/>
                </a:lnTo>
                <a:lnTo>
                  <a:pt x="274319" y="154285"/>
                </a:lnTo>
                <a:lnTo>
                  <a:pt x="259079" y="156851"/>
                </a:lnTo>
                <a:lnTo>
                  <a:pt x="259079" y="162034"/>
                </a:lnTo>
                <a:lnTo>
                  <a:pt x="243839" y="164652"/>
                </a:lnTo>
                <a:lnTo>
                  <a:pt x="243839" y="169939"/>
                </a:lnTo>
                <a:lnTo>
                  <a:pt x="228599" y="172608"/>
                </a:lnTo>
                <a:lnTo>
                  <a:pt x="228599" y="177996"/>
                </a:lnTo>
                <a:lnTo>
                  <a:pt x="213359" y="180715"/>
                </a:lnTo>
                <a:lnTo>
                  <a:pt x="213359" y="186202"/>
                </a:lnTo>
                <a:lnTo>
                  <a:pt x="198119" y="188971"/>
                </a:lnTo>
                <a:lnTo>
                  <a:pt x="198119" y="197374"/>
                </a:lnTo>
                <a:lnTo>
                  <a:pt x="182879" y="200207"/>
                </a:lnTo>
                <a:lnTo>
                  <a:pt x="182879" y="205921"/>
                </a:lnTo>
                <a:lnTo>
                  <a:pt x="167639" y="208801"/>
                </a:lnTo>
                <a:lnTo>
                  <a:pt x="167639" y="217536"/>
                </a:lnTo>
                <a:lnTo>
                  <a:pt x="152399" y="220478"/>
                </a:lnTo>
                <a:lnTo>
                  <a:pt x="152399" y="229396"/>
                </a:lnTo>
                <a:lnTo>
                  <a:pt x="137159" y="232399"/>
                </a:lnTo>
                <a:lnTo>
                  <a:pt x="137159" y="241496"/>
                </a:lnTo>
                <a:lnTo>
                  <a:pt x="121919" y="244558"/>
                </a:lnTo>
                <a:lnTo>
                  <a:pt x="121919" y="253829"/>
                </a:lnTo>
                <a:lnTo>
                  <a:pt x="106679" y="256948"/>
                </a:lnTo>
                <a:lnTo>
                  <a:pt x="106679" y="266389"/>
                </a:lnTo>
                <a:lnTo>
                  <a:pt x="91439" y="269564"/>
                </a:lnTo>
                <a:lnTo>
                  <a:pt x="91439" y="279170"/>
                </a:lnTo>
                <a:lnTo>
                  <a:pt x="76199" y="282400"/>
                </a:lnTo>
                <a:lnTo>
                  <a:pt x="76199" y="295449"/>
                </a:lnTo>
                <a:lnTo>
                  <a:pt x="60959" y="298743"/>
                </a:lnTo>
                <a:lnTo>
                  <a:pt x="60959" y="312051"/>
                </a:lnTo>
                <a:lnTo>
                  <a:pt x="45719" y="315409"/>
                </a:lnTo>
                <a:lnTo>
                  <a:pt x="45719" y="328965"/>
                </a:lnTo>
                <a:lnTo>
                  <a:pt x="30479" y="332384"/>
                </a:lnTo>
                <a:lnTo>
                  <a:pt x="30479" y="349657"/>
                </a:lnTo>
                <a:lnTo>
                  <a:pt x="15239" y="353147"/>
                </a:lnTo>
                <a:lnTo>
                  <a:pt x="15239" y="370762"/>
                </a:lnTo>
                <a:lnTo>
                  <a:pt x="0" y="374318"/>
                </a:lnTo>
                <a:lnTo>
                  <a:pt x="0" y="400797"/>
                </a:lnTo>
                <a:lnTo>
                  <a:pt x="1981199" y="400797"/>
                </a:lnTo>
                <a:close/>
              </a:path>
            </a:pathLst>
          </a:custGeom>
          <a:solidFill>
            <a:srgbClr val="FBFBFB"/>
          </a:solidFill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12" name="object 12"/>
          <p:cNvSpPr/>
          <p:nvPr/>
        </p:nvSpPr>
        <p:spPr>
          <a:xfrm>
            <a:off x="4966895" y="3069962"/>
            <a:ext cx="1764365" cy="359148"/>
          </a:xfrm>
          <a:custGeom>
            <a:avLst/>
            <a:gdLst/>
            <a:ahLst/>
            <a:cxnLst/>
            <a:rect l="l" t="t" r="r" b="b"/>
            <a:pathLst>
              <a:path w="1999614" h="407035">
                <a:moveTo>
                  <a:pt x="1003807" y="12322"/>
                </a:moveTo>
                <a:lnTo>
                  <a:pt x="1003807" y="1523"/>
                </a:lnTo>
                <a:lnTo>
                  <a:pt x="999235" y="0"/>
                </a:lnTo>
                <a:lnTo>
                  <a:pt x="945895" y="0"/>
                </a:lnTo>
                <a:lnTo>
                  <a:pt x="894079" y="1523"/>
                </a:lnTo>
                <a:lnTo>
                  <a:pt x="790447" y="10667"/>
                </a:lnTo>
                <a:lnTo>
                  <a:pt x="741679" y="16763"/>
                </a:lnTo>
                <a:lnTo>
                  <a:pt x="691387" y="24383"/>
                </a:lnTo>
                <a:lnTo>
                  <a:pt x="644143" y="32003"/>
                </a:lnTo>
                <a:lnTo>
                  <a:pt x="596899" y="42671"/>
                </a:lnTo>
                <a:lnTo>
                  <a:pt x="551179" y="53339"/>
                </a:lnTo>
                <a:lnTo>
                  <a:pt x="506983" y="65531"/>
                </a:lnTo>
                <a:lnTo>
                  <a:pt x="421639" y="92963"/>
                </a:lnTo>
                <a:lnTo>
                  <a:pt x="382015" y="108203"/>
                </a:lnTo>
                <a:lnTo>
                  <a:pt x="342391" y="124967"/>
                </a:lnTo>
                <a:lnTo>
                  <a:pt x="304291" y="141731"/>
                </a:lnTo>
                <a:lnTo>
                  <a:pt x="234187" y="178307"/>
                </a:lnTo>
                <a:lnTo>
                  <a:pt x="171703" y="219455"/>
                </a:lnTo>
                <a:lnTo>
                  <a:pt x="115315" y="263651"/>
                </a:lnTo>
                <a:lnTo>
                  <a:pt x="66547" y="309371"/>
                </a:lnTo>
                <a:lnTo>
                  <a:pt x="28447" y="359663"/>
                </a:lnTo>
                <a:lnTo>
                  <a:pt x="19303" y="371855"/>
                </a:lnTo>
                <a:lnTo>
                  <a:pt x="11683" y="385571"/>
                </a:lnTo>
                <a:lnTo>
                  <a:pt x="4063" y="397763"/>
                </a:lnTo>
                <a:lnTo>
                  <a:pt x="0" y="406907"/>
                </a:lnTo>
                <a:lnTo>
                  <a:pt x="13208" y="406907"/>
                </a:lnTo>
                <a:lnTo>
                  <a:pt x="14731" y="403859"/>
                </a:lnTo>
                <a:lnTo>
                  <a:pt x="22351" y="391667"/>
                </a:lnTo>
                <a:lnTo>
                  <a:pt x="55879" y="341375"/>
                </a:lnTo>
                <a:lnTo>
                  <a:pt x="100075" y="295655"/>
                </a:lnTo>
                <a:lnTo>
                  <a:pt x="150367" y="249935"/>
                </a:lnTo>
                <a:lnTo>
                  <a:pt x="179323" y="230123"/>
                </a:lnTo>
                <a:lnTo>
                  <a:pt x="209803" y="208787"/>
                </a:lnTo>
                <a:lnTo>
                  <a:pt x="275335" y="170687"/>
                </a:lnTo>
                <a:lnTo>
                  <a:pt x="310387" y="152399"/>
                </a:lnTo>
                <a:lnTo>
                  <a:pt x="346963" y="135635"/>
                </a:lnTo>
                <a:lnTo>
                  <a:pt x="426211" y="105155"/>
                </a:lnTo>
                <a:lnTo>
                  <a:pt x="467359" y="91439"/>
                </a:lnTo>
                <a:lnTo>
                  <a:pt x="510031" y="77723"/>
                </a:lnTo>
                <a:lnTo>
                  <a:pt x="554227" y="65531"/>
                </a:lnTo>
                <a:lnTo>
                  <a:pt x="599947" y="54863"/>
                </a:lnTo>
                <a:lnTo>
                  <a:pt x="694435" y="36575"/>
                </a:lnTo>
                <a:lnTo>
                  <a:pt x="743203" y="28955"/>
                </a:lnTo>
                <a:lnTo>
                  <a:pt x="791971" y="22859"/>
                </a:lnTo>
                <a:lnTo>
                  <a:pt x="842263" y="18287"/>
                </a:lnTo>
                <a:lnTo>
                  <a:pt x="945895" y="12191"/>
                </a:lnTo>
                <a:lnTo>
                  <a:pt x="994663" y="12191"/>
                </a:lnTo>
                <a:lnTo>
                  <a:pt x="994663" y="10667"/>
                </a:lnTo>
                <a:lnTo>
                  <a:pt x="996187" y="10667"/>
                </a:lnTo>
                <a:lnTo>
                  <a:pt x="996187" y="11175"/>
                </a:lnTo>
                <a:lnTo>
                  <a:pt x="999235" y="12191"/>
                </a:lnTo>
                <a:lnTo>
                  <a:pt x="1003807" y="12322"/>
                </a:lnTo>
                <a:close/>
              </a:path>
              <a:path w="1999614" h="407035">
                <a:moveTo>
                  <a:pt x="999235" y="12191"/>
                </a:moveTo>
                <a:lnTo>
                  <a:pt x="994663" y="10667"/>
                </a:lnTo>
                <a:lnTo>
                  <a:pt x="994663" y="12191"/>
                </a:lnTo>
                <a:lnTo>
                  <a:pt x="999235" y="12191"/>
                </a:lnTo>
                <a:close/>
              </a:path>
              <a:path w="1999614" h="407035">
                <a:moveTo>
                  <a:pt x="1003807" y="1523"/>
                </a:moveTo>
                <a:lnTo>
                  <a:pt x="1002283" y="0"/>
                </a:lnTo>
                <a:lnTo>
                  <a:pt x="999235" y="0"/>
                </a:lnTo>
                <a:lnTo>
                  <a:pt x="1003807" y="1523"/>
                </a:lnTo>
                <a:close/>
              </a:path>
              <a:path w="1999614" h="407035">
                <a:moveTo>
                  <a:pt x="1999487" y="406907"/>
                </a:moveTo>
                <a:lnTo>
                  <a:pt x="1986787" y="384047"/>
                </a:lnTo>
                <a:lnTo>
                  <a:pt x="1979167" y="371855"/>
                </a:lnTo>
                <a:lnTo>
                  <a:pt x="1970023" y="359663"/>
                </a:lnTo>
                <a:lnTo>
                  <a:pt x="1951735" y="333755"/>
                </a:lnTo>
                <a:lnTo>
                  <a:pt x="1883155" y="263651"/>
                </a:lnTo>
                <a:lnTo>
                  <a:pt x="1826767" y="219455"/>
                </a:lnTo>
                <a:lnTo>
                  <a:pt x="1764283" y="178307"/>
                </a:lnTo>
                <a:lnTo>
                  <a:pt x="1694179" y="141731"/>
                </a:lnTo>
                <a:lnTo>
                  <a:pt x="1656079" y="124967"/>
                </a:lnTo>
                <a:lnTo>
                  <a:pt x="1616455" y="108203"/>
                </a:lnTo>
                <a:lnTo>
                  <a:pt x="1576831" y="92963"/>
                </a:lnTo>
                <a:lnTo>
                  <a:pt x="1491487" y="65531"/>
                </a:lnTo>
                <a:lnTo>
                  <a:pt x="1447291" y="53339"/>
                </a:lnTo>
                <a:lnTo>
                  <a:pt x="1401571" y="42671"/>
                </a:lnTo>
                <a:lnTo>
                  <a:pt x="1354327" y="32003"/>
                </a:lnTo>
                <a:lnTo>
                  <a:pt x="1256791" y="16763"/>
                </a:lnTo>
                <a:lnTo>
                  <a:pt x="1208023" y="10667"/>
                </a:lnTo>
                <a:lnTo>
                  <a:pt x="1156207" y="6095"/>
                </a:lnTo>
                <a:lnTo>
                  <a:pt x="1052575" y="0"/>
                </a:lnTo>
                <a:lnTo>
                  <a:pt x="1002283" y="0"/>
                </a:lnTo>
                <a:lnTo>
                  <a:pt x="1003807" y="1523"/>
                </a:lnTo>
                <a:lnTo>
                  <a:pt x="1003807" y="12322"/>
                </a:lnTo>
                <a:lnTo>
                  <a:pt x="1052575" y="13715"/>
                </a:lnTo>
                <a:lnTo>
                  <a:pt x="1104391" y="15239"/>
                </a:lnTo>
                <a:lnTo>
                  <a:pt x="1156207" y="18287"/>
                </a:lnTo>
                <a:lnTo>
                  <a:pt x="1206499" y="22859"/>
                </a:lnTo>
                <a:lnTo>
                  <a:pt x="1255267" y="28955"/>
                </a:lnTo>
                <a:lnTo>
                  <a:pt x="1304035" y="36575"/>
                </a:lnTo>
                <a:lnTo>
                  <a:pt x="1398523" y="54863"/>
                </a:lnTo>
                <a:lnTo>
                  <a:pt x="1444243" y="65531"/>
                </a:lnTo>
                <a:lnTo>
                  <a:pt x="1488439" y="77723"/>
                </a:lnTo>
                <a:lnTo>
                  <a:pt x="1531111" y="91439"/>
                </a:lnTo>
                <a:lnTo>
                  <a:pt x="1572259" y="105155"/>
                </a:lnTo>
                <a:lnTo>
                  <a:pt x="1613407" y="120395"/>
                </a:lnTo>
                <a:lnTo>
                  <a:pt x="1651507" y="135635"/>
                </a:lnTo>
                <a:lnTo>
                  <a:pt x="1688083" y="152399"/>
                </a:lnTo>
                <a:lnTo>
                  <a:pt x="1724659" y="170687"/>
                </a:lnTo>
                <a:lnTo>
                  <a:pt x="1758187" y="188975"/>
                </a:lnTo>
                <a:lnTo>
                  <a:pt x="1820671" y="230123"/>
                </a:lnTo>
                <a:lnTo>
                  <a:pt x="1875535" y="272795"/>
                </a:lnTo>
                <a:lnTo>
                  <a:pt x="1922779" y="318515"/>
                </a:lnTo>
                <a:lnTo>
                  <a:pt x="1960879" y="367283"/>
                </a:lnTo>
                <a:lnTo>
                  <a:pt x="1983739" y="403859"/>
                </a:lnTo>
                <a:lnTo>
                  <a:pt x="1985094" y="406907"/>
                </a:lnTo>
                <a:lnTo>
                  <a:pt x="1999487" y="40690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13" name="object 13"/>
          <p:cNvSpPr/>
          <p:nvPr/>
        </p:nvSpPr>
        <p:spPr>
          <a:xfrm>
            <a:off x="2061883" y="6320789"/>
            <a:ext cx="6051176" cy="0"/>
          </a:xfrm>
          <a:custGeom>
            <a:avLst/>
            <a:gdLst/>
            <a:ahLst/>
            <a:cxnLst/>
            <a:rect l="l" t="t" r="r" b="b"/>
            <a:pathLst>
              <a:path w="6858000">
                <a:moveTo>
                  <a:pt x="0" y="0"/>
                </a:moveTo>
                <a:lnTo>
                  <a:pt x="6857999" y="0"/>
                </a:lnTo>
              </a:path>
            </a:pathLst>
          </a:custGeom>
          <a:ln w="1371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14" name="object 14"/>
          <p:cNvSpPr/>
          <p:nvPr/>
        </p:nvSpPr>
        <p:spPr>
          <a:xfrm>
            <a:off x="2258210" y="3428999"/>
            <a:ext cx="7676925" cy="22254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15" name="object 15"/>
          <p:cNvSpPr txBox="1"/>
          <p:nvPr/>
        </p:nvSpPr>
        <p:spPr>
          <a:xfrm>
            <a:off x="2491739" y="5239868"/>
            <a:ext cx="818029" cy="2173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06"/>
            <a:r>
              <a:rPr sz="1412" spc="-4" dirty="0">
                <a:latin typeface="Arial"/>
                <a:cs typeface="Arial"/>
              </a:rPr>
              <a:t>End </a:t>
            </a:r>
            <a:r>
              <a:rPr sz="1412" spc="-13" dirty="0">
                <a:latin typeface="Arial"/>
                <a:cs typeface="Arial"/>
              </a:rPr>
              <a:t> </a:t>
            </a:r>
            <a:r>
              <a:rPr sz="1412" spc="-9" dirty="0">
                <a:latin typeface="Arial"/>
                <a:cs typeface="Arial"/>
              </a:rPr>
              <a:t>U</a:t>
            </a:r>
            <a:r>
              <a:rPr sz="1412" dirty="0">
                <a:latin typeface="Arial"/>
                <a:cs typeface="Arial"/>
              </a:rPr>
              <a:t>s</a:t>
            </a:r>
            <a:r>
              <a:rPr sz="1412" spc="-4" dirty="0">
                <a:latin typeface="Arial"/>
                <a:cs typeface="Arial"/>
              </a:rPr>
              <a:t>er</a:t>
            </a:r>
            <a:endParaRPr sz="1412" dirty="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036383" y="6188839"/>
            <a:ext cx="117101" cy="1025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06">
              <a:lnSpc>
                <a:spcPts val="803"/>
              </a:lnSpc>
            </a:pPr>
            <a:r>
              <a:rPr sz="706" spc="-4" dirty="0">
                <a:latin typeface="Arial"/>
                <a:cs typeface="Arial"/>
              </a:rPr>
              <a:t>١</a:t>
            </a:r>
            <a:r>
              <a:rPr sz="706" dirty="0">
                <a:latin typeface="Arial"/>
                <a:cs typeface="Arial"/>
              </a:rPr>
              <a:t>٢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5138120" y="3357281"/>
            <a:ext cx="1399054" cy="3802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06"/>
            <a:r>
              <a:rPr sz="2471" spc="-9" dirty="0">
                <a:latin typeface="Arial"/>
                <a:cs typeface="Arial"/>
              </a:rPr>
              <a:t>U</a:t>
            </a:r>
            <a:r>
              <a:rPr sz="2471" dirty="0">
                <a:latin typeface="Arial"/>
                <a:cs typeface="Arial"/>
              </a:rPr>
              <a:t>s</a:t>
            </a:r>
            <a:r>
              <a:rPr sz="2471" spc="-4" dirty="0">
                <a:latin typeface="Arial"/>
                <a:cs typeface="Arial"/>
              </a:rPr>
              <a:t>e </a:t>
            </a:r>
            <a:r>
              <a:rPr sz="2471" spc="-9" dirty="0">
                <a:latin typeface="Arial"/>
                <a:cs typeface="Arial"/>
              </a:rPr>
              <a:t>C</a:t>
            </a:r>
            <a:r>
              <a:rPr sz="2471" dirty="0">
                <a:latin typeface="Arial"/>
                <a:cs typeface="Arial"/>
              </a:rPr>
              <a:t>as</a:t>
            </a:r>
            <a:r>
              <a:rPr sz="2471" spc="-4" dirty="0">
                <a:latin typeface="Arial"/>
                <a:cs typeface="Arial"/>
              </a:rPr>
              <a:t>e</a:t>
            </a:r>
            <a:endParaRPr sz="2471" dirty="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574228" y="3429895"/>
            <a:ext cx="1267946" cy="2173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06"/>
            <a:r>
              <a:rPr sz="1412" spc="-9" dirty="0">
                <a:latin typeface="Arial"/>
                <a:cs typeface="Arial"/>
              </a:rPr>
              <a:t>C</a:t>
            </a:r>
            <a:r>
              <a:rPr sz="1412" spc="-4" dirty="0">
                <a:latin typeface="Arial"/>
                <a:cs typeface="Arial"/>
              </a:rPr>
              <a:t>ommun</a:t>
            </a:r>
            <a:r>
              <a:rPr sz="1412" dirty="0">
                <a:latin typeface="Arial"/>
                <a:cs typeface="Arial"/>
              </a:rPr>
              <a:t>ic</a:t>
            </a:r>
            <a:r>
              <a:rPr sz="1412" spc="-4" dirty="0">
                <a:latin typeface="Arial"/>
                <a:cs typeface="Arial"/>
              </a:rPr>
              <a:t>at</a:t>
            </a:r>
            <a:r>
              <a:rPr sz="1412" dirty="0">
                <a:latin typeface="Arial"/>
                <a:cs typeface="Arial"/>
              </a:rPr>
              <a:t>i</a:t>
            </a:r>
            <a:r>
              <a:rPr sz="1412" spc="-4" dirty="0">
                <a:latin typeface="Arial"/>
                <a:cs typeface="Arial"/>
              </a:rPr>
              <a:t>on</a:t>
            </a:r>
            <a:endParaRPr sz="1412" dirty="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844089" y="4719467"/>
            <a:ext cx="1029821" cy="2173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06"/>
            <a:r>
              <a:rPr sz="1412" spc="-4" dirty="0">
                <a:latin typeface="Arial"/>
                <a:cs typeface="Arial"/>
              </a:rPr>
              <a:t>Ident</a:t>
            </a:r>
            <a:r>
              <a:rPr sz="1412" dirty="0">
                <a:latin typeface="Arial"/>
                <a:cs typeface="Arial"/>
              </a:rPr>
              <a:t>i</a:t>
            </a:r>
            <a:r>
              <a:rPr sz="1412" spc="-4" dirty="0">
                <a:latin typeface="Arial"/>
                <a:cs typeface="Arial"/>
              </a:rPr>
              <a:t>f</a:t>
            </a:r>
            <a:r>
              <a:rPr sz="1412" dirty="0">
                <a:latin typeface="Arial"/>
                <a:cs typeface="Arial"/>
              </a:rPr>
              <a:t>ic</a:t>
            </a:r>
            <a:r>
              <a:rPr sz="1412" spc="-4" dirty="0">
                <a:latin typeface="Arial"/>
                <a:cs typeface="Arial"/>
              </a:rPr>
              <a:t>at</a:t>
            </a:r>
            <a:r>
              <a:rPr sz="1412" dirty="0">
                <a:latin typeface="Arial"/>
                <a:cs typeface="Arial"/>
              </a:rPr>
              <a:t>i</a:t>
            </a:r>
            <a:r>
              <a:rPr sz="1412" spc="-4" dirty="0">
                <a:latin typeface="Arial"/>
                <a:cs typeface="Arial"/>
              </a:rPr>
              <a:t>on</a:t>
            </a:r>
            <a:endParaRPr sz="1412" dirty="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020707" y="3450065"/>
            <a:ext cx="900953" cy="2173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06"/>
            <a:r>
              <a:rPr sz="1412" spc="-79" dirty="0">
                <a:latin typeface="Arial"/>
                <a:cs typeface="Arial"/>
              </a:rPr>
              <a:t>V</a:t>
            </a:r>
            <a:r>
              <a:rPr sz="1412" spc="-4" dirty="0">
                <a:latin typeface="Arial"/>
                <a:cs typeface="Arial"/>
              </a:rPr>
              <a:t>e</a:t>
            </a:r>
            <a:r>
              <a:rPr sz="1412" spc="-9" dirty="0">
                <a:latin typeface="Arial"/>
                <a:cs typeface="Arial"/>
              </a:rPr>
              <a:t>r</a:t>
            </a:r>
            <a:r>
              <a:rPr sz="1412" dirty="0">
                <a:latin typeface="Arial"/>
                <a:cs typeface="Arial"/>
              </a:rPr>
              <a:t>i</a:t>
            </a:r>
            <a:r>
              <a:rPr sz="1412" spc="-4" dirty="0">
                <a:latin typeface="Arial"/>
                <a:cs typeface="Arial"/>
              </a:rPr>
              <a:t>f</a:t>
            </a:r>
            <a:r>
              <a:rPr sz="1412" dirty="0">
                <a:latin typeface="Arial"/>
                <a:cs typeface="Arial"/>
              </a:rPr>
              <a:t>ic</a:t>
            </a:r>
            <a:r>
              <a:rPr sz="1412" spc="-4" dirty="0">
                <a:latin typeface="Arial"/>
                <a:cs typeface="Arial"/>
              </a:rPr>
              <a:t>at</a:t>
            </a:r>
            <a:r>
              <a:rPr sz="1412" dirty="0">
                <a:latin typeface="Arial"/>
                <a:cs typeface="Arial"/>
              </a:rPr>
              <a:t>i</a:t>
            </a:r>
            <a:r>
              <a:rPr sz="1412" spc="-4" dirty="0">
                <a:latin typeface="Arial"/>
                <a:cs typeface="Arial"/>
              </a:rPr>
              <a:t>on</a:t>
            </a:r>
            <a:endParaRPr sz="1412" dirty="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743660" y="5239868"/>
            <a:ext cx="1204632" cy="2173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06"/>
            <a:r>
              <a:rPr sz="1412" spc="-9" dirty="0">
                <a:latin typeface="Arial"/>
                <a:cs typeface="Arial"/>
              </a:rPr>
              <a:t>D</a:t>
            </a:r>
            <a:r>
              <a:rPr sz="1412" spc="-4" dirty="0">
                <a:latin typeface="Arial"/>
                <a:cs typeface="Arial"/>
              </a:rPr>
              <a:t>oma</a:t>
            </a:r>
            <a:r>
              <a:rPr sz="1412" dirty="0">
                <a:latin typeface="Arial"/>
                <a:cs typeface="Arial"/>
              </a:rPr>
              <a:t>i</a:t>
            </a:r>
            <a:r>
              <a:rPr sz="1412" spc="-4" dirty="0">
                <a:latin typeface="Arial"/>
                <a:cs typeface="Arial"/>
              </a:rPr>
              <a:t>n</a:t>
            </a:r>
            <a:r>
              <a:rPr sz="1412" spc="-13" dirty="0">
                <a:latin typeface="Arial"/>
                <a:cs typeface="Arial"/>
              </a:rPr>
              <a:t> </a:t>
            </a:r>
            <a:r>
              <a:rPr sz="1412" spc="-4" dirty="0">
                <a:latin typeface="Arial"/>
                <a:cs typeface="Arial"/>
              </a:rPr>
              <a:t>E</a:t>
            </a:r>
            <a:r>
              <a:rPr sz="1412" spc="-13" dirty="0">
                <a:latin typeface="Arial"/>
                <a:cs typeface="Arial"/>
              </a:rPr>
              <a:t>x</a:t>
            </a:r>
            <a:r>
              <a:rPr sz="1412" spc="-4" dirty="0">
                <a:latin typeface="Arial"/>
                <a:cs typeface="Arial"/>
              </a:rPr>
              <a:t>pe</a:t>
            </a:r>
            <a:r>
              <a:rPr sz="1412" spc="-9" dirty="0">
                <a:latin typeface="Arial"/>
                <a:cs typeface="Arial"/>
              </a:rPr>
              <a:t>r</a:t>
            </a:r>
            <a:r>
              <a:rPr sz="1412" spc="-4" dirty="0">
                <a:latin typeface="Arial"/>
                <a:cs typeface="Arial"/>
              </a:rPr>
              <a:t>t</a:t>
            </a:r>
            <a:endParaRPr sz="1412" dirty="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675579" y="5102708"/>
            <a:ext cx="489697" cy="2173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06"/>
            <a:r>
              <a:rPr sz="1412" spc="-9" dirty="0">
                <a:latin typeface="Arial"/>
                <a:cs typeface="Arial"/>
              </a:rPr>
              <a:t>U</a:t>
            </a:r>
            <a:r>
              <a:rPr sz="1412" dirty="0">
                <a:latin typeface="Arial"/>
                <a:cs typeface="Arial"/>
              </a:rPr>
              <a:t>s</a:t>
            </a:r>
            <a:r>
              <a:rPr sz="1412" spc="-4" dirty="0">
                <a:latin typeface="Arial"/>
                <a:cs typeface="Arial"/>
              </a:rPr>
              <a:t>e</a:t>
            </a:r>
            <a:r>
              <a:rPr sz="1412" spc="-9" dirty="0">
                <a:latin typeface="Arial"/>
                <a:cs typeface="Arial"/>
              </a:rPr>
              <a:t>r</a:t>
            </a:r>
            <a:r>
              <a:rPr sz="1412" spc="-4" dirty="0">
                <a:latin typeface="Arial"/>
                <a:cs typeface="Arial"/>
              </a:rPr>
              <a:t>s</a:t>
            </a:r>
            <a:endParaRPr sz="1412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2053971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points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The development team, with stakeholders involvement, writes the use cases.</a:t>
            </a:r>
          </a:p>
          <a:p>
            <a:r>
              <a:rPr lang="en-US" altLang="en-US" dirty="0"/>
              <a:t>Compared to traditional requirement methods, use cases are relatively easy to write and easier to read.</a:t>
            </a:r>
          </a:p>
          <a:p>
            <a:r>
              <a:rPr lang="en-US" dirty="0" smtClean="0"/>
              <a:t>Free of technical or implementation details.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5483074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Use Case Diagrams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en-US" altLang="en-US" sz="2600" dirty="0"/>
              <a:t>A use case diagram depicts the interactions between the system and the external actors.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26CBE87-4D56-40F9-8577-AABC55650889}" type="slidenum">
              <a:rPr lang="en-US" altLang="en-US"/>
              <a:pPr eaLnBrk="1" hangingPunct="1"/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="" xmlns:p14="http://schemas.microsoft.com/office/powerpoint/2010/main" val="22262961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Developing use case diagram</a:t>
            </a:r>
          </a:p>
        </p:txBody>
      </p:sp>
      <p:pic>
        <p:nvPicPr>
          <p:cNvPr id="19460" name="Picture 4" descr="whi74173_070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2649" y="1981200"/>
            <a:ext cx="3926702" cy="3810000"/>
          </a:xfrm>
          <a:noFill/>
        </p:spPr>
      </p:pic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E997929-8F21-423B-AEC4-1386FF4FC5C1}" type="slidenum">
              <a:rPr lang="en-US" altLang="en-US"/>
              <a:pPr eaLnBrk="1" hangingPunct="1"/>
              <a:t>7</a:t>
            </a:fld>
            <a:endParaRPr lang="en-US" altLang="en-US" dirty="0"/>
          </a:p>
        </p:txBody>
      </p:sp>
      <p:sp>
        <p:nvSpPr>
          <p:cNvPr id="4" name="Line Callout 1 3"/>
          <p:cNvSpPr/>
          <p:nvPr/>
        </p:nvSpPr>
        <p:spPr>
          <a:xfrm>
            <a:off x="1034716" y="1981200"/>
            <a:ext cx="2695073" cy="1014663"/>
          </a:xfrm>
          <a:prstGeom prst="borderCallout1">
            <a:avLst>
              <a:gd name="adj1" fmla="val 46875"/>
              <a:gd name="adj2" fmla="val 99648"/>
              <a:gd name="adj3" fmla="val 95312"/>
              <a:gd name="adj4" fmla="val 115658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Actor is a stick figure usually an actual  person using the system</a:t>
            </a:r>
            <a:endParaRPr lang="en-US" dirty="0"/>
          </a:p>
        </p:txBody>
      </p:sp>
      <p:sp>
        <p:nvSpPr>
          <p:cNvPr id="8" name="Line Callout 1 7"/>
          <p:cNvSpPr/>
          <p:nvPr/>
        </p:nvSpPr>
        <p:spPr>
          <a:xfrm>
            <a:off x="645695" y="3330825"/>
            <a:ext cx="2695073" cy="1014663"/>
          </a:xfrm>
          <a:prstGeom prst="borderCallout1">
            <a:avLst>
              <a:gd name="adj1" fmla="val 46875"/>
              <a:gd name="adj2" fmla="val 99648"/>
              <a:gd name="adj3" fmla="val 133257"/>
              <a:gd name="adj4" fmla="val 156729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Connection line shows which actor participate in the use cases</a:t>
            </a:r>
            <a:endParaRPr lang="en-US" dirty="0"/>
          </a:p>
        </p:txBody>
      </p:sp>
      <p:sp>
        <p:nvSpPr>
          <p:cNvPr id="9" name="Line Callout 1 8"/>
          <p:cNvSpPr/>
          <p:nvPr/>
        </p:nvSpPr>
        <p:spPr>
          <a:xfrm>
            <a:off x="7840579" y="4636168"/>
            <a:ext cx="2695073" cy="1014663"/>
          </a:xfrm>
          <a:prstGeom prst="borderCallout1">
            <a:avLst>
              <a:gd name="adj1" fmla="val 43318"/>
              <a:gd name="adj2" fmla="val 541"/>
              <a:gd name="adj3" fmla="val 15865"/>
              <a:gd name="adj4" fmla="val -46396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use case</a:t>
            </a:r>
            <a:endParaRPr lang="en-US" dirty="0"/>
          </a:p>
        </p:txBody>
      </p:sp>
      <p:sp>
        <p:nvSpPr>
          <p:cNvPr id="10" name="Line Callout 1 9"/>
          <p:cNvSpPr/>
          <p:nvPr/>
        </p:nvSpPr>
        <p:spPr>
          <a:xfrm>
            <a:off x="8201527" y="2183729"/>
            <a:ext cx="2695073" cy="1014663"/>
          </a:xfrm>
          <a:prstGeom prst="borderCallout1">
            <a:avLst>
              <a:gd name="adj1" fmla="val 42132"/>
              <a:gd name="adj2" fmla="val 541"/>
              <a:gd name="adj3" fmla="val 75154"/>
              <a:gd name="adj4" fmla="val -47735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System boundary </a:t>
            </a:r>
            <a:endParaRPr lang="en-US" dirty="0"/>
          </a:p>
        </p:txBody>
      </p:sp>
      <p:sp>
        <p:nvSpPr>
          <p:cNvPr id="11" name="Line Callout 1 10"/>
          <p:cNvSpPr/>
          <p:nvPr/>
        </p:nvSpPr>
        <p:spPr>
          <a:xfrm>
            <a:off x="8201526" y="1088771"/>
            <a:ext cx="2695073" cy="1014663"/>
          </a:xfrm>
          <a:prstGeom prst="borderCallout1">
            <a:avLst>
              <a:gd name="adj1" fmla="val 42132"/>
              <a:gd name="adj2" fmla="val 541"/>
              <a:gd name="adj3" fmla="val 96498"/>
              <a:gd name="adj4" fmla="val -65146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System name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0437295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9601" y="603633"/>
            <a:ext cx="9601200" cy="553998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/>
          <a:p>
            <a:pPr>
              <a:lnSpc>
                <a:spcPct val="100000"/>
              </a:lnSpc>
            </a:pPr>
            <a:r>
              <a:rPr sz="3600" spc="-777" dirty="0"/>
              <a:t>M</a:t>
            </a:r>
            <a:r>
              <a:rPr sz="3600" spc="-154" dirty="0"/>
              <a:t>a</a:t>
            </a:r>
            <a:r>
              <a:rPr sz="3600" spc="-349" dirty="0"/>
              <a:t>j</a:t>
            </a:r>
            <a:r>
              <a:rPr sz="3600" spc="-265" dirty="0"/>
              <a:t>o</a:t>
            </a:r>
            <a:r>
              <a:rPr sz="3600" spc="-437" dirty="0"/>
              <a:t>r</a:t>
            </a:r>
            <a:r>
              <a:rPr sz="3600" spc="-97" dirty="0">
                <a:cs typeface="Times New Roman"/>
              </a:rPr>
              <a:t> </a:t>
            </a:r>
            <a:r>
              <a:rPr sz="3600" spc="-159" dirty="0"/>
              <a:t>C</a:t>
            </a:r>
            <a:r>
              <a:rPr sz="3600" spc="-265" dirty="0"/>
              <a:t>o</a:t>
            </a:r>
            <a:r>
              <a:rPr sz="3600" spc="-432" dirty="0"/>
              <a:t>n</a:t>
            </a:r>
            <a:r>
              <a:rPr sz="3600" spc="-115" dirty="0"/>
              <a:t>c</a:t>
            </a:r>
            <a:r>
              <a:rPr sz="3600" spc="-119" dirty="0"/>
              <a:t>e</a:t>
            </a:r>
            <a:r>
              <a:rPr sz="3600" spc="-366" dirty="0"/>
              <a:t>p</a:t>
            </a:r>
            <a:r>
              <a:rPr sz="3600" spc="-379" dirty="0"/>
              <a:t>t</a:t>
            </a:r>
            <a:r>
              <a:rPr sz="3600" spc="-71" dirty="0"/>
              <a:t>s</a:t>
            </a:r>
            <a:r>
              <a:rPr sz="3600" spc="-88" dirty="0">
                <a:cs typeface="Times New Roman"/>
              </a:rPr>
              <a:t> </a:t>
            </a:r>
            <a:r>
              <a:rPr sz="3600" spc="-353" dirty="0"/>
              <a:t>i</a:t>
            </a:r>
            <a:r>
              <a:rPr sz="3600" spc="-432" dirty="0"/>
              <a:t>n</a:t>
            </a:r>
            <a:r>
              <a:rPr sz="3600" spc="-84" dirty="0">
                <a:cs typeface="Times New Roman"/>
              </a:rPr>
              <a:t> </a:t>
            </a:r>
            <a:r>
              <a:rPr sz="3600" spc="-521" dirty="0"/>
              <a:t>U</a:t>
            </a:r>
            <a:r>
              <a:rPr sz="3600" spc="-79" dirty="0"/>
              <a:t>s</a:t>
            </a:r>
            <a:r>
              <a:rPr sz="3600" spc="-84" dirty="0"/>
              <a:t>e</a:t>
            </a:r>
            <a:r>
              <a:rPr sz="3600" spc="-322" dirty="0"/>
              <a:t>-</a:t>
            </a:r>
            <a:r>
              <a:rPr sz="3600" spc="-159" dirty="0"/>
              <a:t>C</a:t>
            </a:r>
            <a:r>
              <a:rPr sz="3600" spc="-154" dirty="0"/>
              <a:t>a</a:t>
            </a:r>
            <a:r>
              <a:rPr sz="3600" spc="-79" dirty="0"/>
              <a:t>s</a:t>
            </a:r>
            <a:r>
              <a:rPr sz="3600" spc="-84" dirty="0"/>
              <a:t>e</a:t>
            </a:r>
            <a:r>
              <a:rPr sz="3600" spc="-106" dirty="0">
                <a:cs typeface="Times New Roman"/>
              </a:rPr>
              <a:t> </a:t>
            </a:r>
            <a:r>
              <a:rPr sz="3600" spc="-777" dirty="0"/>
              <a:t>M</a:t>
            </a:r>
            <a:r>
              <a:rPr sz="3600" spc="-265" dirty="0"/>
              <a:t>o</a:t>
            </a:r>
            <a:r>
              <a:rPr sz="3600" spc="-375" dirty="0"/>
              <a:t>d</a:t>
            </a:r>
            <a:r>
              <a:rPr sz="3600" spc="-88" dirty="0"/>
              <a:t>e</a:t>
            </a:r>
            <a:r>
              <a:rPr sz="3600" spc="-331" dirty="0"/>
              <a:t>l</a:t>
            </a:r>
            <a:r>
              <a:rPr sz="3600" spc="-353" dirty="0"/>
              <a:t>i</a:t>
            </a:r>
            <a:r>
              <a:rPr sz="3600" spc="-432" dirty="0"/>
              <a:t>n</a:t>
            </a:r>
            <a:r>
              <a:rPr sz="3600" spc="-172" dirty="0"/>
              <a:t>g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609601" y="1384042"/>
            <a:ext cx="9601200" cy="3809999"/>
          </a:xfrm>
        </p:spPr>
        <p:txBody>
          <a:bodyPr>
            <a:normAutofit lnSpcReduction="10000"/>
          </a:bodyPr>
          <a:lstStyle/>
          <a:p>
            <a:pPr marL="310980" marR="4483" indent="-300334">
              <a:lnSpc>
                <a:spcPct val="80000"/>
              </a:lnSpc>
              <a:tabLst>
                <a:tab pos="310980" algn="l"/>
              </a:tabLst>
            </a:pPr>
            <a:r>
              <a:rPr lang="en-US" spc="-9" dirty="0">
                <a:cs typeface="Arial"/>
              </a:rPr>
              <a:t>A</a:t>
            </a:r>
            <a:r>
              <a:rPr lang="en-US" spc="-4" dirty="0">
                <a:cs typeface="Arial"/>
              </a:rPr>
              <a:t>n </a:t>
            </a:r>
            <a:r>
              <a:rPr lang="en-US" dirty="0">
                <a:cs typeface="Arial"/>
              </a:rPr>
              <a:t>ac</a:t>
            </a:r>
            <a:r>
              <a:rPr lang="en-US" spc="-4" dirty="0">
                <a:cs typeface="Arial"/>
              </a:rPr>
              <a:t>t</a:t>
            </a:r>
            <a:r>
              <a:rPr lang="en-US" dirty="0">
                <a:cs typeface="Arial"/>
              </a:rPr>
              <a:t>o</a:t>
            </a:r>
            <a:r>
              <a:rPr lang="en-US" spc="-4" dirty="0">
                <a:cs typeface="Arial"/>
              </a:rPr>
              <a:t>r</a:t>
            </a:r>
            <a:r>
              <a:rPr lang="en-US" spc="-9" dirty="0">
                <a:cs typeface="Arial"/>
              </a:rPr>
              <a:t> </a:t>
            </a:r>
            <a:r>
              <a:rPr lang="en-US" dirty="0">
                <a:cs typeface="Arial"/>
              </a:rPr>
              <a:t>represen</a:t>
            </a:r>
            <a:r>
              <a:rPr lang="en-US" spc="-4" dirty="0">
                <a:cs typeface="Arial"/>
              </a:rPr>
              <a:t>ts</a:t>
            </a:r>
            <a:r>
              <a:rPr lang="en-US" spc="4" dirty="0">
                <a:cs typeface="Arial"/>
              </a:rPr>
              <a:t> </a:t>
            </a:r>
            <a:r>
              <a:rPr lang="en-US" dirty="0">
                <a:cs typeface="Arial"/>
              </a:rPr>
              <a:t>any</a:t>
            </a:r>
            <a:r>
              <a:rPr lang="en-US" spc="-4" dirty="0">
                <a:cs typeface="Arial"/>
              </a:rPr>
              <a:t>t</a:t>
            </a:r>
            <a:r>
              <a:rPr lang="en-US" dirty="0">
                <a:cs typeface="Arial"/>
              </a:rPr>
              <a:t>h</a:t>
            </a:r>
            <a:r>
              <a:rPr lang="en-US" spc="-4" dirty="0">
                <a:cs typeface="Arial"/>
              </a:rPr>
              <a:t>i</a:t>
            </a:r>
            <a:r>
              <a:rPr lang="en-US" dirty="0">
                <a:cs typeface="Arial"/>
              </a:rPr>
              <a:t>n</a:t>
            </a:r>
            <a:r>
              <a:rPr lang="en-US" spc="-4" dirty="0">
                <a:cs typeface="Arial"/>
              </a:rPr>
              <a:t>g</a:t>
            </a:r>
            <a:r>
              <a:rPr lang="en-US" spc="4" dirty="0">
                <a:cs typeface="Arial"/>
              </a:rPr>
              <a:t> </a:t>
            </a:r>
            <a:r>
              <a:rPr lang="en-US" spc="-4" dirty="0">
                <a:cs typeface="Arial"/>
              </a:rPr>
              <a:t>t</a:t>
            </a:r>
            <a:r>
              <a:rPr lang="en-US" dirty="0">
                <a:cs typeface="Arial"/>
              </a:rPr>
              <a:t>ha</a:t>
            </a:r>
            <a:r>
              <a:rPr lang="en-US" spc="-4" dirty="0">
                <a:cs typeface="Arial"/>
              </a:rPr>
              <a:t>t</a:t>
            </a:r>
            <a:r>
              <a:rPr lang="en-US" spc="-9" dirty="0">
                <a:cs typeface="Arial"/>
              </a:rPr>
              <a:t> </a:t>
            </a:r>
            <a:r>
              <a:rPr lang="en-US" spc="-4" dirty="0">
                <a:cs typeface="Arial"/>
              </a:rPr>
              <a:t>i</a:t>
            </a:r>
            <a:r>
              <a:rPr lang="en-US" dirty="0">
                <a:cs typeface="Arial"/>
              </a:rPr>
              <a:t>n</a:t>
            </a:r>
            <a:r>
              <a:rPr lang="en-US" spc="-4" dirty="0">
                <a:cs typeface="Arial"/>
              </a:rPr>
              <a:t>t</a:t>
            </a:r>
            <a:r>
              <a:rPr lang="en-US" dirty="0">
                <a:cs typeface="Arial"/>
              </a:rPr>
              <a:t>erac</a:t>
            </a:r>
            <a:r>
              <a:rPr lang="en-US" spc="-4" dirty="0">
                <a:cs typeface="Arial"/>
              </a:rPr>
              <a:t>ts </a:t>
            </a:r>
            <a:r>
              <a:rPr lang="en-US" spc="-9" dirty="0">
                <a:cs typeface="Arial"/>
              </a:rPr>
              <a:t>w</a:t>
            </a:r>
            <a:r>
              <a:rPr lang="en-US" spc="-4" dirty="0">
                <a:cs typeface="Arial"/>
              </a:rPr>
              <a:t>ith t</a:t>
            </a:r>
            <a:r>
              <a:rPr lang="en-US" dirty="0">
                <a:cs typeface="Arial"/>
              </a:rPr>
              <a:t>h</a:t>
            </a:r>
            <a:r>
              <a:rPr lang="en-US" spc="-4" dirty="0">
                <a:cs typeface="Arial"/>
              </a:rPr>
              <a:t>e </a:t>
            </a:r>
            <a:r>
              <a:rPr lang="en-US" dirty="0" smtClean="0">
                <a:cs typeface="Arial"/>
              </a:rPr>
              <a:t>sys</a:t>
            </a:r>
            <a:r>
              <a:rPr lang="en-US" spc="-4" dirty="0" smtClean="0">
                <a:cs typeface="Arial"/>
              </a:rPr>
              <a:t>t</a:t>
            </a:r>
            <a:r>
              <a:rPr lang="en-US" dirty="0" smtClean="0">
                <a:cs typeface="Arial"/>
              </a:rPr>
              <a:t>e</a:t>
            </a:r>
            <a:r>
              <a:rPr lang="en-US" spc="-9" dirty="0" smtClean="0">
                <a:cs typeface="Arial"/>
              </a:rPr>
              <a:t>m</a:t>
            </a:r>
            <a:r>
              <a:rPr lang="en-US" spc="-4" dirty="0" smtClean="0">
                <a:cs typeface="Arial"/>
              </a:rPr>
              <a:t>.</a:t>
            </a:r>
            <a:endParaRPr lang="en-US" dirty="0" smtClean="0">
              <a:cs typeface="Arial"/>
            </a:endParaRPr>
          </a:p>
          <a:p>
            <a:pPr marL="310980" marR="4483" indent="-300334">
              <a:lnSpc>
                <a:spcPct val="80000"/>
              </a:lnSpc>
              <a:tabLst>
                <a:tab pos="310980" algn="l"/>
              </a:tabLst>
            </a:pPr>
            <a:r>
              <a:rPr lang="en-US" dirty="0" smtClean="0"/>
              <a:t>An </a:t>
            </a:r>
            <a:r>
              <a:rPr lang="en-US" dirty="0"/>
              <a:t>actor might </a:t>
            </a:r>
            <a:r>
              <a:rPr lang="en-US" dirty="0" smtClean="0"/>
              <a:t>be:</a:t>
            </a:r>
          </a:p>
          <a:p>
            <a:pPr marL="539580" marR="4483" lvl="1" indent="-300334">
              <a:lnSpc>
                <a:spcPct val="80000"/>
              </a:lnSpc>
              <a:tabLst>
                <a:tab pos="310980" algn="l"/>
              </a:tabLst>
            </a:pPr>
            <a:r>
              <a:rPr lang="en-US" dirty="0" smtClean="0"/>
              <a:t> </a:t>
            </a:r>
            <a:r>
              <a:rPr lang="en-US" dirty="0"/>
              <a:t>a </a:t>
            </a:r>
            <a:r>
              <a:rPr lang="en-US" dirty="0" smtClean="0"/>
              <a:t>person</a:t>
            </a:r>
          </a:p>
          <a:p>
            <a:pPr marL="539580" marR="4483" lvl="1" indent="-300334">
              <a:lnSpc>
                <a:spcPct val="80000"/>
              </a:lnSpc>
              <a:tabLst>
                <a:tab pos="310980" algn="l"/>
              </a:tabLst>
            </a:pPr>
            <a:r>
              <a:rPr lang="en-US" dirty="0" smtClean="0"/>
              <a:t> </a:t>
            </a:r>
            <a:r>
              <a:rPr lang="en-US" dirty="0"/>
              <a:t>a company or organization, </a:t>
            </a:r>
          </a:p>
          <a:p>
            <a:pPr marL="539580" marR="4483" lvl="1" indent="-300334">
              <a:lnSpc>
                <a:spcPct val="80000"/>
              </a:lnSpc>
              <a:tabLst>
                <a:tab pos="310980" algn="l"/>
              </a:tabLst>
            </a:pPr>
            <a:r>
              <a:rPr lang="en-US" dirty="0" smtClean="0"/>
              <a:t>a </a:t>
            </a:r>
            <a:r>
              <a:rPr lang="en-US" dirty="0"/>
              <a:t>computer program, or a computer </a:t>
            </a:r>
            <a:r>
              <a:rPr lang="en-US" dirty="0" smtClean="0"/>
              <a:t>system</a:t>
            </a:r>
          </a:p>
          <a:p>
            <a:pPr marL="539580" marR="4483" lvl="1" indent="-300334">
              <a:lnSpc>
                <a:spcPct val="80000"/>
              </a:lnSpc>
              <a:tabLst>
                <a:tab pos="310980" algn="l"/>
              </a:tabLst>
            </a:pPr>
            <a:r>
              <a:rPr lang="en-US" dirty="0" smtClean="0"/>
              <a:t>Hardware </a:t>
            </a:r>
          </a:p>
          <a:p>
            <a:pPr marL="310980" marR="4483" indent="-300334">
              <a:lnSpc>
                <a:spcPct val="80000"/>
              </a:lnSpc>
              <a:tabLst>
                <a:tab pos="310980" algn="l"/>
              </a:tabLst>
            </a:pPr>
            <a:endParaRPr lang="en-US" dirty="0" smtClean="0"/>
          </a:p>
          <a:p>
            <a:pPr marL="310980" marR="4483" indent="-300334">
              <a:lnSpc>
                <a:spcPct val="80000"/>
              </a:lnSpc>
              <a:tabLst>
                <a:tab pos="310980" algn="l"/>
              </a:tabLst>
            </a:pPr>
            <a:r>
              <a:rPr lang="en-US" dirty="0" smtClean="0"/>
              <a:t> </a:t>
            </a:r>
            <a:r>
              <a:rPr lang="en-US" spc="-4" dirty="0" smtClean="0">
                <a:latin typeface="Arial"/>
                <a:cs typeface="Arial"/>
              </a:rPr>
              <a:t>A</a:t>
            </a:r>
            <a:r>
              <a:rPr lang="en-US" spc="-18" dirty="0" smtClean="0"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us</a:t>
            </a:r>
            <a:r>
              <a:rPr lang="en-US" spc="-4" dirty="0">
                <a:latin typeface="Arial"/>
                <a:cs typeface="Arial"/>
              </a:rPr>
              <a:t>e </a:t>
            </a:r>
            <a:r>
              <a:rPr lang="en-US" dirty="0">
                <a:latin typeface="Arial"/>
                <a:cs typeface="Arial"/>
              </a:rPr>
              <a:t>cas</a:t>
            </a:r>
            <a:r>
              <a:rPr lang="en-US" spc="-4" dirty="0">
                <a:latin typeface="Arial"/>
                <a:cs typeface="Arial"/>
              </a:rPr>
              <a:t>e</a:t>
            </a:r>
            <a:r>
              <a:rPr lang="en-US" spc="4" dirty="0">
                <a:latin typeface="Arial"/>
                <a:cs typeface="Arial"/>
              </a:rPr>
              <a:t> </a:t>
            </a:r>
            <a:r>
              <a:rPr lang="en-US" spc="-4" dirty="0">
                <a:latin typeface="Arial"/>
                <a:cs typeface="Arial"/>
              </a:rPr>
              <a:t>is a</a:t>
            </a:r>
            <a:r>
              <a:rPr lang="en-US" spc="4" dirty="0"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sequenc</a:t>
            </a:r>
            <a:r>
              <a:rPr lang="en-US" spc="-4" dirty="0">
                <a:latin typeface="Arial"/>
                <a:cs typeface="Arial"/>
              </a:rPr>
              <a:t>e</a:t>
            </a:r>
            <a:r>
              <a:rPr lang="en-US" spc="4" dirty="0"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o</a:t>
            </a:r>
            <a:r>
              <a:rPr lang="en-US" spc="-4" dirty="0">
                <a:latin typeface="Arial"/>
                <a:cs typeface="Arial"/>
              </a:rPr>
              <a:t>f</a:t>
            </a:r>
            <a:r>
              <a:rPr lang="en-US" spc="-9" dirty="0"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ac</a:t>
            </a:r>
            <a:r>
              <a:rPr lang="en-US" spc="-4" dirty="0">
                <a:latin typeface="Arial"/>
                <a:cs typeface="Arial"/>
              </a:rPr>
              <a:t>ti</a:t>
            </a:r>
            <a:r>
              <a:rPr lang="en-US" dirty="0">
                <a:latin typeface="Arial"/>
                <a:cs typeface="Arial"/>
              </a:rPr>
              <a:t>on</a:t>
            </a:r>
            <a:r>
              <a:rPr lang="en-US" spc="-4" dirty="0">
                <a:latin typeface="Arial"/>
                <a:cs typeface="Arial"/>
              </a:rPr>
              <a:t>s</a:t>
            </a:r>
            <a:r>
              <a:rPr lang="en-US" spc="4" dirty="0">
                <a:latin typeface="Arial"/>
                <a:cs typeface="Arial"/>
              </a:rPr>
              <a:t> </a:t>
            </a:r>
            <a:r>
              <a:rPr lang="en-US" spc="-4" dirty="0">
                <a:latin typeface="Arial"/>
                <a:cs typeface="Arial"/>
              </a:rPr>
              <a:t>a </a:t>
            </a:r>
            <a:r>
              <a:rPr lang="en-US" dirty="0">
                <a:latin typeface="Arial"/>
                <a:cs typeface="Arial"/>
              </a:rPr>
              <a:t>sys</a:t>
            </a:r>
            <a:r>
              <a:rPr lang="en-US" spc="-4" dirty="0">
                <a:latin typeface="Arial"/>
                <a:cs typeface="Arial"/>
              </a:rPr>
              <a:t>t</a:t>
            </a:r>
            <a:r>
              <a:rPr lang="en-US" dirty="0">
                <a:latin typeface="Arial"/>
                <a:cs typeface="Arial"/>
              </a:rPr>
              <a:t>e</a:t>
            </a:r>
            <a:r>
              <a:rPr lang="en-US" spc="-4" dirty="0">
                <a:latin typeface="Arial"/>
                <a:cs typeface="Arial"/>
              </a:rPr>
              <a:t>m </a:t>
            </a:r>
            <a:r>
              <a:rPr lang="en-US" dirty="0">
                <a:latin typeface="Arial"/>
                <a:cs typeface="Arial"/>
              </a:rPr>
              <a:t>per</a:t>
            </a:r>
            <a:r>
              <a:rPr lang="en-US" spc="-4" dirty="0">
                <a:latin typeface="Arial"/>
                <a:cs typeface="Arial"/>
              </a:rPr>
              <a:t>f</a:t>
            </a:r>
            <a:r>
              <a:rPr lang="en-US" dirty="0">
                <a:latin typeface="Arial"/>
                <a:cs typeface="Arial"/>
              </a:rPr>
              <a:t>or</a:t>
            </a:r>
            <a:r>
              <a:rPr lang="en-US" spc="-9" dirty="0">
                <a:latin typeface="Arial"/>
                <a:cs typeface="Arial"/>
              </a:rPr>
              <a:t>m</a:t>
            </a:r>
            <a:r>
              <a:rPr lang="en-US" spc="-4" dirty="0">
                <a:latin typeface="Arial"/>
                <a:cs typeface="Arial"/>
              </a:rPr>
              <a:t>s t</a:t>
            </a:r>
            <a:r>
              <a:rPr lang="en-US" dirty="0">
                <a:latin typeface="Arial"/>
                <a:cs typeface="Arial"/>
              </a:rPr>
              <a:t>ha</a:t>
            </a:r>
            <a:r>
              <a:rPr lang="en-US" spc="-4" dirty="0">
                <a:latin typeface="Arial"/>
                <a:cs typeface="Arial"/>
              </a:rPr>
              <a:t>t</a:t>
            </a:r>
            <a:r>
              <a:rPr lang="en-US" dirty="0">
                <a:latin typeface="Arial"/>
                <a:cs typeface="Arial"/>
              </a:rPr>
              <a:t> y</a:t>
            </a:r>
            <a:r>
              <a:rPr lang="en-US" spc="-4" dirty="0">
                <a:latin typeface="Arial"/>
                <a:cs typeface="Arial"/>
              </a:rPr>
              <a:t>i</a:t>
            </a:r>
            <a:r>
              <a:rPr lang="en-US" dirty="0">
                <a:latin typeface="Arial"/>
                <a:cs typeface="Arial"/>
              </a:rPr>
              <a:t>e</a:t>
            </a:r>
            <a:r>
              <a:rPr lang="en-US" spc="-4" dirty="0">
                <a:latin typeface="Arial"/>
                <a:cs typeface="Arial"/>
              </a:rPr>
              <a:t>l</a:t>
            </a:r>
            <a:r>
              <a:rPr lang="en-US" dirty="0">
                <a:latin typeface="Arial"/>
                <a:cs typeface="Arial"/>
              </a:rPr>
              <a:t>d</a:t>
            </a:r>
            <a:r>
              <a:rPr lang="en-US" spc="-4" dirty="0">
                <a:latin typeface="Arial"/>
                <a:cs typeface="Arial"/>
              </a:rPr>
              <a:t>s </a:t>
            </a:r>
            <a:r>
              <a:rPr lang="en-US" dirty="0">
                <a:latin typeface="Arial"/>
                <a:cs typeface="Arial"/>
              </a:rPr>
              <a:t>a</a:t>
            </a:r>
            <a:r>
              <a:rPr lang="en-US" spc="-4" dirty="0">
                <a:latin typeface="Arial"/>
                <a:cs typeface="Arial"/>
              </a:rPr>
              <a:t>n</a:t>
            </a:r>
            <a:r>
              <a:rPr lang="en-US" spc="4" dirty="0"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observab</a:t>
            </a:r>
            <a:r>
              <a:rPr lang="en-US" spc="-4" dirty="0">
                <a:latin typeface="Arial"/>
                <a:cs typeface="Arial"/>
              </a:rPr>
              <a:t>le</a:t>
            </a:r>
            <a:r>
              <a:rPr lang="en-US" spc="13" dirty="0"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resu</a:t>
            </a:r>
            <a:r>
              <a:rPr lang="en-US" spc="-4" dirty="0">
                <a:latin typeface="Arial"/>
                <a:cs typeface="Arial"/>
              </a:rPr>
              <a:t>lt</a:t>
            </a:r>
            <a:r>
              <a:rPr lang="en-US" spc="-9" dirty="0"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o</a:t>
            </a:r>
            <a:r>
              <a:rPr lang="en-US" spc="-4" dirty="0">
                <a:latin typeface="Arial"/>
                <a:cs typeface="Arial"/>
              </a:rPr>
              <a:t>f </a:t>
            </a:r>
            <a:r>
              <a:rPr lang="en-US" dirty="0">
                <a:latin typeface="Arial"/>
                <a:cs typeface="Arial"/>
              </a:rPr>
              <a:t>va</a:t>
            </a:r>
            <a:r>
              <a:rPr lang="en-US" spc="-4" dirty="0">
                <a:latin typeface="Arial"/>
                <a:cs typeface="Arial"/>
              </a:rPr>
              <a:t>l</a:t>
            </a:r>
            <a:r>
              <a:rPr lang="en-US" dirty="0">
                <a:latin typeface="Arial"/>
                <a:cs typeface="Arial"/>
              </a:rPr>
              <a:t>u</a:t>
            </a:r>
            <a:r>
              <a:rPr lang="en-US" spc="-4" dirty="0">
                <a:latin typeface="Arial"/>
                <a:cs typeface="Arial"/>
              </a:rPr>
              <a:t>e to a</a:t>
            </a:r>
            <a:r>
              <a:rPr lang="en-US" spc="4" dirty="0"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par</a:t>
            </a:r>
            <a:r>
              <a:rPr lang="en-US" spc="-4" dirty="0">
                <a:latin typeface="Arial"/>
                <a:cs typeface="Arial"/>
              </a:rPr>
              <a:t>ti</a:t>
            </a:r>
            <a:r>
              <a:rPr lang="en-US" dirty="0">
                <a:latin typeface="Arial"/>
                <a:cs typeface="Arial"/>
              </a:rPr>
              <a:t>cu</a:t>
            </a:r>
            <a:r>
              <a:rPr lang="en-US" spc="-4" dirty="0">
                <a:latin typeface="Arial"/>
                <a:cs typeface="Arial"/>
              </a:rPr>
              <a:t>l</a:t>
            </a:r>
            <a:r>
              <a:rPr lang="en-US" dirty="0">
                <a:latin typeface="Arial"/>
                <a:cs typeface="Arial"/>
              </a:rPr>
              <a:t>a</a:t>
            </a:r>
            <a:r>
              <a:rPr lang="en-US" spc="-4" dirty="0">
                <a:latin typeface="Arial"/>
                <a:cs typeface="Arial"/>
              </a:rPr>
              <a:t>r</a:t>
            </a:r>
            <a:r>
              <a:rPr lang="en-US" spc="4" dirty="0"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ac</a:t>
            </a:r>
            <a:r>
              <a:rPr lang="en-US" spc="-4" dirty="0">
                <a:latin typeface="Arial"/>
                <a:cs typeface="Arial"/>
              </a:rPr>
              <a:t>t</a:t>
            </a:r>
            <a:r>
              <a:rPr lang="en-US" dirty="0">
                <a:latin typeface="Arial"/>
                <a:cs typeface="Arial"/>
              </a:rPr>
              <a:t>or</a:t>
            </a:r>
            <a:r>
              <a:rPr lang="en-US" spc="-4" dirty="0" smtClean="0">
                <a:latin typeface="Arial"/>
                <a:cs typeface="Arial"/>
              </a:rPr>
              <a:t>.</a:t>
            </a:r>
          </a:p>
          <a:p>
            <a:pPr marL="539580" marR="4483" lvl="1" indent="-300334">
              <a:lnSpc>
                <a:spcPct val="80000"/>
              </a:lnSpc>
              <a:tabLst>
                <a:tab pos="310980" algn="l"/>
              </a:tabLst>
            </a:pPr>
            <a:r>
              <a:rPr lang="en-US" spc="-4" dirty="0" smtClean="0">
                <a:latin typeface="Arial"/>
                <a:cs typeface="Arial"/>
              </a:rPr>
              <a:t>Name each use case using Noun-Verb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ftr" sz="quarter" idx="11"/>
          </p:nvPr>
        </p:nvSpPr>
        <p:spPr>
          <a:xfrm>
            <a:off x="609601" y="6289679"/>
            <a:ext cx="6128030" cy="2224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06">
              <a:lnSpc>
                <a:spcPts val="777"/>
              </a:lnSpc>
            </a:pPr>
            <a:r>
              <a:rPr spc="-4" dirty="0"/>
              <a:t>OO</a:t>
            </a:r>
            <a:r>
              <a:rPr dirty="0"/>
              <a:t>AD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97280" y="3857414"/>
            <a:ext cx="6869206" cy="3041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0980" marR="4483" indent="-300334">
              <a:lnSpc>
                <a:spcPct val="80000"/>
              </a:lnSpc>
              <a:tabLst>
                <a:tab pos="310980" algn="l"/>
              </a:tabLst>
            </a:pPr>
            <a:endParaRPr sz="2471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888915" y="1978062"/>
            <a:ext cx="392765" cy="392765"/>
          </a:xfrm>
          <a:custGeom>
            <a:avLst/>
            <a:gdLst/>
            <a:ahLst/>
            <a:cxnLst/>
            <a:rect l="l" t="t" r="r" b="b"/>
            <a:pathLst>
              <a:path w="445135" h="445135">
                <a:moveTo>
                  <a:pt x="445007" y="222503"/>
                </a:moveTo>
                <a:lnTo>
                  <a:pt x="440435" y="178307"/>
                </a:lnTo>
                <a:lnTo>
                  <a:pt x="426719" y="135635"/>
                </a:lnTo>
                <a:lnTo>
                  <a:pt x="406907" y="97535"/>
                </a:lnTo>
                <a:lnTo>
                  <a:pt x="379475" y="65531"/>
                </a:lnTo>
                <a:lnTo>
                  <a:pt x="347471" y="38099"/>
                </a:lnTo>
                <a:lnTo>
                  <a:pt x="309371" y="18287"/>
                </a:lnTo>
                <a:lnTo>
                  <a:pt x="266699" y="4571"/>
                </a:lnTo>
                <a:lnTo>
                  <a:pt x="222503" y="0"/>
                </a:lnTo>
                <a:lnTo>
                  <a:pt x="199643" y="1523"/>
                </a:lnTo>
                <a:lnTo>
                  <a:pt x="156971" y="10667"/>
                </a:lnTo>
                <a:lnTo>
                  <a:pt x="115823" y="27431"/>
                </a:lnTo>
                <a:lnTo>
                  <a:pt x="80771" y="51815"/>
                </a:lnTo>
                <a:lnTo>
                  <a:pt x="38099" y="99059"/>
                </a:lnTo>
                <a:lnTo>
                  <a:pt x="18287" y="137159"/>
                </a:lnTo>
                <a:lnTo>
                  <a:pt x="4571" y="178307"/>
                </a:lnTo>
                <a:lnTo>
                  <a:pt x="0" y="222503"/>
                </a:lnTo>
                <a:lnTo>
                  <a:pt x="1523" y="245363"/>
                </a:lnTo>
                <a:lnTo>
                  <a:pt x="4571" y="268223"/>
                </a:lnTo>
                <a:lnTo>
                  <a:pt x="10667" y="289559"/>
                </a:lnTo>
                <a:lnTo>
                  <a:pt x="13715" y="297484"/>
                </a:lnTo>
                <a:lnTo>
                  <a:pt x="13715" y="201167"/>
                </a:lnTo>
                <a:lnTo>
                  <a:pt x="16763" y="179831"/>
                </a:lnTo>
                <a:lnTo>
                  <a:pt x="30479" y="140207"/>
                </a:lnTo>
                <a:lnTo>
                  <a:pt x="48767" y="105155"/>
                </a:lnTo>
                <a:lnTo>
                  <a:pt x="74675" y="74675"/>
                </a:lnTo>
                <a:lnTo>
                  <a:pt x="105155" y="48767"/>
                </a:lnTo>
                <a:lnTo>
                  <a:pt x="141731" y="28955"/>
                </a:lnTo>
                <a:lnTo>
                  <a:pt x="181355" y="16763"/>
                </a:lnTo>
                <a:lnTo>
                  <a:pt x="201167" y="13715"/>
                </a:lnTo>
                <a:lnTo>
                  <a:pt x="243839" y="13715"/>
                </a:lnTo>
                <a:lnTo>
                  <a:pt x="284987" y="22859"/>
                </a:lnTo>
                <a:lnTo>
                  <a:pt x="323087" y="38099"/>
                </a:lnTo>
                <a:lnTo>
                  <a:pt x="356615" y="60959"/>
                </a:lnTo>
                <a:lnTo>
                  <a:pt x="396239" y="105155"/>
                </a:lnTo>
                <a:lnTo>
                  <a:pt x="416051" y="141731"/>
                </a:lnTo>
                <a:lnTo>
                  <a:pt x="428243" y="181355"/>
                </a:lnTo>
                <a:lnTo>
                  <a:pt x="432815" y="222503"/>
                </a:lnTo>
                <a:lnTo>
                  <a:pt x="432815" y="296570"/>
                </a:lnTo>
                <a:lnTo>
                  <a:pt x="435863" y="288035"/>
                </a:lnTo>
                <a:lnTo>
                  <a:pt x="440435" y="266699"/>
                </a:lnTo>
                <a:lnTo>
                  <a:pt x="443483" y="245363"/>
                </a:lnTo>
                <a:lnTo>
                  <a:pt x="445007" y="222503"/>
                </a:lnTo>
                <a:close/>
              </a:path>
              <a:path w="445135" h="445135">
                <a:moveTo>
                  <a:pt x="432815" y="296570"/>
                </a:moveTo>
                <a:lnTo>
                  <a:pt x="432815" y="222503"/>
                </a:lnTo>
                <a:lnTo>
                  <a:pt x="431291" y="243839"/>
                </a:lnTo>
                <a:lnTo>
                  <a:pt x="428243" y="265175"/>
                </a:lnTo>
                <a:lnTo>
                  <a:pt x="416051" y="304799"/>
                </a:lnTo>
                <a:lnTo>
                  <a:pt x="396239" y="339851"/>
                </a:lnTo>
                <a:lnTo>
                  <a:pt x="370331" y="371855"/>
                </a:lnTo>
                <a:lnTo>
                  <a:pt x="339851" y="396239"/>
                </a:lnTo>
                <a:lnTo>
                  <a:pt x="303275" y="416051"/>
                </a:lnTo>
                <a:lnTo>
                  <a:pt x="265175" y="428243"/>
                </a:lnTo>
                <a:lnTo>
                  <a:pt x="222503" y="432815"/>
                </a:lnTo>
                <a:lnTo>
                  <a:pt x="201167" y="431291"/>
                </a:lnTo>
                <a:lnTo>
                  <a:pt x="140207" y="416051"/>
                </a:lnTo>
                <a:lnTo>
                  <a:pt x="105155" y="396239"/>
                </a:lnTo>
                <a:lnTo>
                  <a:pt x="74675" y="370331"/>
                </a:lnTo>
                <a:lnTo>
                  <a:pt x="48767" y="339851"/>
                </a:lnTo>
                <a:lnTo>
                  <a:pt x="28955" y="303275"/>
                </a:lnTo>
                <a:lnTo>
                  <a:pt x="16763" y="265175"/>
                </a:lnTo>
                <a:lnTo>
                  <a:pt x="13715" y="243839"/>
                </a:lnTo>
                <a:lnTo>
                  <a:pt x="13715" y="297484"/>
                </a:lnTo>
                <a:lnTo>
                  <a:pt x="38099" y="347471"/>
                </a:lnTo>
                <a:lnTo>
                  <a:pt x="65531" y="379475"/>
                </a:lnTo>
                <a:lnTo>
                  <a:pt x="99059" y="406907"/>
                </a:lnTo>
                <a:lnTo>
                  <a:pt x="137159" y="428243"/>
                </a:lnTo>
                <a:lnTo>
                  <a:pt x="178307" y="440435"/>
                </a:lnTo>
                <a:lnTo>
                  <a:pt x="222503" y="445007"/>
                </a:lnTo>
                <a:lnTo>
                  <a:pt x="245363" y="443483"/>
                </a:lnTo>
                <a:lnTo>
                  <a:pt x="289559" y="434339"/>
                </a:lnTo>
                <a:lnTo>
                  <a:pt x="329183" y="417575"/>
                </a:lnTo>
                <a:lnTo>
                  <a:pt x="364235" y="394715"/>
                </a:lnTo>
                <a:lnTo>
                  <a:pt x="394715" y="364235"/>
                </a:lnTo>
                <a:lnTo>
                  <a:pt x="417575" y="329183"/>
                </a:lnTo>
                <a:lnTo>
                  <a:pt x="428243" y="309371"/>
                </a:lnTo>
                <a:lnTo>
                  <a:pt x="432815" y="29657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5" name="object 5"/>
          <p:cNvSpPr/>
          <p:nvPr/>
        </p:nvSpPr>
        <p:spPr>
          <a:xfrm>
            <a:off x="6085241" y="2365338"/>
            <a:ext cx="0" cy="405093"/>
          </a:xfrm>
          <a:custGeom>
            <a:avLst/>
            <a:gdLst/>
            <a:ahLst/>
            <a:cxnLst/>
            <a:rect l="l" t="t" r="r" b="b"/>
            <a:pathLst>
              <a:path h="459105">
                <a:moveTo>
                  <a:pt x="0" y="0"/>
                </a:moveTo>
                <a:lnTo>
                  <a:pt x="0" y="458723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6" name="object 6"/>
          <p:cNvSpPr/>
          <p:nvPr/>
        </p:nvSpPr>
        <p:spPr>
          <a:xfrm>
            <a:off x="5749065" y="2521995"/>
            <a:ext cx="672353" cy="0"/>
          </a:xfrm>
          <a:custGeom>
            <a:avLst/>
            <a:gdLst/>
            <a:ahLst/>
            <a:cxnLst/>
            <a:rect l="l" t="t" r="r" b="b"/>
            <a:pathLst>
              <a:path w="762000">
                <a:moveTo>
                  <a:pt x="0" y="0"/>
                </a:moveTo>
                <a:lnTo>
                  <a:pt x="761999" y="0"/>
                </a:lnTo>
              </a:path>
            </a:pathLst>
          </a:custGeom>
          <a:ln w="1371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7" name="object 7"/>
          <p:cNvSpPr/>
          <p:nvPr/>
        </p:nvSpPr>
        <p:spPr>
          <a:xfrm>
            <a:off x="5742342" y="2762025"/>
            <a:ext cx="691403" cy="358028"/>
          </a:xfrm>
          <a:custGeom>
            <a:avLst/>
            <a:gdLst/>
            <a:ahLst/>
            <a:cxnLst/>
            <a:rect l="l" t="t" r="r" b="b"/>
            <a:pathLst>
              <a:path w="783589" h="405764">
                <a:moveTo>
                  <a:pt x="783335" y="396239"/>
                </a:moveTo>
                <a:lnTo>
                  <a:pt x="387095" y="0"/>
                </a:lnTo>
                <a:lnTo>
                  <a:pt x="384047" y="0"/>
                </a:lnTo>
                <a:lnTo>
                  <a:pt x="0" y="384047"/>
                </a:lnTo>
                <a:lnTo>
                  <a:pt x="9143" y="393191"/>
                </a:lnTo>
                <a:lnTo>
                  <a:pt x="380999" y="21335"/>
                </a:lnTo>
                <a:lnTo>
                  <a:pt x="380999" y="12191"/>
                </a:lnTo>
                <a:lnTo>
                  <a:pt x="390143" y="12191"/>
                </a:lnTo>
                <a:lnTo>
                  <a:pt x="390143" y="21335"/>
                </a:lnTo>
                <a:lnTo>
                  <a:pt x="774191" y="405383"/>
                </a:lnTo>
                <a:lnTo>
                  <a:pt x="783335" y="396239"/>
                </a:lnTo>
                <a:close/>
              </a:path>
              <a:path w="783589" h="405764">
                <a:moveTo>
                  <a:pt x="390143" y="12191"/>
                </a:moveTo>
                <a:lnTo>
                  <a:pt x="380999" y="12191"/>
                </a:lnTo>
                <a:lnTo>
                  <a:pt x="385571" y="16763"/>
                </a:lnTo>
                <a:lnTo>
                  <a:pt x="390143" y="12191"/>
                </a:lnTo>
                <a:close/>
              </a:path>
              <a:path w="783589" h="405764">
                <a:moveTo>
                  <a:pt x="385571" y="16763"/>
                </a:moveTo>
                <a:lnTo>
                  <a:pt x="380999" y="12191"/>
                </a:lnTo>
                <a:lnTo>
                  <a:pt x="380999" y="21335"/>
                </a:lnTo>
                <a:lnTo>
                  <a:pt x="385571" y="16763"/>
                </a:lnTo>
                <a:close/>
              </a:path>
              <a:path w="783589" h="405764">
                <a:moveTo>
                  <a:pt x="390143" y="21335"/>
                </a:moveTo>
                <a:lnTo>
                  <a:pt x="390143" y="12191"/>
                </a:lnTo>
                <a:lnTo>
                  <a:pt x="385571" y="16763"/>
                </a:lnTo>
                <a:lnTo>
                  <a:pt x="390143" y="2133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9" name="object 9"/>
          <p:cNvSpPr/>
          <p:nvPr/>
        </p:nvSpPr>
        <p:spPr>
          <a:xfrm>
            <a:off x="2061883" y="6320789"/>
            <a:ext cx="6051176" cy="0"/>
          </a:xfrm>
          <a:custGeom>
            <a:avLst/>
            <a:gdLst/>
            <a:ahLst/>
            <a:cxnLst/>
            <a:rect l="l" t="t" r="r" b="b"/>
            <a:pathLst>
              <a:path w="6858000">
                <a:moveTo>
                  <a:pt x="0" y="0"/>
                </a:moveTo>
                <a:lnTo>
                  <a:pt x="6857999" y="0"/>
                </a:lnTo>
              </a:path>
            </a:pathLst>
          </a:custGeom>
          <a:ln w="1371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10" name="object 10"/>
          <p:cNvSpPr/>
          <p:nvPr/>
        </p:nvSpPr>
        <p:spPr>
          <a:xfrm>
            <a:off x="5221941" y="4881295"/>
            <a:ext cx="1721224" cy="867335"/>
          </a:xfrm>
          <a:custGeom>
            <a:avLst/>
            <a:gdLst/>
            <a:ahLst/>
            <a:cxnLst/>
            <a:rect l="l" t="t" r="r" b="b"/>
            <a:pathLst>
              <a:path w="1950720" h="982979">
                <a:moveTo>
                  <a:pt x="15239" y="581315"/>
                </a:moveTo>
                <a:lnTo>
                  <a:pt x="15239" y="402702"/>
                </a:lnTo>
                <a:lnTo>
                  <a:pt x="0" y="406334"/>
                </a:lnTo>
                <a:lnTo>
                  <a:pt x="0" y="577700"/>
                </a:lnTo>
                <a:lnTo>
                  <a:pt x="15239" y="581315"/>
                </a:lnTo>
                <a:close/>
              </a:path>
              <a:path w="1950720" h="982979">
                <a:moveTo>
                  <a:pt x="30479" y="616939"/>
                </a:moveTo>
                <a:lnTo>
                  <a:pt x="30479" y="366918"/>
                </a:lnTo>
                <a:lnTo>
                  <a:pt x="15239" y="370451"/>
                </a:lnTo>
                <a:lnTo>
                  <a:pt x="15239" y="613421"/>
                </a:lnTo>
                <a:lnTo>
                  <a:pt x="30479" y="616939"/>
                </a:lnTo>
                <a:close/>
              </a:path>
              <a:path w="1950720" h="982979">
                <a:moveTo>
                  <a:pt x="45719" y="641270"/>
                </a:moveTo>
                <a:lnTo>
                  <a:pt x="45719" y="342485"/>
                </a:lnTo>
                <a:lnTo>
                  <a:pt x="30479" y="345943"/>
                </a:lnTo>
                <a:lnTo>
                  <a:pt x="30479" y="637827"/>
                </a:lnTo>
                <a:lnTo>
                  <a:pt x="45719" y="641270"/>
                </a:lnTo>
                <a:close/>
              </a:path>
              <a:path w="1950720" h="982979">
                <a:moveTo>
                  <a:pt x="60959" y="665063"/>
                </a:moveTo>
                <a:lnTo>
                  <a:pt x="60959" y="318599"/>
                </a:lnTo>
                <a:lnTo>
                  <a:pt x="45719" y="321976"/>
                </a:lnTo>
                <a:lnTo>
                  <a:pt x="45719" y="661698"/>
                </a:lnTo>
                <a:lnTo>
                  <a:pt x="60959" y="665063"/>
                </a:lnTo>
                <a:close/>
              </a:path>
              <a:path w="1950720" h="982979">
                <a:moveTo>
                  <a:pt x="76199" y="685001"/>
                </a:moveTo>
                <a:lnTo>
                  <a:pt x="76199" y="298586"/>
                </a:lnTo>
                <a:lnTo>
                  <a:pt x="60959" y="301891"/>
                </a:lnTo>
                <a:lnTo>
                  <a:pt x="60959" y="681708"/>
                </a:lnTo>
                <a:lnTo>
                  <a:pt x="76199" y="685001"/>
                </a:lnTo>
                <a:close/>
              </a:path>
              <a:path w="1950720" h="982979">
                <a:moveTo>
                  <a:pt x="91439" y="701278"/>
                </a:moveTo>
                <a:lnTo>
                  <a:pt x="91439" y="282251"/>
                </a:lnTo>
                <a:lnTo>
                  <a:pt x="76199" y="285493"/>
                </a:lnTo>
                <a:lnTo>
                  <a:pt x="76199" y="698048"/>
                </a:lnTo>
                <a:lnTo>
                  <a:pt x="91439" y="701278"/>
                </a:lnTo>
                <a:close/>
              </a:path>
              <a:path w="1950720" h="982979">
                <a:moveTo>
                  <a:pt x="106679" y="717234"/>
                </a:moveTo>
                <a:lnTo>
                  <a:pt x="106679" y="266241"/>
                </a:lnTo>
                <a:lnTo>
                  <a:pt x="91439" y="269417"/>
                </a:lnTo>
                <a:lnTo>
                  <a:pt x="91439" y="714069"/>
                </a:lnTo>
                <a:lnTo>
                  <a:pt x="106679" y="717234"/>
                </a:lnTo>
                <a:close/>
              </a:path>
              <a:path w="1950720" h="982979">
                <a:moveTo>
                  <a:pt x="121919" y="729759"/>
                </a:moveTo>
                <a:lnTo>
                  <a:pt x="121919" y="253675"/>
                </a:lnTo>
                <a:lnTo>
                  <a:pt x="106679" y="256796"/>
                </a:lnTo>
                <a:lnTo>
                  <a:pt x="106679" y="726648"/>
                </a:lnTo>
                <a:lnTo>
                  <a:pt x="121919" y="729759"/>
                </a:lnTo>
                <a:close/>
              </a:path>
              <a:path w="1950720" h="982979">
                <a:moveTo>
                  <a:pt x="137159" y="745104"/>
                </a:moveTo>
                <a:lnTo>
                  <a:pt x="137159" y="238282"/>
                </a:lnTo>
                <a:lnTo>
                  <a:pt x="121919" y="241332"/>
                </a:lnTo>
                <a:lnTo>
                  <a:pt x="121919" y="742063"/>
                </a:lnTo>
                <a:lnTo>
                  <a:pt x="137159" y="745104"/>
                </a:lnTo>
                <a:close/>
              </a:path>
              <a:path w="1950720" h="982979">
                <a:moveTo>
                  <a:pt x="152399" y="757124"/>
                </a:moveTo>
                <a:lnTo>
                  <a:pt x="152399" y="226226"/>
                </a:lnTo>
                <a:lnTo>
                  <a:pt x="137159" y="229218"/>
                </a:lnTo>
                <a:lnTo>
                  <a:pt x="137159" y="754141"/>
                </a:lnTo>
                <a:lnTo>
                  <a:pt x="152399" y="757124"/>
                </a:lnTo>
                <a:close/>
              </a:path>
              <a:path w="1950720" h="982979">
                <a:moveTo>
                  <a:pt x="167639" y="768909"/>
                </a:moveTo>
                <a:lnTo>
                  <a:pt x="167639" y="214407"/>
                </a:lnTo>
                <a:lnTo>
                  <a:pt x="152399" y="217339"/>
                </a:lnTo>
                <a:lnTo>
                  <a:pt x="152399" y="765985"/>
                </a:lnTo>
                <a:lnTo>
                  <a:pt x="167639" y="768909"/>
                </a:lnTo>
                <a:close/>
              </a:path>
              <a:path w="1950720" h="982979">
                <a:moveTo>
                  <a:pt x="182879" y="780453"/>
                </a:moveTo>
                <a:lnTo>
                  <a:pt x="182879" y="202831"/>
                </a:lnTo>
                <a:lnTo>
                  <a:pt x="167639" y="205702"/>
                </a:lnTo>
                <a:lnTo>
                  <a:pt x="167639" y="777590"/>
                </a:lnTo>
                <a:lnTo>
                  <a:pt x="182879" y="780453"/>
                </a:lnTo>
                <a:close/>
              </a:path>
              <a:path w="1950720" h="982979">
                <a:moveTo>
                  <a:pt x="198119" y="788948"/>
                </a:moveTo>
                <a:lnTo>
                  <a:pt x="198119" y="194314"/>
                </a:lnTo>
                <a:lnTo>
                  <a:pt x="182879" y="197137"/>
                </a:lnTo>
                <a:lnTo>
                  <a:pt x="182879" y="786132"/>
                </a:lnTo>
                <a:lnTo>
                  <a:pt x="198119" y="788948"/>
                </a:lnTo>
                <a:close/>
              </a:path>
              <a:path w="1950720" h="982979">
                <a:moveTo>
                  <a:pt x="213359" y="800052"/>
                </a:moveTo>
                <a:lnTo>
                  <a:pt x="213359" y="183180"/>
                </a:lnTo>
                <a:lnTo>
                  <a:pt x="198119" y="185939"/>
                </a:lnTo>
                <a:lnTo>
                  <a:pt x="198119" y="797300"/>
                </a:lnTo>
                <a:lnTo>
                  <a:pt x="213359" y="800052"/>
                </a:lnTo>
                <a:close/>
              </a:path>
              <a:path w="1950720" h="982979">
                <a:moveTo>
                  <a:pt x="228599" y="808211"/>
                </a:moveTo>
                <a:lnTo>
                  <a:pt x="228599" y="175002"/>
                </a:lnTo>
                <a:lnTo>
                  <a:pt x="213359" y="177711"/>
                </a:lnTo>
                <a:lnTo>
                  <a:pt x="213359" y="805508"/>
                </a:lnTo>
                <a:lnTo>
                  <a:pt x="228599" y="808211"/>
                </a:lnTo>
                <a:close/>
              </a:path>
              <a:path w="1950720" h="982979">
                <a:moveTo>
                  <a:pt x="243839" y="818857"/>
                </a:moveTo>
                <a:lnTo>
                  <a:pt x="243839" y="164330"/>
                </a:lnTo>
                <a:lnTo>
                  <a:pt x="228599" y="166973"/>
                </a:lnTo>
                <a:lnTo>
                  <a:pt x="228599" y="816220"/>
                </a:lnTo>
                <a:lnTo>
                  <a:pt x="243839" y="818857"/>
                </a:lnTo>
                <a:close/>
              </a:path>
              <a:path w="1950720" h="982979">
                <a:moveTo>
                  <a:pt x="259079" y="826663"/>
                </a:moveTo>
                <a:lnTo>
                  <a:pt x="259079" y="156505"/>
                </a:lnTo>
                <a:lnTo>
                  <a:pt x="243839" y="159096"/>
                </a:lnTo>
                <a:lnTo>
                  <a:pt x="243839" y="824078"/>
                </a:lnTo>
                <a:lnTo>
                  <a:pt x="259079" y="826663"/>
                </a:lnTo>
                <a:close/>
              </a:path>
              <a:path w="1950720" h="982979">
                <a:moveTo>
                  <a:pt x="274319" y="834315"/>
                </a:moveTo>
                <a:lnTo>
                  <a:pt x="274319" y="148837"/>
                </a:lnTo>
                <a:lnTo>
                  <a:pt x="259079" y="151376"/>
                </a:lnTo>
                <a:lnTo>
                  <a:pt x="259079" y="831782"/>
                </a:lnTo>
                <a:lnTo>
                  <a:pt x="274319" y="834315"/>
                </a:lnTo>
                <a:close/>
              </a:path>
              <a:path w="1950720" h="982979">
                <a:moveTo>
                  <a:pt x="289559" y="841808"/>
                </a:moveTo>
                <a:lnTo>
                  <a:pt x="289559" y="141327"/>
                </a:lnTo>
                <a:lnTo>
                  <a:pt x="274319" y="143813"/>
                </a:lnTo>
                <a:lnTo>
                  <a:pt x="274319" y="839328"/>
                </a:lnTo>
                <a:lnTo>
                  <a:pt x="289559" y="841808"/>
                </a:lnTo>
                <a:close/>
              </a:path>
              <a:path w="1950720" h="982979">
                <a:moveTo>
                  <a:pt x="304799" y="849141"/>
                </a:moveTo>
                <a:lnTo>
                  <a:pt x="304799" y="133979"/>
                </a:lnTo>
                <a:lnTo>
                  <a:pt x="289559" y="136411"/>
                </a:lnTo>
                <a:lnTo>
                  <a:pt x="289559" y="846715"/>
                </a:lnTo>
                <a:lnTo>
                  <a:pt x="304799" y="849141"/>
                </a:lnTo>
                <a:close/>
              </a:path>
              <a:path w="1950720" h="982979">
                <a:moveTo>
                  <a:pt x="320039" y="856310"/>
                </a:moveTo>
                <a:lnTo>
                  <a:pt x="320039" y="126796"/>
                </a:lnTo>
                <a:lnTo>
                  <a:pt x="304799" y="129172"/>
                </a:lnTo>
                <a:lnTo>
                  <a:pt x="304799" y="853938"/>
                </a:lnTo>
                <a:lnTo>
                  <a:pt x="320039" y="856310"/>
                </a:lnTo>
                <a:close/>
              </a:path>
              <a:path w="1950720" h="982979">
                <a:moveTo>
                  <a:pt x="335279" y="863312"/>
                </a:moveTo>
                <a:lnTo>
                  <a:pt x="335279" y="119780"/>
                </a:lnTo>
                <a:lnTo>
                  <a:pt x="320039" y="122100"/>
                </a:lnTo>
                <a:lnTo>
                  <a:pt x="320039" y="860997"/>
                </a:lnTo>
                <a:lnTo>
                  <a:pt x="335279" y="863312"/>
                </a:lnTo>
                <a:close/>
              </a:path>
              <a:path w="1950720" h="982979">
                <a:moveTo>
                  <a:pt x="350519" y="870145"/>
                </a:moveTo>
                <a:lnTo>
                  <a:pt x="350519" y="112934"/>
                </a:lnTo>
                <a:lnTo>
                  <a:pt x="335279" y="115197"/>
                </a:lnTo>
                <a:lnTo>
                  <a:pt x="335279" y="867887"/>
                </a:lnTo>
                <a:lnTo>
                  <a:pt x="350519" y="870145"/>
                </a:lnTo>
                <a:close/>
              </a:path>
              <a:path w="1950720" h="982979">
                <a:moveTo>
                  <a:pt x="365759" y="876807"/>
                </a:moveTo>
                <a:lnTo>
                  <a:pt x="365759" y="106261"/>
                </a:lnTo>
                <a:lnTo>
                  <a:pt x="350519" y="108466"/>
                </a:lnTo>
                <a:lnTo>
                  <a:pt x="350519" y="874606"/>
                </a:lnTo>
                <a:lnTo>
                  <a:pt x="365759" y="876807"/>
                </a:lnTo>
                <a:close/>
              </a:path>
              <a:path w="1950720" h="982979">
                <a:moveTo>
                  <a:pt x="380999" y="881151"/>
                </a:moveTo>
                <a:lnTo>
                  <a:pt x="380999" y="101909"/>
                </a:lnTo>
                <a:lnTo>
                  <a:pt x="365759" y="104075"/>
                </a:lnTo>
                <a:lnTo>
                  <a:pt x="365759" y="878989"/>
                </a:lnTo>
                <a:lnTo>
                  <a:pt x="380999" y="881151"/>
                </a:lnTo>
                <a:close/>
              </a:path>
              <a:path w="1950720" h="982979">
                <a:moveTo>
                  <a:pt x="396239" y="887520"/>
                </a:moveTo>
                <a:lnTo>
                  <a:pt x="396239" y="95530"/>
                </a:lnTo>
                <a:lnTo>
                  <a:pt x="380999" y="97636"/>
                </a:lnTo>
                <a:lnTo>
                  <a:pt x="380999" y="885416"/>
                </a:lnTo>
                <a:lnTo>
                  <a:pt x="396239" y="887520"/>
                </a:lnTo>
                <a:close/>
              </a:path>
              <a:path w="1950720" h="982979">
                <a:moveTo>
                  <a:pt x="411479" y="893709"/>
                </a:moveTo>
                <a:lnTo>
                  <a:pt x="411479" y="89330"/>
                </a:lnTo>
                <a:lnTo>
                  <a:pt x="396239" y="91377"/>
                </a:lnTo>
                <a:lnTo>
                  <a:pt x="396239" y="891666"/>
                </a:lnTo>
                <a:lnTo>
                  <a:pt x="411479" y="893709"/>
                </a:lnTo>
                <a:close/>
              </a:path>
              <a:path w="1950720" h="982979">
                <a:moveTo>
                  <a:pt x="426719" y="897734"/>
                </a:moveTo>
                <a:lnTo>
                  <a:pt x="426719" y="85299"/>
                </a:lnTo>
                <a:lnTo>
                  <a:pt x="411479" y="87304"/>
                </a:lnTo>
                <a:lnTo>
                  <a:pt x="411479" y="895732"/>
                </a:lnTo>
                <a:lnTo>
                  <a:pt x="426719" y="897734"/>
                </a:lnTo>
                <a:close/>
              </a:path>
              <a:path w="1950720" h="982979">
                <a:moveTo>
                  <a:pt x="441959" y="903618"/>
                </a:moveTo>
                <a:lnTo>
                  <a:pt x="441959" y="79406"/>
                </a:lnTo>
                <a:lnTo>
                  <a:pt x="426719" y="81349"/>
                </a:lnTo>
                <a:lnTo>
                  <a:pt x="426719" y="901678"/>
                </a:lnTo>
                <a:lnTo>
                  <a:pt x="441959" y="903618"/>
                </a:lnTo>
                <a:close/>
              </a:path>
              <a:path w="1950720" h="982979">
                <a:moveTo>
                  <a:pt x="457199" y="907438"/>
                </a:moveTo>
                <a:lnTo>
                  <a:pt x="457199" y="75581"/>
                </a:lnTo>
                <a:lnTo>
                  <a:pt x="441959" y="77483"/>
                </a:lnTo>
                <a:lnTo>
                  <a:pt x="441959" y="905538"/>
                </a:lnTo>
                <a:lnTo>
                  <a:pt x="457199" y="907438"/>
                </a:lnTo>
                <a:close/>
              </a:path>
              <a:path w="1950720" h="982979">
                <a:moveTo>
                  <a:pt x="472439" y="913009"/>
                </a:moveTo>
                <a:lnTo>
                  <a:pt x="472439" y="70002"/>
                </a:lnTo>
                <a:lnTo>
                  <a:pt x="457199" y="71840"/>
                </a:lnTo>
                <a:lnTo>
                  <a:pt x="457199" y="911173"/>
                </a:lnTo>
                <a:lnTo>
                  <a:pt x="472439" y="913009"/>
                </a:lnTo>
                <a:close/>
              </a:path>
              <a:path w="1950720" h="982979">
                <a:moveTo>
                  <a:pt x="487679" y="918389"/>
                </a:moveTo>
                <a:lnTo>
                  <a:pt x="487679" y="64614"/>
                </a:lnTo>
                <a:lnTo>
                  <a:pt x="472439" y="66388"/>
                </a:lnTo>
                <a:lnTo>
                  <a:pt x="472439" y="916617"/>
                </a:lnTo>
                <a:lnTo>
                  <a:pt x="487679" y="918389"/>
                </a:lnTo>
                <a:close/>
              </a:path>
              <a:path w="1950720" h="982979">
                <a:moveTo>
                  <a:pt x="502919" y="921869"/>
                </a:moveTo>
                <a:lnTo>
                  <a:pt x="502919" y="61131"/>
                </a:lnTo>
                <a:lnTo>
                  <a:pt x="487679" y="62862"/>
                </a:lnTo>
                <a:lnTo>
                  <a:pt x="487679" y="920140"/>
                </a:lnTo>
                <a:lnTo>
                  <a:pt x="502919" y="921869"/>
                </a:lnTo>
                <a:close/>
              </a:path>
              <a:path w="1950720" h="982979">
                <a:moveTo>
                  <a:pt x="518159" y="925261"/>
                </a:moveTo>
                <a:lnTo>
                  <a:pt x="518159" y="57734"/>
                </a:lnTo>
                <a:lnTo>
                  <a:pt x="502919" y="59422"/>
                </a:lnTo>
                <a:lnTo>
                  <a:pt x="502919" y="923576"/>
                </a:lnTo>
                <a:lnTo>
                  <a:pt x="518159" y="925261"/>
                </a:lnTo>
                <a:close/>
              </a:path>
              <a:path w="1950720" h="982979">
                <a:moveTo>
                  <a:pt x="533399" y="930184"/>
                </a:moveTo>
                <a:lnTo>
                  <a:pt x="533399" y="52806"/>
                </a:lnTo>
                <a:lnTo>
                  <a:pt x="518159" y="54426"/>
                </a:lnTo>
                <a:lnTo>
                  <a:pt x="518159" y="928565"/>
                </a:lnTo>
                <a:lnTo>
                  <a:pt x="533399" y="930184"/>
                </a:lnTo>
                <a:close/>
              </a:path>
              <a:path w="1950720" h="982979">
                <a:moveTo>
                  <a:pt x="548639" y="933354"/>
                </a:moveTo>
                <a:lnTo>
                  <a:pt x="548639" y="49631"/>
                </a:lnTo>
                <a:lnTo>
                  <a:pt x="533399" y="51207"/>
                </a:lnTo>
                <a:lnTo>
                  <a:pt x="533399" y="931780"/>
                </a:lnTo>
                <a:lnTo>
                  <a:pt x="548639" y="933354"/>
                </a:lnTo>
                <a:close/>
              </a:path>
              <a:path w="1950720" h="982979">
                <a:moveTo>
                  <a:pt x="563879" y="937941"/>
                </a:moveTo>
                <a:lnTo>
                  <a:pt x="563879" y="45039"/>
                </a:lnTo>
                <a:lnTo>
                  <a:pt x="548639" y="46547"/>
                </a:lnTo>
                <a:lnTo>
                  <a:pt x="548639" y="936435"/>
                </a:lnTo>
                <a:lnTo>
                  <a:pt x="563879" y="937941"/>
                </a:lnTo>
                <a:close/>
              </a:path>
              <a:path w="1950720" h="982979">
                <a:moveTo>
                  <a:pt x="579119" y="940886"/>
                </a:moveTo>
                <a:lnTo>
                  <a:pt x="579119" y="42092"/>
                </a:lnTo>
                <a:lnTo>
                  <a:pt x="563879" y="43554"/>
                </a:lnTo>
                <a:lnTo>
                  <a:pt x="563879" y="939425"/>
                </a:lnTo>
                <a:lnTo>
                  <a:pt x="579119" y="940886"/>
                </a:lnTo>
                <a:close/>
              </a:path>
              <a:path w="1950720" h="982979">
                <a:moveTo>
                  <a:pt x="594359" y="943738"/>
                </a:moveTo>
                <a:lnTo>
                  <a:pt x="594359" y="39237"/>
                </a:lnTo>
                <a:lnTo>
                  <a:pt x="579119" y="40653"/>
                </a:lnTo>
                <a:lnTo>
                  <a:pt x="579119" y="942323"/>
                </a:lnTo>
                <a:lnTo>
                  <a:pt x="594359" y="943738"/>
                </a:lnTo>
                <a:close/>
              </a:path>
              <a:path w="1950720" h="982979">
                <a:moveTo>
                  <a:pt x="609599" y="947842"/>
                </a:moveTo>
                <a:lnTo>
                  <a:pt x="609599" y="35129"/>
                </a:lnTo>
                <a:lnTo>
                  <a:pt x="594359" y="36475"/>
                </a:lnTo>
                <a:lnTo>
                  <a:pt x="594359" y="946497"/>
                </a:lnTo>
                <a:lnTo>
                  <a:pt x="609599" y="947842"/>
                </a:lnTo>
                <a:close/>
              </a:path>
              <a:path w="1950720" h="982979">
                <a:moveTo>
                  <a:pt x="624839" y="950461"/>
                </a:moveTo>
                <a:lnTo>
                  <a:pt x="624839" y="32508"/>
                </a:lnTo>
                <a:lnTo>
                  <a:pt x="609599" y="33807"/>
                </a:lnTo>
                <a:lnTo>
                  <a:pt x="609599" y="949163"/>
                </a:lnTo>
                <a:lnTo>
                  <a:pt x="624839" y="950461"/>
                </a:lnTo>
                <a:close/>
              </a:path>
              <a:path w="1950720" h="982979">
                <a:moveTo>
                  <a:pt x="640079" y="952984"/>
                </a:moveTo>
                <a:lnTo>
                  <a:pt x="640079" y="29982"/>
                </a:lnTo>
                <a:lnTo>
                  <a:pt x="624839" y="31233"/>
                </a:lnTo>
                <a:lnTo>
                  <a:pt x="624839" y="951734"/>
                </a:lnTo>
                <a:lnTo>
                  <a:pt x="640079" y="952984"/>
                </a:lnTo>
                <a:close/>
              </a:path>
              <a:path w="1950720" h="982979">
                <a:moveTo>
                  <a:pt x="655319" y="956590"/>
                </a:moveTo>
                <a:lnTo>
                  <a:pt x="655319" y="26373"/>
                </a:lnTo>
                <a:lnTo>
                  <a:pt x="640079" y="27552"/>
                </a:lnTo>
                <a:lnTo>
                  <a:pt x="640079" y="955412"/>
                </a:lnTo>
                <a:lnTo>
                  <a:pt x="655319" y="956590"/>
                </a:lnTo>
                <a:close/>
              </a:path>
              <a:path w="1950720" h="982979">
                <a:moveTo>
                  <a:pt x="670559" y="958873"/>
                </a:moveTo>
                <a:lnTo>
                  <a:pt x="670559" y="24089"/>
                </a:lnTo>
                <a:lnTo>
                  <a:pt x="655319" y="25219"/>
                </a:lnTo>
                <a:lnTo>
                  <a:pt x="655319" y="957744"/>
                </a:lnTo>
                <a:lnTo>
                  <a:pt x="670559" y="958873"/>
                </a:lnTo>
                <a:close/>
              </a:path>
              <a:path w="1950720" h="982979">
                <a:moveTo>
                  <a:pt x="685799" y="961058"/>
                </a:moveTo>
                <a:lnTo>
                  <a:pt x="685799" y="21902"/>
                </a:lnTo>
                <a:lnTo>
                  <a:pt x="670559" y="22983"/>
                </a:lnTo>
                <a:lnTo>
                  <a:pt x="670559" y="959978"/>
                </a:lnTo>
                <a:lnTo>
                  <a:pt x="685799" y="961058"/>
                </a:lnTo>
                <a:close/>
              </a:path>
              <a:path w="1950720" h="982979">
                <a:moveTo>
                  <a:pt x="701039" y="963145"/>
                </a:moveTo>
                <a:lnTo>
                  <a:pt x="701039" y="19814"/>
                </a:lnTo>
                <a:lnTo>
                  <a:pt x="685799" y="20846"/>
                </a:lnTo>
                <a:lnTo>
                  <a:pt x="685799" y="962114"/>
                </a:lnTo>
                <a:lnTo>
                  <a:pt x="701039" y="963145"/>
                </a:lnTo>
                <a:close/>
              </a:path>
              <a:path w="1950720" h="982979">
                <a:moveTo>
                  <a:pt x="716279" y="965132"/>
                </a:moveTo>
                <a:lnTo>
                  <a:pt x="716279" y="17826"/>
                </a:lnTo>
                <a:lnTo>
                  <a:pt x="701039" y="18807"/>
                </a:lnTo>
                <a:lnTo>
                  <a:pt x="701039" y="964151"/>
                </a:lnTo>
                <a:lnTo>
                  <a:pt x="716279" y="965132"/>
                </a:lnTo>
                <a:close/>
              </a:path>
              <a:path w="1950720" h="982979">
                <a:moveTo>
                  <a:pt x="731519" y="967924"/>
                </a:moveTo>
                <a:lnTo>
                  <a:pt x="731519" y="15032"/>
                </a:lnTo>
                <a:lnTo>
                  <a:pt x="716279" y="15938"/>
                </a:lnTo>
                <a:lnTo>
                  <a:pt x="716279" y="967019"/>
                </a:lnTo>
                <a:lnTo>
                  <a:pt x="731519" y="967924"/>
                </a:lnTo>
                <a:close/>
              </a:path>
              <a:path w="1950720" h="982979">
                <a:moveTo>
                  <a:pt x="746759" y="969659"/>
                </a:moveTo>
                <a:lnTo>
                  <a:pt x="746759" y="13296"/>
                </a:lnTo>
                <a:lnTo>
                  <a:pt x="731519" y="14151"/>
                </a:lnTo>
                <a:lnTo>
                  <a:pt x="731519" y="968805"/>
                </a:lnTo>
                <a:lnTo>
                  <a:pt x="746759" y="969659"/>
                </a:lnTo>
                <a:close/>
              </a:path>
              <a:path w="1950720" h="982979">
                <a:moveTo>
                  <a:pt x="761999" y="971292"/>
                </a:moveTo>
                <a:lnTo>
                  <a:pt x="761999" y="11662"/>
                </a:lnTo>
                <a:lnTo>
                  <a:pt x="746759" y="12466"/>
                </a:lnTo>
                <a:lnTo>
                  <a:pt x="746759" y="970488"/>
                </a:lnTo>
                <a:lnTo>
                  <a:pt x="761999" y="971292"/>
                </a:lnTo>
                <a:close/>
              </a:path>
              <a:path w="1950720" h="982979">
                <a:moveTo>
                  <a:pt x="777239" y="972822"/>
                </a:moveTo>
                <a:lnTo>
                  <a:pt x="777239" y="10132"/>
                </a:lnTo>
                <a:lnTo>
                  <a:pt x="761999" y="10884"/>
                </a:lnTo>
                <a:lnTo>
                  <a:pt x="761999" y="972070"/>
                </a:lnTo>
                <a:lnTo>
                  <a:pt x="777239" y="972822"/>
                </a:lnTo>
                <a:close/>
              </a:path>
              <a:path w="1950720" h="982979">
                <a:moveTo>
                  <a:pt x="792479" y="974247"/>
                </a:moveTo>
                <a:lnTo>
                  <a:pt x="792479" y="8705"/>
                </a:lnTo>
                <a:lnTo>
                  <a:pt x="777239" y="9405"/>
                </a:lnTo>
                <a:lnTo>
                  <a:pt x="777239" y="973548"/>
                </a:lnTo>
                <a:lnTo>
                  <a:pt x="792479" y="974247"/>
                </a:lnTo>
                <a:close/>
              </a:path>
              <a:path w="1950720" h="982979">
                <a:moveTo>
                  <a:pt x="807719" y="975568"/>
                </a:moveTo>
                <a:lnTo>
                  <a:pt x="807719" y="7384"/>
                </a:lnTo>
                <a:lnTo>
                  <a:pt x="792479" y="8031"/>
                </a:lnTo>
                <a:lnTo>
                  <a:pt x="792479" y="974921"/>
                </a:lnTo>
                <a:lnTo>
                  <a:pt x="807719" y="975568"/>
                </a:lnTo>
                <a:close/>
              </a:path>
              <a:path w="1950720" h="982979">
                <a:moveTo>
                  <a:pt x="822959" y="976784"/>
                </a:moveTo>
                <a:lnTo>
                  <a:pt x="822959" y="6168"/>
                </a:lnTo>
                <a:lnTo>
                  <a:pt x="807719" y="6763"/>
                </a:lnTo>
                <a:lnTo>
                  <a:pt x="807719" y="976189"/>
                </a:lnTo>
                <a:lnTo>
                  <a:pt x="822959" y="976784"/>
                </a:lnTo>
                <a:close/>
              </a:path>
              <a:path w="1950720" h="982979">
                <a:moveTo>
                  <a:pt x="838199" y="977893"/>
                </a:moveTo>
                <a:lnTo>
                  <a:pt x="838199" y="5059"/>
                </a:lnTo>
                <a:lnTo>
                  <a:pt x="822959" y="5600"/>
                </a:lnTo>
                <a:lnTo>
                  <a:pt x="822959" y="977352"/>
                </a:lnTo>
                <a:lnTo>
                  <a:pt x="838199" y="977893"/>
                </a:lnTo>
                <a:close/>
              </a:path>
              <a:path w="1950720" h="982979">
                <a:moveTo>
                  <a:pt x="853439" y="979355"/>
                </a:moveTo>
                <a:lnTo>
                  <a:pt x="853439" y="3596"/>
                </a:lnTo>
                <a:lnTo>
                  <a:pt x="838199" y="4057"/>
                </a:lnTo>
                <a:lnTo>
                  <a:pt x="838199" y="978894"/>
                </a:lnTo>
                <a:lnTo>
                  <a:pt x="853439" y="979355"/>
                </a:lnTo>
                <a:close/>
              </a:path>
              <a:path w="1950720" h="982979">
                <a:moveTo>
                  <a:pt x="868679" y="980194"/>
                </a:moveTo>
                <a:lnTo>
                  <a:pt x="868679" y="2756"/>
                </a:lnTo>
                <a:lnTo>
                  <a:pt x="853439" y="3163"/>
                </a:lnTo>
                <a:lnTo>
                  <a:pt x="853439" y="979788"/>
                </a:lnTo>
                <a:lnTo>
                  <a:pt x="868679" y="980194"/>
                </a:lnTo>
                <a:close/>
              </a:path>
              <a:path w="1950720" h="982979">
                <a:moveTo>
                  <a:pt x="883919" y="980925"/>
                </a:moveTo>
                <a:lnTo>
                  <a:pt x="883919" y="2026"/>
                </a:lnTo>
                <a:lnTo>
                  <a:pt x="868679" y="2377"/>
                </a:lnTo>
                <a:lnTo>
                  <a:pt x="868679" y="980573"/>
                </a:lnTo>
                <a:lnTo>
                  <a:pt x="883919" y="980925"/>
                </a:lnTo>
                <a:close/>
              </a:path>
              <a:path w="1950720" h="982979">
                <a:moveTo>
                  <a:pt x="899159" y="981545"/>
                </a:moveTo>
                <a:lnTo>
                  <a:pt x="899159" y="1406"/>
                </a:lnTo>
                <a:lnTo>
                  <a:pt x="883919" y="1702"/>
                </a:lnTo>
                <a:lnTo>
                  <a:pt x="883919" y="981248"/>
                </a:lnTo>
                <a:lnTo>
                  <a:pt x="899159" y="981545"/>
                </a:lnTo>
                <a:close/>
              </a:path>
              <a:path w="1950720" h="982979">
                <a:moveTo>
                  <a:pt x="914399" y="982054"/>
                </a:moveTo>
                <a:lnTo>
                  <a:pt x="914399" y="897"/>
                </a:lnTo>
                <a:lnTo>
                  <a:pt x="899159" y="1137"/>
                </a:lnTo>
                <a:lnTo>
                  <a:pt x="899159" y="981813"/>
                </a:lnTo>
                <a:lnTo>
                  <a:pt x="914399" y="982054"/>
                </a:lnTo>
                <a:close/>
              </a:path>
              <a:path w="1950720" h="982979">
                <a:moveTo>
                  <a:pt x="929639" y="982451"/>
                </a:moveTo>
                <a:lnTo>
                  <a:pt x="929639" y="499"/>
                </a:lnTo>
                <a:lnTo>
                  <a:pt x="914399" y="684"/>
                </a:lnTo>
                <a:lnTo>
                  <a:pt x="914399" y="982267"/>
                </a:lnTo>
                <a:lnTo>
                  <a:pt x="929639" y="982451"/>
                </a:lnTo>
                <a:close/>
              </a:path>
              <a:path w="1950720" h="982979">
                <a:moveTo>
                  <a:pt x="944879" y="982736"/>
                </a:moveTo>
                <a:lnTo>
                  <a:pt x="944879" y="214"/>
                </a:lnTo>
                <a:lnTo>
                  <a:pt x="929639" y="342"/>
                </a:lnTo>
                <a:lnTo>
                  <a:pt x="929639" y="982608"/>
                </a:lnTo>
                <a:lnTo>
                  <a:pt x="944879" y="982736"/>
                </a:lnTo>
                <a:close/>
              </a:path>
              <a:path w="1950720" h="982979">
                <a:moveTo>
                  <a:pt x="960119" y="982908"/>
                </a:moveTo>
                <a:lnTo>
                  <a:pt x="960119" y="43"/>
                </a:lnTo>
                <a:lnTo>
                  <a:pt x="944879" y="114"/>
                </a:lnTo>
                <a:lnTo>
                  <a:pt x="944879" y="982836"/>
                </a:lnTo>
                <a:lnTo>
                  <a:pt x="960119" y="982908"/>
                </a:lnTo>
                <a:close/>
              </a:path>
              <a:path w="1950720" h="982979">
                <a:moveTo>
                  <a:pt x="990599" y="982908"/>
                </a:moveTo>
                <a:lnTo>
                  <a:pt x="990599" y="43"/>
                </a:lnTo>
                <a:lnTo>
                  <a:pt x="975359" y="0"/>
                </a:lnTo>
                <a:lnTo>
                  <a:pt x="960119" y="0"/>
                </a:lnTo>
                <a:lnTo>
                  <a:pt x="960119" y="982951"/>
                </a:lnTo>
                <a:lnTo>
                  <a:pt x="975359" y="982951"/>
                </a:lnTo>
                <a:lnTo>
                  <a:pt x="990599" y="982908"/>
                </a:lnTo>
                <a:close/>
              </a:path>
              <a:path w="1950720" h="982979">
                <a:moveTo>
                  <a:pt x="1005839" y="982736"/>
                </a:moveTo>
                <a:lnTo>
                  <a:pt x="1005839" y="214"/>
                </a:lnTo>
                <a:lnTo>
                  <a:pt x="990599" y="114"/>
                </a:lnTo>
                <a:lnTo>
                  <a:pt x="990599" y="982836"/>
                </a:lnTo>
                <a:lnTo>
                  <a:pt x="1005839" y="982736"/>
                </a:lnTo>
                <a:close/>
              </a:path>
              <a:path w="1950720" h="982979">
                <a:moveTo>
                  <a:pt x="1021079" y="982451"/>
                </a:moveTo>
                <a:lnTo>
                  <a:pt x="1021079" y="499"/>
                </a:lnTo>
                <a:lnTo>
                  <a:pt x="1005839" y="342"/>
                </a:lnTo>
                <a:lnTo>
                  <a:pt x="1005839" y="982608"/>
                </a:lnTo>
                <a:lnTo>
                  <a:pt x="1021079" y="982451"/>
                </a:lnTo>
                <a:close/>
              </a:path>
              <a:path w="1950720" h="982979">
                <a:moveTo>
                  <a:pt x="1036319" y="982054"/>
                </a:moveTo>
                <a:lnTo>
                  <a:pt x="1036319" y="897"/>
                </a:lnTo>
                <a:lnTo>
                  <a:pt x="1021079" y="684"/>
                </a:lnTo>
                <a:lnTo>
                  <a:pt x="1021079" y="982267"/>
                </a:lnTo>
                <a:lnTo>
                  <a:pt x="1036319" y="982054"/>
                </a:lnTo>
                <a:close/>
              </a:path>
              <a:path w="1950720" h="982979">
                <a:moveTo>
                  <a:pt x="1051559" y="981545"/>
                </a:moveTo>
                <a:lnTo>
                  <a:pt x="1051559" y="1406"/>
                </a:lnTo>
                <a:lnTo>
                  <a:pt x="1036319" y="1137"/>
                </a:lnTo>
                <a:lnTo>
                  <a:pt x="1036319" y="981813"/>
                </a:lnTo>
                <a:lnTo>
                  <a:pt x="1051559" y="981545"/>
                </a:lnTo>
                <a:close/>
              </a:path>
              <a:path w="1950720" h="982979">
                <a:moveTo>
                  <a:pt x="1066799" y="980925"/>
                </a:moveTo>
                <a:lnTo>
                  <a:pt x="1066799" y="2026"/>
                </a:lnTo>
                <a:lnTo>
                  <a:pt x="1051559" y="1702"/>
                </a:lnTo>
                <a:lnTo>
                  <a:pt x="1051559" y="981248"/>
                </a:lnTo>
                <a:lnTo>
                  <a:pt x="1066799" y="980925"/>
                </a:lnTo>
                <a:close/>
              </a:path>
              <a:path w="1950720" h="982979">
                <a:moveTo>
                  <a:pt x="1082039" y="980194"/>
                </a:moveTo>
                <a:lnTo>
                  <a:pt x="1082039" y="2756"/>
                </a:lnTo>
                <a:lnTo>
                  <a:pt x="1066799" y="2377"/>
                </a:lnTo>
                <a:lnTo>
                  <a:pt x="1066799" y="980573"/>
                </a:lnTo>
                <a:lnTo>
                  <a:pt x="1082039" y="980194"/>
                </a:lnTo>
                <a:close/>
              </a:path>
              <a:path w="1950720" h="982979">
                <a:moveTo>
                  <a:pt x="1097279" y="979355"/>
                </a:moveTo>
                <a:lnTo>
                  <a:pt x="1097279" y="3596"/>
                </a:lnTo>
                <a:lnTo>
                  <a:pt x="1082039" y="3163"/>
                </a:lnTo>
                <a:lnTo>
                  <a:pt x="1082039" y="979788"/>
                </a:lnTo>
                <a:lnTo>
                  <a:pt x="1097279" y="979355"/>
                </a:lnTo>
                <a:close/>
              </a:path>
              <a:path w="1950720" h="982979">
                <a:moveTo>
                  <a:pt x="1112519" y="978407"/>
                </a:moveTo>
                <a:lnTo>
                  <a:pt x="1112519" y="4544"/>
                </a:lnTo>
                <a:lnTo>
                  <a:pt x="1097279" y="4057"/>
                </a:lnTo>
                <a:lnTo>
                  <a:pt x="1097279" y="978894"/>
                </a:lnTo>
                <a:lnTo>
                  <a:pt x="1112519" y="978407"/>
                </a:lnTo>
                <a:close/>
              </a:path>
              <a:path w="1950720" h="982979">
                <a:moveTo>
                  <a:pt x="1127759" y="977352"/>
                </a:moveTo>
                <a:lnTo>
                  <a:pt x="1127759" y="5600"/>
                </a:lnTo>
                <a:lnTo>
                  <a:pt x="1112519" y="5059"/>
                </a:lnTo>
                <a:lnTo>
                  <a:pt x="1112519" y="977893"/>
                </a:lnTo>
                <a:lnTo>
                  <a:pt x="1127759" y="977352"/>
                </a:lnTo>
                <a:close/>
              </a:path>
              <a:path w="1950720" h="982979">
                <a:moveTo>
                  <a:pt x="1142999" y="976189"/>
                </a:moveTo>
                <a:lnTo>
                  <a:pt x="1142999" y="6763"/>
                </a:lnTo>
                <a:lnTo>
                  <a:pt x="1127759" y="6168"/>
                </a:lnTo>
                <a:lnTo>
                  <a:pt x="1127759" y="976784"/>
                </a:lnTo>
                <a:lnTo>
                  <a:pt x="1142999" y="976189"/>
                </a:lnTo>
                <a:close/>
              </a:path>
              <a:path w="1950720" h="982979">
                <a:moveTo>
                  <a:pt x="1158239" y="974247"/>
                </a:moveTo>
                <a:lnTo>
                  <a:pt x="1158239" y="8705"/>
                </a:lnTo>
                <a:lnTo>
                  <a:pt x="1142999" y="8031"/>
                </a:lnTo>
                <a:lnTo>
                  <a:pt x="1142999" y="974921"/>
                </a:lnTo>
                <a:lnTo>
                  <a:pt x="1158239" y="974247"/>
                </a:lnTo>
                <a:close/>
              </a:path>
              <a:path w="1950720" h="982979">
                <a:moveTo>
                  <a:pt x="1173479" y="972822"/>
                </a:moveTo>
                <a:lnTo>
                  <a:pt x="1173479" y="10132"/>
                </a:lnTo>
                <a:lnTo>
                  <a:pt x="1158239" y="9405"/>
                </a:lnTo>
                <a:lnTo>
                  <a:pt x="1158239" y="973548"/>
                </a:lnTo>
                <a:lnTo>
                  <a:pt x="1173479" y="972822"/>
                </a:lnTo>
                <a:close/>
              </a:path>
              <a:path w="1950720" h="982979">
                <a:moveTo>
                  <a:pt x="1188719" y="971292"/>
                </a:moveTo>
                <a:lnTo>
                  <a:pt x="1188719" y="11662"/>
                </a:lnTo>
                <a:lnTo>
                  <a:pt x="1173479" y="10884"/>
                </a:lnTo>
                <a:lnTo>
                  <a:pt x="1173479" y="972070"/>
                </a:lnTo>
                <a:lnTo>
                  <a:pt x="1188719" y="971292"/>
                </a:lnTo>
                <a:close/>
              </a:path>
              <a:path w="1950720" h="982979">
                <a:moveTo>
                  <a:pt x="1203959" y="969659"/>
                </a:moveTo>
                <a:lnTo>
                  <a:pt x="1203959" y="13296"/>
                </a:lnTo>
                <a:lnTo>
                  <a:pt x="1188719" y="12466"/>
                </a:lnTo>
                <a:lnTo>
                  <a:pt x="1188719" y="970488"/>
                </a:lnTo>
                <a:lnTo>
                  <a:pt x="1203959" y="969659"/>
                </a:lnTo>
                <a:close/>
              </a:path>
              <a:path w="1950720" h="982979">
                <a:moveTo>
                  <a:pt x="1219199" y="967924"/>
                </a:moveTo>
                <a:lnTo>
                  <a:pt x="1219199" y="15032"/>
                </a:lnTo>
                <a:lnTo>
                  <a:pt x="1203959" y="14151"/>
                </a:lnTo>
                <a:lnTo>
                  <a:pt x="1203959" y="968805"/>
                </a:lnTo>
                <a:lnTo>
                  <a:pt x="1219199" y="967924"/>
                </a:lnTo>
                <a:close/>
              </a:path>
              <a:path w="1950720" h="982979">
                <a:moveTo>
                  <a:pt x="1234439" y="966088"/>
                </a:moveTo>
                <a:lnTo>
                  <a:pt x="1234439" y="16869"/>
                </a:lnTo>
                <a:lnTo>
                  <a:pt x="1219199" y="15938"/>
                </a:lnTo>
                <a:lnTo>
                  <a:pt x="1219199" y="967019"/>
                </a:lnTo>
                <a:lnTo>
                  <a:pt x="1234439" y="966088"/>
                </a:lnTo>
                <a:close/>
              </a:path>
              <a:path w="1950720" h="982979">
                <a:moveTo>
                  <a:pt x="1249679" y="963145"/>
                </a:moveTo>
                <a:lnTo>
                  <a:pt x="1249679" y="19814"/>
                </a:lnTo>
                <a:lnTo>
                  <a:pt x="1234439" y="18807"/>
                </a:lnTo>
                <a:lnTo>
                  <a:pt x="1234439" y="964151"/>
                </a:lnTo>
                <a:lnTo>
                  <a:pt x="1249679" y="963145"/>
                </a:lnTo>
                <a:close/>
              </a:path>
              <a:path w="1950720" h="982979">
                <a:moveTo>
                  <a:pt x="1264919" y="961058"/>
                </a:moveTo>
                <a:lnTo>
                  <a:pt x="1264919" y="21902"/>
                </a:lnTo>
                <a:lnTo>
                  <a:pt x="1249679" y="20846"/>
                </a:lnTo>
                <a:lnTo>
                  <a:pt x="1249679" y="962114"/>
                </a:lnTo>
                <a:lnTo>
                  <a:pt x="1264919" y="961058"/>
                </a:lnTo>
                <a:close/>
              </a:path>
              <a:path w="1950720" h="982979">
                <a:moveTo>
                  <a:pt x="1280159" y="958873"/>
                </a:moveTo>
                <a:lnTo>
                  <a:pt x="1280159" y="24089"/>
                </a:lnTo>
                <a:lnTo>
                  <a:pt x="1264919" y="22983"/>
                </a:lnTo>
                <a:lnTo>
                  <a:pt x="1264919" y="959978"/>
                </a:lnTo>
                <a:lnTo>
                  <a:pt x="1280159" y="958873"/>
                </a:lnTo>
                <a:close/>
              </a:path>
              <a:path w="1950720" h="982979">
                <a:moveTo>
                  <a:pt x="1295399" y="956590"/>
                </a:moveTo>
                <a:lnTo>
                  <a:pt x="1295399" y="26373"/>
                </a:lnTo>
                <a:lnTo>
                  <a:pt x="1280159" y="25219"/>
                </a:lnTo>
                <a:lnTo>
                  <a:pt x="1280159" y="957744"/>
                </a:lnTo>
                <a:lnTo>
                  <a:pt x="1295399" y="956590"/>
                </a:lnTo>
                <a:close/>
              </a:path>
              <a:path w="1950720" h="982979">
                <a:moveTo>
                  <a:pt x="1310639" y="954210"/>
                </a:moveTo>
                <a:lnTo>
                  <a:pt x="1310639" y="28755"/>
                </a:lnTo>
                <a:lnTo>
                  <a:pt x="1295399" y="27552"/>
                </a:lnTo>
                <a:lnTo>
                  <a:pt x="1295399" y="955412"/>
                </a:lnTo>
                <a:lnTo>
                  <a:pt x="1310639" y="954210"/>
                </a:lnTo>
                <a:close/>
              </a:path>
              <a:path w="1950720" h="982979">
                <a:moveTo>
                  <a:pt x="1325879" y="950461"/>
                </a:moveTo>
                <a:lnTo>
                  <a:pt x="1325879" y="32508"/>
                </a:lnTo>
                <a:lnTo>
                  <a:pt x="1310639" y="31233"/>
                </a:lnTo>
                <a:lnTo>
                  <a:pt x="1310639" y="951734"/>
                </a:lnTo>
                <a:lnTo>
                  <a:pt x="1325879" y="950461"/>
                </a:lnTo>
                <a:close/>
              </a:path>
              <a:path w="1950720" h="982979">
                <a:moveTo>
                  <a:pt x="1341119" y="947842"/>
                </a:moveTo>
                <a:lnTo>
                  <a:pt x="1341119" y="35129"/>
                </a:lnTo>
                <a:lnTo>
                  <a:pt x="1325879" y="33807"/>
                </a:lnTo>
                <a:lnTo>
                  <a:pt x="1325879" y="949163"/>
                </a:lnTo>
                <a:lnTo>
                  <a:pt x="1341119" y="947842"/>
                </a:lnTo>
                <a:close/>
              </a:path>
              <a:path w="1950720" h="982979">
                <a:moveTo>
                  <a:pt x="1356359" y="945129"/>
                </a:moveTo>
                <a:lnTo>
                  <a:pt x="1356359" y="37844"/>
                </a:lnTo>
                <a:lnTo>
                  <a:pt x="1341119" y="36475"/>
                </a:lnTo>
                <a:lnTo>
                  <a:pt x="1341119" y="946497"/>
                </a:lnTo>
                <a:lnTo>
                  <a:pt x="1356359" y="945129"/>
                </a:lnTo>
                <a:close/>
              </a:path>
              <a:path w="1950720" h="982979">
                <a:moveTo>
                  <a:pt x="1371599" y="940886"/>
                </a:moveTo>
                <a:lnTo>
                  <a:pt x="1371599" y="42092"/>
                </a:lnTo>
                <a:lnTo>
                  <a:pt x="1356359" y="40653"/>
                </a:lnTo>
                <a:lnTo>
                  <a:pt x="1356359" y="942323"/>
                </a:lnTo>
                <a:lnTo>
                  <a:pt x="1371599" y="940886"/>
                </a:lnTo>
                <a:close/>
              </a:path>
              <a:path w="1950720" h="982979">
                <a:moveTo>
                  <a:pt x="1386839" y="937941"/>
                </a:moveTo>
                <a:lnTo>
                  <a:pt x="1386839" y="45039"/>
                </a:lnTo>
                <a:lnTo>
                  <a:pt x="1371599" y="43554"/>
                </a:lnTo>
                <a:lnTo>
                  <a:pt x="1371599" y="939425"/>
                </a:lnTo>
                <a:lnTo>
                  <a:pt x="1386839" y="937941"/>
                </a:lnTo>
                <a:close/>
              </a:path>
              <a:path w="1950720" h="982979">
                <a:moveTo>
                  <a:pt x="1402079" y="934906"/>
                </a:moveTo>
                <a:lnTo>
                  <a:pt x="1402079" y="48078"/>
                </a:lnTo>
                <a:lnTo>
                  <a:pt x="1386839" y="46547"/>
                </a:lnTo>
                <a:lnTo>
                  <a:pt x="1386839" y="936435"/>
                </a:lnTo>
                <a:lnTo>
                  <a:pt x="1402079" y="934906"/>
                </a:lnTo>
                <a:close/>
              </a:path>
              <a:path w="1950720" h="982979">
                <a:moveTo>
                  <a:pt x="1417319" y="930184"/>
                </a:moveTo>
                <a:lnTo>
                  <a:pt x="1417319" y="52806"/>
                </a:lnTo>
                <a:lnTo>
                  <a:pt x="1402079" y="51207"/>
                </a:lnTo>
                <a:lnTo>
                  <a:pt x="1402079" y="931780"/>
                </a:lnTo>
                <a:lnTo>
                  <a:pt x="1417319" y="930184"/>
                </a:lnTo>
                <a:close/>
              </a:path>
              <a:path w="1950720" h="982979">
                <a:moveTo>
                  <a:pt x="1432559" y="926924"/>
                </a:moveTo>
                <a:lnTo>
                  <a:pt x="1432559" y="56069"/>
                </a:lnTo>
                <a:lnTo>
                  <a:pt x="1417319" y="54426"/>
                </a:lnTo>
                <a:lnTo>
                  <a:pt x="1417319" y="928565"/>
                </a:lnTo>
                <a:lnTo>
                  <a:pt x="1432559" y="926924"/>
                </a:lnTo>
                <a:close/>
              </a:path>
              <a:path w="1950720" h="982979">
                <a:moveTo>
                  <a:pt x="1447799" y="921869"/>
                </a:moveTo>
                <a:lnTo>
                  <a:pt x="1447799" y="61131"/>
                </a:lnTo>
                <a:lnTo>
                  <a:pt x="1432559" y="59422"/>
                </a:lnTo>
                <a:lnTo>
                  <a:pt x="1432559" y="923576"/>
                </a:lnTo>
                <a:lnTo>
                  <a:pt x="1447799" y="921869"/>
                </a:lnTo>
                <a:close/>
              </a:path>
              <a:path w="1950720" h="982979">
                <a:moveTo>
                  <a:pt x="1463039" y="918389"/>
                </a:moveTo>
                <a:lnTo>
                  <a:pt x="1463039" y="64614"/>
                </a:lnTo>
                <a:lnTo>
                  <a:pt x="1447799" y="62862"/>
                </a:lnTo>
                <a:lnTo>
                  <a:pt x="1447799" y="920140"/>
                </a:lnTo>
                <a:lnTo>
                  <a:pt x="1463039" y="918389"/>
                </a:lnTo>
                <a:close/>
              </a:path>
              <a:path w="1950720" h="982979">
                <a:moveTo>
                  <a:pt x="1478279" y="914824"/>
                </a:moveTo>
                <a:lnTo>
                  <a:pt x="1478279" y="68184"/>
                </a:lnTo>
                <a:lnTo>
                  <a:pt x="1463039" y="66388"/>
                </a:lnTo>
                <a:lnTo>
                  <a:pt x="1463039" y="916617"/>
                </a:lnTo>
                <a:lnTo>
                  <a:pt x="1478279" y="914824"/>
                </a:lnTo>
                <a:close/>
              </a:path>
              <a:path w="1950720" h="982979">
                <a:moveTo>
                  <a:pt x="1493519" y="909316"/>
                </a:moveTo>
                <a:lnTo>
                  <a:pt x="1493519" y="73700"/>
                </a:lnTo>
                <a:lnTo>
                  <a:pt x="1478279" y="71840"/>
                </a:lnTo>
                <a:lnTo>
                  <a:pt x="1478279" y="911173"/>
                </a:lnTo>
                <a:lnTo>
                  <a:pt x="1493519" y="909316"/>
                </a:lnTo>
                <a:close/>
              </a:path>
              <a:path w="1950720" h="982979">
                <a:moveTo>
                  <a:pt x="1508759" y="903618"/>
                </a:moveTo>
                <a:lnTo>
                  <a:pt x="1508759" y="79406"/>
                </a:lnTo>
                <a:lnTo>
                  <a:pt x="1493519" y="77483"/>
                </a:lnTo>
                <a:lnTo>
                  <a:pt x="1493519" y="905538"/>
                </a:lnTo>
                <a:lnTo>
                  <a:pt x="1508759" y="903618"/>
                </a:lnTo>
                <a:close/>
              </a:path>
              <a:path w="1950720" h="982979">
                <a:moveTo>
                  <a:pt x="1523999" y="899716"/>
                </a:moveTo>
                <a:lnTo>
                  <a:pt x="1523999" y="83314"/>
                </a:lnTo>
                <a:lnTo>
                  <a:pt x="1508759" y="81349"/>
                </a:lnTo>
                <a:lnTo>
                  <a:pt x="1508759" y="901678"/>
                </a:lnTo>
                <a:lnTo>
                  <a:pt x="1523999" y="899716"/>
                </a:lnTo>
                <a:close/>
              </a:path>
              <a:path w="1950720" h="982979">
                <a:moveTo>
                  <a:pt x="1539239" y="893709"/>
                </a:moveTo>
                <a:lnTo>
                  <a:pt x="1539239" y="89330"/>
                </a:lnTo>
                <a:lnTo>
                  <a:pt x="1523999" y="87304"/>
                </a:lnTo>
                <a:lnTo>
                  <a:pt x="1523999" y="895732"/>
                </a:lnTo>
                <a:lnTo>
                  <a:pt x="1539239" y="893709"/>
                </a:lnTo>
                <a:close/>
              </a:path>
              <a:path w="1950720" h="982979">
                <a:moveTo>
                  <a:pt x="1554479" y="889603"/>
                </a:moveTo>
                <a:lnTo>
                  <a:pt x="1554479" y="93443"/>
                </a:lnTo>
                <a:lnTo>
                  <a:pt x="1539239" y="91377"/>
                </a:lnTo>
                <a:lnTo>
                  <a:pt x="1539239" y="891666"/>
                </a:lnTo>
                <a:lnTo>
                  <a:pt x="1554479" y="889603"/>
                </a:lnTo>
                <a:close/>
              </a:path>
              <a:path w="1950720" h="982979">
                <a:moveTo>
                  <a:pt x="1569719" y="883294"/>
                </a:moveTo>
                <a:lnTo>
                  <a:pt x="1569719" y="99763"/>
                </a:lnTo>
                <a:lnTo>
                  <a:pt x="1554479" y="97636"/>
                </a:lnTo>
                <a:lnTo>
                  <a:pt x="1554479" y="885416"/>
                </a:lnTo>
                <a:lnTo>
                  <a:pt x="1569719" y="883294"/>
                </a:lnTo>
                <a:close/>
              </a:path>
              <a:path w="1950720" h="982979">
                <a:moveTo>
                  <a:pt x="1584959" y="876807"/>
                </a:moveTo>
                <a:lnTo>
                  <a:pt x="1584959" y="106261"/>
                </a:lnTo>
                <a:lnTo>
                  <a:pt x="1569719" y="104075"/>
                </a:lnTo>
                <a:lnTo>
                  <a:pt x="1569719" y="878989"/>
                </a:lnTo>
                <a:lnTo>
                  <a:pt x="1584959" y="876807"/>
                </a:lnTo>
                <a:close/>
              </a:path>
              <a:path w="1950720" h="982979">
                <a:moveTo>
                  <a:pt x="1600199" y="870145"/>
                </a:moveTo>
                <a:lnTo>
                  <a:pt x="1600199" y="112934"/>
                </a:lnTo>
                <a:lnTo>
                  <a:pt x="1584959" y="110690"/>
                </a:lnTo>
                <a:lnTo>
                  <a:pt x="1584959" y="872385"/>
                </a:lnTo>
                <a:lnTo>
                  <a:pt x="1600199" y="870145"/>
                </a:lnTo>
                <a:close/>
              </a:path>
              <a:path w="1950720" h="982979">
                <a:moveTo>
                  <a:pt x="1615439" y="865609"/>
                </a:moveTo>
                <a:lnTo>
                  <a:pt x="1615439" y="117479"/>
                </a:lnTo>
                <a:lnTo>
                  <a:pt x="1600199" y="115197"/>
                </a:lnTo>
                <a:lnTo>
                  <a:pt x="1600199" y="867887"/>
                </a:lnTo>
                <a:lnTo>
                  <a:pt x="1615439" y="865609"/>
                </a:lnTo>
                <a:close/>
              </a:path>
              <a:path w="1950720" h="982979">
                <a:moveTo>
                  <a:pt x="1630679" y="858662"/>
                </a:moveTo>
                <a:lnTo>
                  <a:pt x="1630679" y="124439"/>
                </a:lnTo>
                <a:lnTo>
                  <a:pt x="1615439" y="122100"/>
                </a:lnTo>
                <a:lnTo>
                  <a:pt x="1615439" y="860997"/>
                </a:lnTo>
                <a:lnTo>
                  <a:pt x="1630679" y="858662"/>
                </a:lnTo>
                <a:close/>
              </a:path>
              <a:path w="1950720" h="982979">
                <a:moveTo>
                  <a:pt x="1645919" y="851549"/>
                </a:moveTo>
                <a:lnTo>
                  <a:pt x="1645919" y="131567"/>
                </a:lnTo>
                <a:lnTo>
                  <a:pt x="1630679" y="129172"/>
                </a:lnTo>
                <a:lnTo>
                  <a:pt x="1630679" y="853938"/>
                </a:lnTo>
                <a:lnTo>
                  <a:pt x="1645919" y="851549"/>
                </a:lnTo>
                <a:close/>
              </a:path>
              <a:path w="1950720" h="982979">
                <a:moveTo>
                  <a:pt x="1661159" y="844270"/>
                </a:moveTo>
                <a:lnTo>
                  <a:pt x="1661159" y="138860"/>
                </a:lnTo>
                <a:lnTo>
                  <a:pt x="1645919" y="136411"/>
                </a:lnTo>
                <a:lnTo>
                  <a:pt x="1645919" y="846715"/>
                </a:lnTo>
                <a:lnTo>
                  <a:pt x="1661159" y="844270"/>
                </a:lnTo>
                <a:close/>
              </a:path>
              <a:path w="1950720" h="982979">
                <a:moveTo>
                  <a:pt x="1676399" y="836830"/>
                </a:moveTo>
                <a:lnTo>
                  <a:pt x="1676399" y="146316"/>
                </a:lnTo>
                <a:lnTo>
                  <a:pt x="1661159" y="143813"/>
                </a:lnTo>
                <a:lnTo>
                  <a:pt x="1661159" y="839328"/>
                </a:lnTo>
                <a:lnTo>
                  <a:pt x="1676399" y="836830"/>
                </a:lnTo>
                <a:close/>
              </a:path>
              <a:path w="1950720" h="982979">
                <a:moveTo>
                  <a:pt x="1691639" y="829231"/>
                </a:moveTo>
                <a:lnTo>
                  <a:pt x="1691639" y="153932"/>
                </a:lnTo>
                <a:lnTo>
                  <a:pt x="1676399" y="151376"/>
                </a:lnTo>
                <a:lnTo>
                  <a:pt x="1676399" y="831782"/>
                </a:lnTo>
                <a:lnTo>
                  <a:pt x="1691639" y="829231"/>
                </a:lnTo>
                <a:close/>
              </a:path>
              <a:path w="1950720" h="982979">
                <a:moveTo>
                  <a:pt x="1706879" y="818857"/>
                </a:moveTo>
                <a:lnTo>
                  <a:pt x="1706879" y="164330"/>
                </a:lnTo>
                <a:lnTo>
                  <a:pt x="1691639" y="161705"/>
                </a:lnTo>
                <a:lnTo>
                  <a:pt x="1691639" y="821476"/>
                </a:lnTo>
                <a:lnTo>
                  <a:pt x="1706879" y="818857"/>
                </a:lnTo>
                <a:close/>
              </a:path>
              <a:path w="1950720" h="982979">
                <a:moveTo>
                  <a:pt x="1722119" y="810897"/>
                </a:moveTo>
                <a:lnTo>
                  <a:pt x="1722119" y="172309"/>
                </a:lnTo>
                <a:lnTo>
                  <a:pt x="1706879" y="169632"/>
                </a:lnTo>
                <a:lnTo>
                  <a:pt x="1706879" y="813567"/>
                </a:lnTo>
                <a:lnTo>
                  <a:pt x="1722119" y="810897"/>
                </a:lnTo>
                <a:close/>
              </a:path>
              <a:path w="1950720" h="982979">
                <a:moveTo>
                  <a:pt x="1737359" y="802788"/>
                </a:moveTo>
                <a:lnTo>
                  <a:pt x="1737359" y="180438"/>
                </a:lnTo>
                <a:lnTo>
                  <a:pt x="1722119" y="177711"/>
                </a:lnTo>
                <a:lnTo>
                  <a:pt x="1722119" y="805508"/>
                </a:lnTo>
                <a:lnTo>
                  <a:pt x="1737359" y="802788"/>
                </a:lnTo>
                <a:close/>
              </a:path>
              <a:path w="1950720" h="982979">
                <a:moveTo>
                  <a:pt x="1752599" y="791748"/>
                </a:moveTo>
                <a:lnTo>
                  <a:pt x="1752599" y="191506"/>
                </a:lnTo>
                <a:lnTo>
                  <a:pt x="1737359" y="188715"/>
                </a:lnTo>
                <a:lnTo>
                  <a:pt x="1737359" y="794532"/>
                </a:lnTo>
                <a:lnTo>
                  <a:pt x="1752599" y="791748"/>
                </a:lnTo>
                <a:close/>
              </a:path>
              <a:path w="1950720" h="982979">
                <a:moveTo>
                  <a:pt x="1767839" y="783300"/>
                </a:moveTo>
                <a:lnTo>
                  <a:pt x="1767839" y="199976"/>
                </a:lnTo>
                <a:lnTo>
                  <a:pt x="1752599" y="197137"/>
                </a:lnTo>
                <a:lnTo>
                  <a:pt x="1752599" y="786132"/>
                </a:lnTo>
                <a:lnTo>
                  <a:pt x="1767839" y="783300"/>
                </a:lnTo>
                <a:close/>
              </a:path>
              <a:path w="1950720" h="982979">
                <a:moveTo>
                  <a:pt x="1783079" y="771818"/>
                </a:moveTo>
                <a:lnTo>
                  <a:pt x="1783079" y="211490"/>
                </a:lnTo>
                <a:lnTo>
                  <a:pt x="1767839" y="208588"/>
                </a:lnTo>
                <a:lnTo>
                  <a:pt x="1767839" y="774712"/>
                </a:lnTo>
                <a:lnTo>
                  <a:pt x="1783079" y="771818"/>
                </a:lnTo>
                <a:close/>
              </a:path>
              <a:path w="1950720" h="982979">
                <a:moveTo>
                  <a:pt x="1798319" y="760093"/>
                </a:moveTo>
                <a:lnTo>
                  <a:pt x="1798319" y="223249"/>
                </a:lnTo>
                <a:lnTo>
                  <a:pt x="1783079" y="220286"/>
                </a:lnTo>
                <a:lnTo>
                  <a:pt x="1783079" y="763047"/>
                </a:lnTo>
                <a:lnTo>
                  <a:pt x="1798319" y="760093"/>
                </a:lnTo>
                <a:close/>
              </a:path>
              <a:path w="1950720" h="982979">
                <a:moveTo>
                  <a:pt x="1813559" y="748131"/>
                </a:moveTo>
                <a:lnTo>
                  <a:pt x="1813559" y="235246"/>
                </a:lnTo>
                <a:lnTo>
                  <a:pt x="1798319" y="232225"/>
                </a:lnTo>
                <a:lnTo>
                  <a:pt x="1798319" y="751143"/>
                </a:lnTo>
                <a:lnTo>
                  <a:pt x="1813559" y="748131"/>
                </a:lnTo>
                <a:close/>
              </a:path>
              <a:path w="1950720" h="982979">
                <a:moveTo>
                  <a:pt x="1828799" y="735939"/>
                </a:moveTo>
                <a:lnTo>
                  <a:pt x="1828799" y="247476"/>
                </a:lnTo>
                <a:lnTo>
                  <a:pt x="1813559" y="244397"/>
                </a:lnTo>
                <a:lnTo>
                  <a:pt x="1813559" y="739008"/>
                </a:lnTo>
                <a:lnTo>
                  <a:pt x="1828799" y="735939"/>
                </a:lnTo>
                <a:close/>
              </a:path>
              <a:path w="1950720" h="982979">
                <a:moveTo>
                  <a:pt x="1844039" y="723524"/>
                </a:moveTo>
                <a:lnTo>
                  <a:pt x="1844039" y="259931"/>
                </a:lnTo>
                <a:lnTo>
                  <a:pt x="1828799" y="256796"/>
                </a:lnTo>
                <a:lnTo>
                  <a:pt x="1828799" y="726648"/>
                </a:lnTo>
                <a:lnTo>
                  <a:pt x="1844039" y="723524"/>
                </a:lnTo>
                <a:close/>
              </a:path>
              <a:path w="1950720" h="982979">
                <a:moveTo>
                  <a:pt x="1859279" y="707700"/>
                </a:moveTo>
                <a:lnTo>
                  <a:pt x="1859279" y="275808"/>
                </a:lnTo>
                <a:lnTo>
                  <a:pt x="1844039" y="272605"/>
                </a:lnTo>
                <a:lnTo>
                  <a:pt x="1844039" y="710891"/>
                </a:lnTo>
                <a:lnTo>
                  <a:pt x="1859279" y="707700"/>
                </a:lnTo>
                <a:close/>
              </a:path>
              <a:path w="1950720" h="982979">
                <a:moveTo>
                  <a:pt x="1874519" y="691550"/>
                </a:moveTo>
                <a:lnTo>
                  <a:pt x="1874519" y="292014"/>
                </a:lnTo>
                <a:lnTo>
                  <a:pt x="1859279" y="288747"/>
                </a:lnTo>
                <a:lnTo>
                  <a:pt x="1859279" y="694805"/>
                </a:lnTo>
                <a:lnTo>
                  <a:pt x="1874519" y="691550"/>
                </a:lnTo>
                <a:close/>
              </a:path>
              <a:path w="1950720" h="982979">
                <a:moveTo>
                  <a:pt x="1889759" y="671757"/>
                </a:moveTo>
                <a:lnTo>
                  <a:pt x="1889759" y="311879"/>
                </a:lnTo>
                <a:lnTo>
                  <a:pt x="1874519" y="308538"/>
                </a:lnTo>
                <a:lnTo>
                  <a:pt x="1874519" y="675086"/>
                </a:lnTo>
                <a:lnTo>
                  <a:pt x="1889759" y="671757"/>
                </a:lnTo>
                <a:close/>
              </a:path>
              <a:path w="1950720" h="982979">
                <a:moveTo>
                  <a:pt x="1904999" y="651535"/>
                </a:moveTo>
                <a:lnTo>
                  <a:pt x="1904999" y="332179"/>
                </a:lnTo>
                <a:lnTo>
                  <a:pt x="1889759" y="328767"/>
                </a:lnTo>
                <a:lnTo>
                  <a:pt x="1889759" y="654934"/>
                </a:lnTo>
                <a:lnTo>
                  <a:pt x="1904999" y="651535"/>
                </a:lnTo>
                <a:close/>
              </a:path>
              <a:path w="1950720" h="982979">
                <a:moveTo>
                  <a:pt x="1920239" y="627430"/>
                </a:moveTo>
                <a:lnTo>
                  <a:pt x="1920239" y="356382"/>
                </a:lnTo>
                <a:lnTo>
                  <a:pt x="1904999" y="352892"/>
                </a:lnTo>
                <a:lnTo>
                  <a:pt x="1904999" y="630906"/>
                </a:lnTo>
                <a:lnTo>
                  <a:pt x="1920239" y="627430"/>
                </a:lnTo>
                <a:close/>
              </a:path>
              <a:path w="1950720" h="982979">
                <a:moveTo>
                  <a:pt x="1935479" y="599249"/>
                </a:moveTo>
                <a:lnTo>
                  <a:pt x="1935479" y="384686"/>
                </a:lnTo>
                <a:lnTo>
                  <a:pt x="1920239" y="381112"/>
                </a:lnTo>
                <a:lnTo>
                  <a:pt x="1920239" y="602807"/>
                </a:lnTo>
                <a:lnTo>
                  <a:pt x="1935479" y="599249"/>
                </a:lnTo>
                <a:close/>
              </a:path>
              <a:path w="1950720" h="982979">
                <a:moveTo>
                  <a:pt x="1950719" y="559489"/>
                </a:moveTo>
                <a:lnTo>
                  <a:pt x="1950719" y="424632"/>
                </a:lnTo>
                <a:lnTo>
                  <a:pt x="1935479" y="420954"/>
                </a:lnTo>
                <a:lnTo>
                  <a:pt x="1935479" y="563149"/>
                </a:lnTo>
                <a:lnTo>
                  <a:pt x="1950719" y="559489"/>
                </a:lnTo>
                <a:close/>
              </a:path>
            </a:pathLst>
          </a:custGeom>
          <a:solidFill>
            <a:srgbClr val="FBFBFB"/>
          </a:solidFill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11" name="object 11"/>
          <p:cNvSpPr/>
          <p:nvPr/>
        </p:nvSpPr>
        <p:spPr>
          <a:xfrm>
            <a:off x="5216561" y="4874560"/>
            <a:ext cx="1734671" cy="880781"/>
          </a:xfrm>
          <a:custGeom>
            <a:avLst/>
            <a:gdLst/>
            <a:ahLst/>
            <a:cxnLst/>
            <a:rect l="l" t="t" r="r" b="b"/>
            <a:pathLst>
              <a:path w="1965960" h="998220">
                <a:moveTo>
                  <a:pt x="1950719" y="451103"/>
                </a:moveTo>
                <a:lnTo>
                  <a:pt x="1950719" y="397763"/>
                </a:lnTo>
                <a:lnTo>
                  <a:pt x="1920239" y="348995"/>
                </a:lnTo>
                <a:lnTo>
                  <a:pt x="1889759" y="303275"/>
                </a:lnTo>
                <a:lnTo>
                  <a:pt x="1844039" y="260603"/>
                </a:lnTo>
                <a:lnTo>
                  <a:pt x="1813559" y="239267"/>
                </a:lnTo>
                <a:lnTo>
                  <a:pt x="1798319" y="219455"/>
                </a:lnTo>
                <a:lnTo>
                  <a:pt x="1767839" y="199643"/>
                </a:lnTo>
                <a:lnTo>
                  <a:pt x="1676399" y="144779"/>
                </a:lnTo>
                <a:lnTo>
                  <a:pt x="1645919" y="129539"/>
                </a:lnTo>
                <a:lnTo>
                  <a:pt x="1600199" y="114299"/>
                </a:lnTo>
                <a:lnTo>
                  <a:pt x="1569719" y="99059"/>
                </a:lnTo>
                <a:lnTo>
                  <a:pt x="1523999" y="85343"/>
                </a:lnTo>
                <a:lnTo>
                  <a:pt x="1493519" y="71627"/>
                </a:lnTo>
                <a:lnTo>
                  <a:pt x="1447799" y="60959"/>
                </a:lnTo>
                <a:lnTo>
                  <a:pt x="1402079" y="48767"/>
                </a:lnTo>
                <a:lnTo>
                  <a:pt x="1310639" y="30479"/>
                </a:lnTo>
                <a:lnTo>
                  <a:pt x="1264919" y="22859"/>
                </a:lnTo>
                <a:lnTo>
                  <a:pt x="1173479" y="10667"/>
                </a:lnTo>
                <a:lnTo>
                  <a:pt x="1127759" y="6095"/>
                </a:lnTo>
                <a:lnTo>
                  <a:pt x="1082039" y="3047"/>
                </a:lnTo>
                <a:lnTo>
                  <a:pt x="975359" y="0"/>
                </a:lnTo>
                <a:lnTo>
                  <a:pt x="883919" y="3047"/>
                </a:lnTo>
                <a:lnTo>
                  <a:pt x="822959" y="6095"/>
                </a:lnTo>
                <a:lnTo>
                  <a:pt x="777239" y="10667"/>
                </a:lnTo>
                <a:lnTo>
                  <a:pt x="685799" y="22859"/>
                </a:lnTo>
                <a:lnTo>
                  <a:pt x="640079" y="30479"/>
                </a:lnTo>
                <a:lnTo>
                  <a:pt x="548639" y="48767"/>
                </a:lnTo>
                <a:lnTo>
                  <a:pt x="518159" y="60959"/>
                </a:lnTo>
                <a:lnTo>
                  <a:pt x="472439" y="71627"/>
                </a:lnTo>
                <a:lnTo>
                  <a:pt x="426719" y="85343"/>
                </a:lnTo>
                <a:lnTo>
                  <a:pt x="396239" y="99059"/>
                </a:lnTo>
                <a:lnTo>
                  <a:pt x="320039" y="129539"/>
                </a:lnTo>
                <a:lnTo>
                  <a:pt x="243839" y="163067"/>
                </a:lnTo>
                <a:lnTo>
                  <a:pt x="213359" y="181355"/>
                </a:lnTo>
                <a:lnTo>
                  <a:pt x="198119" y="199643"/>
                </a:lnTo>
                <a:lnTo>
                  <a:pt x="137159" y="239267"/>
                </a:lnTo>
                <a:lnTo>
                  <a:pt x="106679" y="260603"/>
                </a:lnTo>
                <a:lnTo>
                  <a:pt x="76199" y="303275"/>
                </a:lnTo>
                <a:lnTo>
                  <a:pt x="45719" y="348995"/>
                </a:lnTo>
                <a:lnTo>
                  <a:pt x="30479" y="373379"/>
                </a:lnTo>
                <a:lnTo>
                  <a:pt x="15239" y="385571"/>
                </a:lnTo>
                <a:lnTo>
                  <a:pt x="0" y="422147"/>
                </a:lnTo>
                <a:lnTo>
                  <a:pt x="0" y="473963"/>
                </a:lnTo>
                <a:lnTo>
                  <a:pt x="15239" y="461771"/>
                </a:lnTo>
                <a:lnTo>
                  <a:pt x="15239" y="414527"/>
                </a:lnTo>
                <a:lnTo>
                  <a:pt x="30479" y="402335"/>
                </a:lnTo>
                <a:lnTo>
                  <a:pt x="30479" y="379475"/>
                </a:lnTo>
                <a:lnTo>
                  <a:pt x="76199" y="310895"/>
                </a:lnTo>
                <a:lnTo>
                  <a:pt x="106679" y="289559"/>
                </a:lnTo>
                <a:lnTo>
                  <a:pt x="121919" y="269747"/>
                </a:lnTo>
                <a:lnTo>
                  <a:pt x="152399" y="248411"/>
                </a:lnTo>
                <a:lnTo>
                  <a:pt x="167639" y="228599"/>
                </a:lnTo>
                <a:lnTo>
                  <a:pt x="259079" y="173735"/>
                </a:lnTo>
                <a:lnTo>
                  <a:pt x="320039" y="140207"/>
                </a:lnTo>
                <a:lnTo>
                  <a:pt x="365759" y="124967"/>
                </a:lnTo>
                <a:lnTo>
                  <a:pt x="426719" y="97535"/>
                </a:lnTo>
                <a:lnTo>
                  <a:pt x="472439" y="83819"/>
                </a:lnTo>
                <a:lnTo>
                  <a:pt x="518159" y="73151"/>
                </a:lnTo>
                <a:lnTo>
                  <a:pt x="594359" y="51815"/>
                </a:lnTo>
                <a:lnTo>
                  <a:pt x="640079" y="42671"/>
                </a:lnTo>
                <a:lnTo>
                  <a:pt x="685799" y="35051"/>
                </a:lnTo>
                <a:lnTo>
                  <a:pt x="777239" y="22859"/>
                </a:lnTo>
                <a:lnTo>
                  <a:pt x="838199" y="18287"/>
                </a:lnTo>
                <a:lnTo>
                  <a:pt x="883919" y="15239"/>
                </a:lnTo>
                <a:lnTo>
                  <a:pt x="929639" y="13715"/>
                </a:lnTo>
                <a:lnTo>
                  <a:pt x="1036319" y="13715"/>
                </a:lnTo>
                <a:lnTo>
                  <a:pt x="1173479" y="22859"/>
                </a:lnTo>
                <a:lnTo>
                  <a:pt x="1264919" y="35051"/>
                </a:lnTo>
                <a:lnTo>
                  <a:pt x="1310639" y="42671"/>
                </a:lnTo>
                <a:lnTo>
                  <a:pt x="1356359" y="51815"/>
                </a:lnTo>
                <a:lnTo>
                  <a:pt x="1402079" y="62483"/>
                </a:lnTo>
                <a:lnTo>
                  <a:pt x="1478279" y="83819"/>
                </a:lnTo>
                <a:lnTo>
                  <a:pt x="1569719" y="111251"/>
                </a:lnTo>
                <a:lnTo>
                  <a:pt x="1630679" y="140207"/>
                </a:lnTo>
                <a:lnTo>
                  <a:pt x="1676399" y="156971"/>
                </a:lnTo>
                <a:lnTo>
                  <a:pt x="1706879" y="173735"/>
                </a:lnTo>
                <a:lnTo>
                  <a:pt x="1767839" y="210311"/>
                </a:lnTo>
                <a:lnTo>
                  <a:pt x="1783079" y="228599"/>
                </a:lnTo>
                <a:lnTo>
                  <a:pt x="1813559" y="248411"/>
                </a:lnTo>
                <a:lnTo>
                  <a:pt x="1844039" y="269747"/>
                </a:lnTo>
                <a:lnTo>
                  <a:pt x="1889759" y="333755"/>
                </a:lnTo>
                <a:lnTo>
                  <a:pt x="1920239" y="379475"/>
                </a:lnTo>
                <a:lnTo>
                  <a:pt x="1935479" y="390143"/>
                </a:lnTo>
                <a:lnTo>
                  <a:pt x="1935479" y="426719"/>
                </a:lnTo>
                <a:lnTo>
                  <a:pt x="1950719" y="451103"/>
                </a:lnTo>
                <a:close/>
              </a:path>
              <a:path w="1965960" h="998220">
                <a:moveTo>
                  <a:pt x="990599" y="995171"/>
                </a:moveTo>
                <a:lnTo>
                  <a:pt x="990599" y="986027"/>
                </a:lnTo>
                <a:lnTo>
                  <a:pt x="975359" y="984503"/>
                </a:lnTo>
                <a:lnTo>
                  <a:pt x="929639" y="984503"/>
                </a:lnTo>
                <a:lnTo>
                  <a:pt x="883919" y="982979"/>
                </a:lnTo>
                <a:lnTo>
                  <a:pt x="838199" y="979931"/>
                </a:lnTo>
                <a:lnTo>
                  <a:pt x="777239" y="975359"/>
                </a:lnTo>
                <a:lnTo>
                  <a:pt x="685799" y="963167"/>
                </a:lnTo>
                <a:lnTo>
                  <a:pt x="640079" y="955547"/>
                </a:lnTo>
                <a:lnTo>
                  <a:pt x="548639" y="937259"/>
                </a:lnTo>
                <a:lnTo>
                  <a:pt x="518159" y="925067"/>
                </a:lnTo>
                <a:lnTo>
                  <a:pt x="472439" y="914399"/>
                </a:lnTo>
                <a:lnTo>
                  <a:pt x="426719" y="900683"/>
                </a:lnTo>
                <a:lnTo>
                  <a:pt x="365759" y="873251"/>
                </a:lnTo>
                <a:lnTo>
                  <a:pt x="320039" y="858011"/>
                </a:lnTo>
                <a:lnTo>
                  <a:pt x="259079" y="824483"/>
                </a:lnTo>
                <a:lnTo>
                  <a:pt x="167639" y="769619"/>
                </a:lnTo>
                <a:lnTo>
                  <a:pt x="152399" y="749807"/>
                </a:lnTo>
                <a:lnTo>
                  <a:pt x="121919" y="728471"/>
                </a:lnTo>
                <a:lnTo>
                  <a:pt x="106679" y="708659"/>
                </a:lnTo>
                <a:lnTo>
                  <a:pt x="76199" y="685799"/>
                </a:lnTo>
                <a:lnTo>
                  <a:pt x="60959" y="664463"/>
                </a:lnTo>
                <a:lnTo>
                  <a:pt x="30479" y="618743"/>
                </a:lnTo>
                <a:lnTo>
                  <a:pt x="30479" y="595883"/>
                </a:lnTo>
                <a:lnTo>
                  <a:pt x="15239" y="583691"/>
                </a:lnTo>
                <a:lnTo>
                  <a:pt x="15239" y="536447"/>
                </a:lnTo>
                <a:lnTo>
                  <a:pt x="0" y="524255"/>
                </a:lnTo>
                <a:lnTo>
                  <a:pt x="0" y="576071"/>
                </a:lnTo>
                <a:lnTo>
                  <a:pt x="15239" y="612647"/>
                </a:lnTo>
                <a:lnTo>
                  <a:pt x="30479" y="624839"/>
                </a:lnTo>
                <a:lnTo>
                  <a:pt x="45719" y="649223"/>
                </a:lnTo>
                <a:lnTo>
                  <a:pt x="91439" y="717803"/>
                </a:lnTo>
                <a:lnTo>
                  <a:pt x="106679" y="739139"/>
                </a:lnTo>
                <a:lnTo>
                  <a:pt x="137159" y="758951"/>
                </a:lnTo>
                <a:lnTo>
                  <a:pt x="167639" y="780287"/>
                </a:lnTo>
                <a:lnTo>
                  <a:pt x="198119" y="798575"/>
                </a:lnTo>
                <a:lnTo>
                  <a:pt x="213359" y="818387"/>
                </a:lnTo>
                <a:lnTo>
                  <a:pt x="243839" y="835151"/>
                </a:lnTo>
                <a:lnTo>
                  <a:pt x="289559" y="853439"/>
                </a:lnTo>
                <a:lnTo>
                  <a:pt x="320039" y="868679"/>
                </a:lnTo>
                <a:lnTo>
                  <a:pt x="350519" y="885443"/>
                </a:lnTo>
                <a:lnTo>
                  <a:pt x="396239" y="899159"/>
                </a:lnTo>
                <a:lnTo>
                  <a:pt x="472439" y="926591"/>
                </a:lnTo>
                <a:lnTo>
                  <a:pt x="518159" y="938783"/>
                </a:lnTo>
                <a:lnTo>
                  <a:pt x="548639" y="949451"/>
                </a:lnTo>
                <a:lnTo>
                  <a:pt x="640079" y="967739"/>
                </a:lnTo>
                <a:lnTo>
                  <a:pt x="685799" y="975359"/>
                </a:lnTo>
                <a:lnTo>
                  <a:pt x="777239" y="987551"/>
                </a:lnTo>
                <a:lnTo>
                  <a:pt x="822959" y="992123"/>
                </a:lnTo>
                <a:lnTo>
                  <a:pt x="883919" y="995171"/>
                </a:lnTo>
                <a:lnTo>
                  <a:pt x="975359" y="998219"/>
                </a:lnTo>
                <a:lnTo>
                  <a:pt x="990599" y="995171"/>
                </a:lnTo>
                <a:close/>
              </a:path>
              <a:path w="1965960" h="998220">
                <a:moveTo>
                  <a:pt x="1950719" y="600455"/>
                </a:moveTo>
                <a:lnTo>
                  <a:pt x="1950719" y="560831"/>
                </a:lnTo>
                <a:lnTo>
                  <a:pt x="1935479" y="573023"/>
                </a:lnTo>
                <a:lnTo>
                  <a:pt x="1935479" y="608075"/>
                </a:lnTo>
                <a:lnTo>
                  <a:pt x="1920239" y="618743"/>
                </a:lnTo>
                <a:lnTo>
                  <a:pt x="1904999" y="643127"/>
                </a:lnTo>
                <a:lnTo>
                  <a:pt x="1889759" y="664463"/>
                </a:lnTo>
                <a:lnTo>
                  <a:pt x="1874519" y="687323"/>
                </a:lnTo>
                <a:lnTo>
                  <a:pt x="1859279" y="708659"/>
                </a:lnTo>
                <a:lnTo>
                  <a:pt x="1828799" y="729995"/>
                </a:lnTo>
                <a:lnTo>
                  <a:pt x="1813559" y="749807"/>
                </a:lnTo>
                <a:lnTo>
                  <a:pt x="1783079" y="769619"/>
                </a:lnTo>
                <a:lnTo>
                  <a:pt x="1767839" y="787907"/>
                </a:lnTo>
                <a:lnTo>
                  <a:pt x="1706879" y="824483"/>
                </a:lnTo>
                <a:lnTo>
                  <a:pt x="1676399" y="841247"/>
                </a:lnTo>
                <a:lnTo>
                  <a:pt x="1630679" y="858011"/>
                </a:lnTo>
                <a:lnTo>
                  <a:pt x="1600199" y="873251"/>
                </a:lnTo>
                <a:lnTo>
                  <a:pt x="1569719" y="886967"/>
                </a:lnTo>
                <a:lnTo>
                  <a:pt x="1478279" y="914399"/>
                </a:lnTo>
                <a:lnTo>
                  <a:pt x="1447799" y="926591"/>
                </a:lnTo>
                <a:lnTo>
                  <a:pt x="1402079" y="937259"/>
                </a:lnTo>
                <a:lnTo>
                  <a:pt x="1310639" y="955547"/>
                </a:lnTo>
                <a:lnTo>
                  <a:pt x="1264919" y="963167"/>
                </a:lnTo>
                <a:lnTo>
                  <a:pt x="1173479" y="975359"/>
                </a:lnTo>
                <a:lnTo>
                  <a:pt x="1127759" y="979931"/>
                </a:lnTo>
                <a:lnTo>
                  <a:pt x="1082039" y="982979"/>
                </a:lnTo>
                <a:lnTo>
                  <a:pt x="1036319" y="984503"/>
                </a:lnTo>
                <a:lnTo>
                  <a:pt x="975359" y="984503"/>
                </a:lnTo>
                <a:lnTo>
                  <a:pt x="990599" y="986027"/>
                </a:lnTo>
                <a:lnTo>
                  <a:pt x="990599" y="997784"/>
                </a:lnTo>
                <a:lnTo>
                  <a:pt x="1082039" y="995171"/>
                </a:lnTo>
                <a:lnTo>
                  <a:pt x="1127759" y="992123"/>
                </a:lnTo>
                <a:lnTo>
                  <a:pt x="1173479" y="987551"/>
                </a:lnTo>
                <a:lnTo>
                  <a:pt x="1264919" y="975359"/>
                </a:lnTo>
                <a:lnTo>
                  <a:pt x="1310639" y="967739"/>
                </a:lnTo>
                <a:lnTo>
                  <a:pt x="1402079" y="949451"/>
                </a:lnTo>
                <a:lnTo>
                  <a:pt x="1447799" y="938783"/>
                </a:lnTo>
                <a:lnTo>
                  <a:pt x="1493519" y="926591"/>
                </a:lnTo>
                <a:lnTo>
                  <a:pt x="1523999" y="912875"/>
                </a:lnTo>
                <a:lnTo>
                  <a:pt x="1600199" y="885443"/>
                </a:lnTo>
                <a:lnTo>
                  <a:pt x="1645919" y="868679"/>
                </a:lnTo>
                <a:lnTo>
                  <a:pt x="1767839" y="798575"/>
                </a:lnTo>
                <a:lnTo>
                  <a:pt x="1828799" y="758951"/>
                </a:lnTo>
                <a:lnTo>
                  <a:pt x="1844039" y="739139"/>
                </a:lnTo>
                <a:lnTo>
                  <a:pt x="1874519" y="716279"/>
                </a:lnTo>
                <a:lnTo>
                  <a:pt x="1889759" y="694943"/>
                </a:lnTo>
                <a:lnTo>
                  <a:pt x="1920239" y="649223"/>
                </a:lnTo>
                <a:lnTo>
                  <a:pt x="1950719" y="600455"/>
                </a:lnTo>
                <a:close/>
              </a:path>
              <a:path w="1965960" h="998220">
                <a:moveTo>
                  <a:pt x="990599" y="997784"/>
                </a:moveTo>
                <a:lnTo>
                  <a:pt x="990599" y="995171"/>
                </a:lnTo>
                <a:lnTo>
                  <a:pt x="975359" y="998219"/>
                </a:lnTo>
                <a:lnTo>
                  <a:pt x="990599" y="997784"/>
                </a:lnTo>
                <a:close/>
              </a:path>
              <a:path w="1965960" h="998220">
                <a:moveTo>
                  <a:pt x="1965959" y="550163"/>
                </a:moveTo>
                <a:lnTo>
                  <a:pt x="1965959" y="448055"/>
                </a:lnTo>
                <a:lnTo>
                  <a:pt x="1950719" y="434339"/>
                </a:lnTo>
                <a:lnTo>
                  <a:pt x="1950719" y="563879"/>
                </a:lnTo>
                <a:lnTo>
                  <a:pt x="1965959" y="55016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12" name="object 12"/>
          <p:cNvSpPr txBox="1"/>
          <p:nvPr/>
        </p:nvSpPr>
        <p:spPr>
          <a:xfrm>
            <a:off x="2515257" y="3120053"/>
            <a:ext cx="6454169" cy="24577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86099" algn="ctr"/>
            <a:r>
              <a:rPr sz="1588" spc="-4" dirty="0" smtClean="0">
                <a:latin typeface="Arial"/>
                <a:cs typeface="Arial"/>
              </a:rPr>
              <a:t>A</a:t>
            </a:r>
            <a:r>
              <a:rPr sz="1588" dirty="0" smtClean="0">
                <a:latin typeface="Arial"/>
                <a:cs typeface="Arial"/>
              </a:rPr>
              <a:t>ct</a:t>
            </a:r>
            <a:r>
              <a:rPr sz="1588" spc="-4" dirty="0" smtClean="0">
                <a:latin typeface="Arial"/>
                <a:cs typeface="Arial"/>
              </a:rPr>
              <a:t>o</a:t>
            </a:r>
            <a:r>
              <a:rPr sz="1588" dirty="0" smtClean="0">
                <a:latin typeface="Arial"/>
                <a:cs typeface="Arial"/>
              </a:rPr>
              <a:t>r</a:t>
            </a:r>
            <a:endParaRPr sz="1588" dirty="0">
              <a:latin typeface="Arial"/>
              <a:cs typeface="Arial"/>
            </a:endParaRPr>
          </a:p>
          <a:p>
            <a:pPr>
              <a:spcBef>
                <a:spcPts val="15"/>
              </a:spcBef>
            </a:pPr>
            <a:endParaRPr sz="2074" dirty="0">
              <a:latin typeface="Times New Roman"/>
              <a:cs typeface="Times New Roman"/>
            </a:endParaRPr>
          </a:p>
          <a:p>
            <a:pPr>
              <a:spcBef>
                <a:spcPts val="35"/>
              </a:spcBef>
            </a:pPr>
            <a:endParaRPr lang="en-US" sz="3397" dirty="0" smtClean="0">
              <a:latin typeface="Times New Roman"/>
              <a:cs typeface="Times New Roman"/>
            </a:endParaRPr>
          </a:p>
          <a:p>
            <a:pPr>
              <a:spcBef>
                <a:spcPts val="35"/>
              </a:spcBef>
            </a:pPr>
            <a:endParaRPr lang="en-US" sz="3397" dirty="0">
              <a:latin typeface="Times New Roman"/>
              <a:cs typeface="Times New Roman"/>
            </a:endParaRPr>
          </a:p>
          <a:p>
            <a:pPr>
              <a:spcBef>
                <a:spcPts val="35"/>
              </a:spcBef>
            </a:pPr>
            <a:endParaRPr sz="3397" dirty="0">
              <a:latin typeface="Times New Roman"/>
              <a:cs typeface="Times New Roman"/>
            </a:endParaRPr>
          </a:p>
          <a:p>
            <a:pPr marL="660062" algn="ctr"/>
            <a:r>
              <a:rPr sz="2118" b="1" spc="-4" dirty="0">
                <a:latin typeface="Arial"/>
                <a:cs typeface="Arial"/>
              </a:rPr>
              <a:t>UseCas</a:t>
            </a:r>
            <a:r>
              <a:rPr sz="2118" b="1" dirty="0">
                <a:latin typeface="Arial"/>
                <a:cs typeface="Arial"/>
              </a:rPr>
              <a:t>e</a:t>
            </a:r>
            <a:endParaRPr sz="2118" dirty="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060588" y="6188839"/>
            <a:ext cx="70037" cy="1025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06">
              <a:lnSpc>
                <a:spcPts val="803"/>
              </a:lnSpc>
            </a:pPr>
            <a:r>
              <a:rPr sz="706" dirty="0">
                <a:latin typeface="Arial"/>
                <a:cs typeface="Arial"/>
              </a:rPr>
              <a:t>٩</a:t>
            </a:r>
          </a:p>
        </p:txBody>
      </p:sp>
    </p:spTree>
    <p:extLst>
      <p:ext uri="{BB962C8B-B14F-4D97-AF65-F5344CB8AC3E}">
        <p14:creationId xmlns="" xmlns:p14="http://schemas.microsoft.com/office/powerpoint/2010/main" val="80695215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actor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Primary actor initiates the use case.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Secondary actor is used to complete the use case</a:t>
            </a:r>
            <a:r>
              <a:rPr lang="en-US" dirty="0" smtClean="0"/>
              <a:t>.</a:t>
            </a:r>
          </a:p>
          <a:p>
            <a:r>
              <a:rPr lang="en-US" dirty="0" smtClean="0"/>
              <a:t>E.g. the professor send SMS to the students. The professor considered as primary actor, whereas students considered as secondary actor</a:t>
            </a:r>
            <a:endParaRPr lang="en-US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6801681" y="1646238"/>
            <a:ext cx="4678702" cy="234515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66943956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amond Grid 16x9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15_4109default" id="{E728D685-11FC-4812-BA85-57AC6F9C9F40}" vid="{BC4E008B-95FF-4815-904E-143A8EDFC1D4}"/>
    </a:ext>
  </a:extLst>
</a:theme>
</file>

<file path=ppt/theme/theme2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7087C0F-7449-45C4-B248-63D02665BF1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Business diamond grid presentation (widescreen)</Template>
  <TotalTime>0</TotalTime>
  <Words>754</Words>
  <Application>Microsoft Office PowerPoint</Application>
  <PresentationFormat>Custom</PresentationFormat>
  <Paragraphs>156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Diamond Grid 16x9</vt:lpstr>
      <vt:lpstr>Use Case Model</vt:lpstr>
      <vt:lpstr>Relevant Requirements Artifacts</vt:lpstr>
      <vt:lpstr>What Is System Behavior?</vt:lpstr>
      <vt:lpstr>What Are the Benefits of a Use-Case Model?</vt:lpstr>
      <vt:lpstr>Key points</vt:lpstr>
      <vt:lpstr>Use Case Diagrams</vt:lpstr>
      <vt:lpstr>Developing use case diagram</vt:lpstr>
      <vt:lpstr>Major Concepts in Use-Case Modeling</vt:lpstr>
      <vt:lpstr>Types of actor</vt:lpstr>
      <vt:lpstr>A Step-by-Step Guide to Building the Use-Case Model </vt:lpstr>
      <vt:lpstr>A Step-by-Step Guide to Building the Use-Case Model</vt:lpstr>
      <vt:lpstr>A Step-by-Step Guide to Building the Use-Case Model</vt:lpstr>
      <vt:lpstr>Use case diagram</vt:lpstr>
      <vt:lpstr>Case Study: Course Registration Problem Statement</vt:lpstr>
      <vt:lpstr>How Would You Read This Diagram?</vt:lpstr>
      <vt:lpstr>Use-Case Flow of Events</vt:lpstr>
      <vt:lpstr>Relationships between Use Cases</vt:lpstr>
      <vt:lpstr>Includes and Extends</vt:lpstr>
      <vt:lpstr>Examples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2015-09-05T19:15:29Z</dcterms:created>
  <dcterms:modified xsi:type="dcterms:W3CDTF">2016-10-17T19:24:46Z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TC030310159991</vt:lpwstr>
  </property>
</Properties>
</file>