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0" r:id="rId1"/>
  </p:sldMasterIdLst>
  <p:sldIdLst>
    <p:sldId id="256" r:id="rId2"/>
    <p:sldId id="316" r:id="rId3"/>
    <p:sldId id="328" r:id="rId4"/>
    <p:sldId id="346" r:id="rId5"/>
    <p:sldId id="347" r:id="rId6"/>
    <p:sldId id="348" r:id="rId7"/>
    <p:sldId id="349" r:id="rId8"/>
    <p:sldId id="364" r:id="rId9"/>
    <p:sldId id="352" r:id="rId10"/>
    <p:sldId id="365" r:id="rId11"/>
    <p:sldId id="355" r:id="rId12"/>
    <p:sldId id="356" r:id="rId13"/>
    <p:sldId id="366" r:id="rId14"/>
    <p:sldId id="358" r:id="rId15"/>
    <p:sldId id="359" r:id="rId16"/>
    <p:sldId id="368" r:id="rId17"/>
    <p:sldId id="360" r:id="rId18"/>
    <p:sldId id="369" r:id="rId19"/>
    <p:sldId id="361" r:id="rId20"/>
    <p:sldId id="372" r:id="rId21"/>
    <p:sldId id="373" r:id="rId22"/>
    <p:sldId id="374" r:id="rId23"/>
    <p:sldId id="375" r:id="rId24"/>
    <p:sldId id="377" r:id="rId25"/>
    <p:sldId id="378" r:id="rId26"/>
    <p:sldId id="370" r:id="rId27"/>
    <p:sldId id="362" r:id="rId28"/>
    <p:sldId id="363" r:id="rId29"/>
    <p:sldId id="345" r:id="rId30"/>
    <p:sldId id="379" r:id="rId31"/>
    <p:sldId id="3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4ED9E-0C25-4166-8D1C-F36602E3B6EB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F9A1A-5B16-42FB-8C2D-60E5331D2FA5}">
      <dgm:prSet phldrT="[Text]"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تحقيق النفع المادي والمعنوي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21D87BC0-4723-46F7-B03A-AA73CA8995C3}" type="parTrans" cxnId="{7C5472BB-5B80-4048-85BE-CD6A7AC18C4D}">
      <dgm:prSet/>
      <dgm:spPr/>
      <dgm:t>
        <a:bodyPr/>
        <a:lstStyle/>
        <a:p>
          <a:endParaRPr lang="en-US"/>
        </a:p>
      </dgm:t>
    </dgm:pt>
    <dgm:pt modelId="{25322C43-D81F-4585-B624-07FAB2D9B0D8}" type="sibTrans" cxnId="{7C5472BB-5B80-4048-85BE-CD6A7AC18C4D}">
      <dgm:prSet/>
      <dgm:spPr/>
      <dgm:t>
        <a:bodyPr/>
        <a:lstStyle/>
        <a:p>
          <a:endParaRPr lang="en-US"/>
        </a:p>
      </dgm:t>
    </dgm:pt>
    <dgm:pt modelId="{29C677B9-3B2D-485F-9869-A574EC27BF7E}">
      <dgm:prSet phldrT="[Text]"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يحفز على تنويع الصيغ التمويلية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B16C3DBE-E947-475F-A1DA-5765B197337B}" type="parTrans" cxnId="{466259EA-BD0E-4973-8406-F0F7A83BDE79}">
      <dgm:prSet/>
      <dgm:spPr/>
      <dgm:t>
        <a:bodyPr/>
        <a:lstStyle/>
        <a:p>
          <a:endParaRPr lang="en-US"/>
        </a:p>
      </dgm:t>
    </dgm:pt>
    <dgm:pt modelId="{2DCE1442-7BCA-45D8-8079-B86E15AB18CF}" type="sibTrans" cxnId="{466259EA-BD0E-4973-8406-F0F7A83BDE79}">
      <dgm:prSet/>
      <dgm:spPr/>
      <dgm:t>
        <a:bodyPr/>
        <a:lstStyle/>
        <a:p>
          <a:endParaRPr lang="en-US"/>
        </a:p>
      </dgm:t>
    </dgm:pt>
    <dgm:pt modelId="{2115B119-3E4A-434F-AF66-93F0DC94E3D5}">
      <dgm:prSet phldrT="[Text]"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يعمل على تسريع وتيرة الاقتصاد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90DAC28D-4BBE-4D87-B2AA-813E02C0432E}" type="parTrans" cxnId="{000CD2F0-8947-4F21-B2E3-57257C9A2DFA}">
      <dgm:prSet/>
      <dgm:spPr/>
      <dgm:t>
        <a:bodyPr/>
        <a:lstStyle/>
        <a:p>
          <a:endParaRPr lang="en-US"/>
        </a:p>
      </dgm:t>
    </dgm:pt>
    <dgm:pt modelId="{B4252D9C-A123-4943-9014-22F9AB3D4F42}" type="sibTrans" cxnId="{000CD2F0-8947-4F21-B2E3-57257C9A2DFA}">
      <dgm:prSet/>
      <dgm:spPr/>
      <dgm:t>
        <a:bodyPr/>
        <a:lstStyle/>
        <a:p>
          <a:endParaRPr lang="en-US"/>
        </a:p>
      </dgm:t>
    </dgm:pt>
    <dgm:pt modelId="{F399E823-7595-43C5-B246-17AA9ABA6D71}">
      <dgm:prSet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يعمل على تسهيل المبادلات التي تولد القيمة المضافة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91FA8B31-AE91-4742-97AD-003175B56F55}" type="parTrans" cxnId="{AD3A2A4B-8762-4EC5-B6FE-30B6C6656387}">
      <dgm:prSet/>
      <dgm:spPr/>
      <dgm:t>
        <a:bodyPr/>
        <a:lstStyle/>
        <a:p>
          <a:endParaRPr lang="en-US"/>
        </a:p>
      </dgm:t>
    </dgm:pt>
    <dgm:pt modelId="{D0B847ED-4EB1-4659-83ED-B0FB69CD7C5E}" type="sibTrans" cxnId="{AD3A2A4B-8762-4EC5-B6FE-30B6C6656387}">
      <dgm:prSet/>
      <dgm:spPr/>
      <dgm:t>
        <a:bodyPr/>
        <a:lstStyle/>
        <a:p>
          <a:endParaRPr lang="en-US"/>
        </a:p>
      </dgm:t>
    </dgm:pt>
    <dgm:pt modelId="{7A9F6014-3FFA-47EE-B74A-BFBA9E758E65}" type="pres">
      <dgm:prSet presAssocID="{3B54ED9E-0C25-4166-8D1C-F36602E3B6EB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9A7BE-7C33-4384-BBF8-6D6CD6AAE75E}" type="pres">
      <dgm:prSet presAssocID="{F399E823-7595-43C5-B246-17AA9ABA6D71}" presName="composite" presStyleCnt="0"/>
      <dgm:spPr/>
    </dgm:pt>
    <dgm:pt modelId="{9004E555-EFE6-478E-B66B-E084987A2D7D}" type="pres">
      <dgm:prSet presAssocID="{F399E823-7595-43C5-B246-17AA9ABA6D71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830224-C1CA-4402-A243-8D6F73DC5F85}" type="pres">
      <dgm:prSet presAssocID="{F399E823-7595-43C5-B246-17AA9ABA6D7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4C38-504F-4976-A689-F461DFCCFF4C}" type="pres">
      <dgm:prSet presAssocID="{D0B847ED-4EB1-4659-83ED-B0FB69CD7C5E}" presName="spacing" presStyleCnt="0"/>
      <dgm:spPr/>
    </dgm:pt>
    <dgm:pt modelId="{CBA535F8-6C78-4E4F-9976-7C1684184A68}" type="pres">
      <dgm:prSet presAssocID="{EE5F9A1A-5B16-42FB-8C2D-60E5331D2FA5}" presName="composite" presStyleCnt="0"/>
      <dgm:spPr/>
    </dgm:pt>
    <dgm:pt modelId="{F84D3A1D-EC1F-4396-B97E-772F7470FB4A}" type="pres">
      <dgm:prSet presAssocID="{EE5F9A1A-5B16-42FB-8C2D-60E5331D2FA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F47D165-8F6F-48EE-B94D-E18878167CCA}" type="pres">
      <dgm:prSet presAssocID="{EE5F9A1A-5B16-42FB-8C2D-60E5331D2FA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6852-1DB3-419F-A655-491C1E59A2A7}" type="pres">
      <dgm:prSet presAssocID="{25322C43-D81F-4585-B624-07FAB2D9B0D8}" presName="spacing" presStyleCnt="0"/>
      <dgm:spPr/>
    </dgm:pt>
    <dgm:pt modelId="{6026C05A-E626-401B-8729-3F5B0091D9B3}" type="pres">
      <dgm:prSet presAssocID="{29C677B9-3B2D-485F-9869-A574EC27BF7E}" presName="composite" presStyleCnt="0"/>
      <dgm:spPr/>
    </dgm:pt>
    <dgm:pt modelId="{2F3C8938-7BDC-422D-A898-2ABB6F6FB74D}" type="pres">
      <dgm:prSet presAssocID="{29C677B9-3B2D-485F-9869-A574EC27BF7E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AC72E8-6068-48C7-9E64-42D14A3BF053}" type="pres">
      <dgm:prSet presAssocID="{29C677B9-3B2D-485F-9869-A574EC27BF7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EE0FB-C62B-4E33-AF18-C927E497B979}" type="pres">
      <dgm:prSet presAssocID="{2DCE1442-7BCA-45D8-8079-B86E15AB18CF}" presName="spacing" presStyleCnt="0"/>
      <dgm:spPr/>
    </dgm:pt>
    <dgm:pt modelId="{25CBE101-154A-4510-83A5-43AF6CEC7739}" type="pres">
      <dgm:prSet presAssocID="{2115B119-3E4A-434F-AF66-93F0DC94E3D5}" presName="composite" presStyleCnt="0"/>
      <dgm:spPr/>
    </dgm:pt>
    <dgm:pt modelId="{3E5292E8-430E-4F7F-A9BE-1E31F89629EC}" type="pres">
      <dgm:prSet presAssocID="{2115B119-3E4A-434F-AF66-93F0DC94E3D5}" presName="imgShp" presStyleLbl="fgImgPlac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7F2765E-CE86-4421-A1DD-E2C579B2E1A0}" type="pres">
      <dgm:prSet presAssocID="{2115B119-3E4A-434F-AF66-93F0DC94E3D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3AAE9A-0B70-4B7E-AB9F-1DCA3E32BB30}" type="presOf" srcId="{F399E823-7595-43C5-B246-17AA9ABA6D71}" destId="{32830224-C1CA-4402-A243-8D6F73DC5F85}" srcOrd="0" destOrd="0" presId="urn:microsoft.com/office/officeart/2005/8/layout/vList3"/>
    <dgm:cxn modelId="{023DD5F1-7F5A-4662-9816-C4BF8126E165}" type="presOf" srcId="{29C677B9-3B2D-485F-9869-A574EC27BF7E}" destId="{FDAC72E8-6068-48C7-9E64-42D14A3BF053}" srcOrd="0" destOrd="0" presId="urn:microsoft.com/office/officeart/2005/8/layout/vList3"/>
    <dgm:cxn modelId="{000CD2F0-8947-4F21-B2E3-57257C9A2DFA}" srcId="{3B54ED9E-0C25-4166-8D1C-F36602E3B6EB}" destId="{2115B119-3E4A-434F-AF66-93F0DC94E3D5}" srcOrd="3" destOrd="0" parTransId="{90DAC28D-4BBE-4D87-B2AA-813E02C0432E}" sibTransId="{B4252D9C-A123-4943-9014-22F9AB3D4F42}"/>
    <dgm:cxn modelId="{466259EA-BD0E-4973-8406-F0F7A83BDE79}" srcId="{3B54ED9E-0C25-4166-8D1C-F36602E3B6EB}" destId="{29C677B9-3B2D-485F-9869-A574EC27BF7E}" srcOrd="2" destOrd="0" parTransId="{B16C3DBE-E947-475F-A1DA-5765B197337B}" sibTransId="{2DCE1442-7BCA-45D8-8079-B86E15AB18CF}"/>
    <dgm:cxn modelId="{7CD09157-A63A-464E-B1F4-63E7A8259D3A}" type="presOf" srcId="{EE5F9A1A-5B16-42FB-8C2D-60E5331D2FA5}" destId="{4F47D165-8F6F-48EE-B94D-E18878167CCA}" srcOrd="0" destOrd="0" presId="urn:microsoft.com/office/officeart/2005/8/layout/vList3"/>
    <dgm:cxn modelId="{AD3A2A4B-8762-4EC5-B6FE-30B6C6656387}" srcId="{3B54ED9E-0C25-4166-8D1C-F36602E3B6EB}" destId="{F399E823-7595-43C5-B246-17AA9ABA6D71}" srcOrd="0" destOrd="0" parTransId="{91FA8B31-AE91-4742-97AD-003175B56F55}" sibTransId="{D0B847ED-4EB1-4659-83ED-B0FB69CD7C5E}"/>
    <dgm:cxn modelId="{60113B9D-3352-42B5-AC5C-4393FBE642D2}" type="presOf" srcId="{3B54ED9E-0C25-4166-8D1C-F36602E3B6EB}" destId="{7A9F6014-3FFA-47EE-B74A-BFBA9E758E65}" srcOrd="0" destOrd="0" presId="urn:microsoft.com/office/officeart/2005/8/layout/vList3"/>
    <dgm:cxn modelId="{97330699-992C-4EF8-97B3-00B5F28CA1B7}" type="presOf" srcId="{2115B119-3E4A-434F-AF66-93F0DC94E3D5}" destId="{F7F2765E-CE86-4421-A1DD-E2C579B2E1A0}" srcOrd="0" destOrd="0" presId="urn:microsoft.com/office/officeart/2005/8/layout/vList3"/>
    <dgm:cxn modelId="{7C5472BB-5B80-4048-85BE-CD6A7AC18C4D}" srcId="{3B54ED9E-0C25-4166-8D1C-F36602E3B6EB}" destId="{EE5F9A1A-5B16-42FB-8C2D-60E5331D2FA5}" srcOrd="1" destOrd="0" parTransId="{21D87BC0-4723-46F7-B03A-AA73CA8995C3}" sibTransId="{25322C43-D81F-4585-B624-07FAB2D9B0D8}"/>
    <dgm:cxn modelId="{DB13B9EF-FEED-4F26-9C9A-2BEEF31B3118}" type="presParOf" srcId="{7A9F6014-3FFA-47EE-B74A-BFBA9E758E65}" destId="{1299A7BE-7C33-4384-BBF8-6D6CD6AAE75E}" srcOrd="0" destOrd="0" presId="urn:microsoft.com/office/officeart/2005/8/layout/vList3"/>
    <dgm:cxn modelId="{0BAF45D3-47B4-4452-8FE5-5176C578DD60}" type="presParOf" srcId="{1299A7BE-7C33-4384-BBF8-6D6CD6AAE75E}" destId="{9004E555-EFE6-478E-B66B-E084987A2D7D}" srcOrd="0" destOrd="0" presId="urn:microsoft.com/office/officeart/2005/8/layout/vList3"/>
    <dgm:cxn modelId="{A1B8A887-E5AA-4809-B9FC-31DEFF2EF617}" type="presParOf" srcId="{1299A7BE-7C33-4384-BBF8-6D6CD6AAE75E}" destId="{32830224-C1CA-4402-A243-8D6F73DC5F85}" srcOrd="1" destOrd="0" presId="urn:microsoft.com/office/officeart/2005/8/layout/vList3"/>
    <dgm:cxn modelId="{E930FE64-2C6B-4571-9919-DEBFAAAE7F6C}" type="presParOf" srcId="{7A9F6014-3FFA-47EE-B74A-BFBA9E758E65}" destId="{6BED4C38-504F-4976-A689-F461DFCCFF4C}" srcOrd="1" destOrd="0" presId="urn:microsoft.com/office/officeart/2005/8/layout/vList3"/>
    <dgm:cxn modelId="{555C1696-E023-4541-9E53-91DEA1A18469}" type="presParOf" srcId="{7A9F6014-3FFA-47EE-B74A-BFBA9E758E65}" destId="{CBA535F8-6C78-4E4F-9976-7C1684184A68}" srcOrd="2" destOrd="0" presId="urn:microsoft.com/office/officeart/2005/8/layout/vList3"/>
    <dgm:cxn modelId="{F97A3F30-E4DD-492D-B7E0-EE2D3D7D2D32}" type="presParOf" srcId="{CBA535F8-6C78-4E4F-9976-7C1684184A68}" destId="{F84D3A1D-EC1F-4396-B97E-772F7470FB4A}" srcOrd="0" destOrd="0" presId="urn:microsoft.com/office/officeart/2005/8/layout/vList3"/>
    <dgm:cxn modelId="{9E30ABF9-755B-4896-8784-C7F1CAE07778}" type="presParOf" srcId="{CBA535F8-6C78-4E4F-9976-7C1684184A68}" destId="{4F47D165-8F6F-48EE-B94D-E18878167CCA}" srcOrd="1" destOrd="0" presId="urn:microsoft.com/office/officeart/2005/8/layout/vList3"/>
    <dgm:cxn modelId="{C42BF7EF-CC6A-47E3-B4B5-7D59B26F678D}" type="presParOf" srcId="{7A9F6014-3FFA-47EE-B74A-BFBA9E758E65}" destId="{4E136852-1DB3-419F-A655-491C1E59A2A7}" srcOrd="3" destOrd="0" presId="urn:microsoft.com/office/officeart/2005/8/layout/vList3"/>
    <dgm:cxn modelId="{2F2E8DFF-6CB7-4C27-A5D8-05F9D0B2E96A}" type="presParOf" srcId="{7A9F6014-3FFA-47EE-B74A-BFBA9E758E65}" destId="{6026C05A-E626-401B-8729-3F5B0091D9B3}" srcOrd="4" destOrd="0" presId="urn:microsoft.com/office/officeart/2005/8/layout/vList3"/>
    <dgm:cxn modelId="{D08316A5-AE58-43C5-9DE9-72904885BBD8}" type="presParOf" srcId="{6026C05A-E626-401B-8729-3F5B0091D9B3}" destId="{2F3C8938-7BDC-422D-A898-2ABB6F6FB74D}" srcOrd="0" destOrd="0" presId="urn:microsoft.com/office/officeart/2005/8/layout/vList3"/>
    <dgm:cxn modelId="{55AAB7B0-30B3-449E-B5D7-7DB91B470E46}" type="presParOf" srcId="{6026C05A-E626-401B-8729-3F5B0091D9B3}" destId="{FDAC72E8-6068-48C7-9E64-42D14A3BF053}" srcOrd="1" destOrd="0" presId="urn:microsoft.com/office/officeart/2005/8/layout/vList3"/>
    <dgm:cxn modelId="{4A9FCCC5-9FFB-4A0C-B53D-BA2DBE420F04}" type="presParOf" srcId="{7A9F6014-3FFA-47EE-B74A-BFBA9E758E65}" destId="{731EE0FB-C62B-4E33-AF18-C927E497B979}" srcOrd="5" destOrd="0" presId="urn:microsoft.com/office/officeart/2005/8/layout/vList3"/>
    <dgm:cxn modelId="{2C818F98-9A8A-4C7F-90F1-7BFC15CF0D10}" type="presParOf" srcId="{7A9F6014-3FFA-47EE-B74A-BFBA9E758E65}" destId="{25CBE101-154A-4510-83A5-43AF6CEC7739}" srcOrd="6" destOrd="0" presId="urn:microsoft.com/office/officeart/2005/8/layout/vList3"/>
    <dgm:cxn modelId="{841F1C43-4D56-4C68-B1DF-75683C55846E}" type="presParOf" srcId="{25CBE101-154A-4510-83A5-43AF6CEC7739}" destId="{3E5292E8-430E-4F7F-A9BE-1E31F89629EC}" srcOrd="0" destOrd="0" presId="urn:microsoft.com/office/officeart/2005/8/layout/vList3"/>
    <dgm:cxn modelId="{ADA67904-A93C-47A6-96CF-902430D2C0A7}" type="presParOf" srcId="{25CBE101-154A-4510-83A5-43AF6CEC7739}" destId="{F7F2765E-CE86-4421-A1DD-E2C579B2E1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54ED9E-0C25-4166-8D1C-F36602E3B6EB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F9A1A-5B16-42FB-8C2D-60E5331D2FA5}">
      <dgm:prSet phldrT="[Text]"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في الربح والخسارة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21D87BC0-4723-46F7-B03A-AA73CA8995C3}" type="parTrans" cxnId="{7C5472BB-5B80-4048-85BE-CD6A7AC18C4D}">
      <dgm:prSet/>
      <dgm:spPr/>
      <dgm:t>
        <a:bodyPr/>
        <a:lstStyle/>
        <a:p>
          <a:endParaRPr lang="en-US"/>
        </a:p>
      </dgm:t>
    </dgm:pt>
    <dgm:pt modelId="{25322C43-D81F-4585-B624-07FAB2D9B0D8}" type="sibTrans" cxnId="{7C5472BB-5B80-4048-85BE-CD6A7AC18C4D}">
      <dgm:prSet/>
      <dgm:spPr/>
      <dgm:t>
        <a:bodyPr/>
        <a:lstStyle/>
        <a:p>
          <a:endParaRPr lang="en-US"/>
        </a:p>
      </dgm:t>
    </dgm:pt>
    <dgm:pt modelId="{29C677B9-3B2D-485F-9869-A574EC27BF7E}">
      <dgm:prSet phldrT="[Text]"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في طبيعة نشاط الاستثمار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B16C3DBE-E947-475F-A1DA-5765B197337B}" type="parTrans" cxnId="{466259EA-BD0E-4973-8406-F0F7A83BDE79}">
      <dgm:prSet/>
      <dgm:spPr/>
      <dgm:t>
        <a:bodyPr/>
        <a:lstStyle/>
        <a:p>
          <a:endParaRPr lang="en-US"/>
        </a:p>
      </dgm:t>
    </dgm:pt>
    <dgm:pt modelId="{2DCE1442-7BCA-45D8-8079-B86E15AB18CF}" type="sibTrans" cxnId="{466259EA-BD0E-4973-8406-F0F7A83BDE79}">
      <dgm:prSet/>
      <dgm:spPr/>
      <dgm:t>
        <a:bodyPr/>
        <a:lstStyle/>
        <a:p>
          <a:endParaRPr lang="en-US"/>
        </a:p>
      </dgm:t>
    </dgm:pt>
    <dgm:pt modelId="{2115B119-3E4A-434F-AF66-93F0DC94E3D5}">
      <dgm:prSet phldrT="[Text]"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في طبيعة التمويل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90DAC28D-4BBE-4D87-B2AA-813E02C0432E}" type="parTrans" cxnId="{000CD2F0-8947-4F21-B2E3-57257C9A2DFA}">
      <dgm:prSet/>
      <dgm:spPr/>
      <dgm:t>
        <a:bodyPr/>
        <a:lstStyle/>
        <a:p>
          <a:endParaRPr lang="en-US"/>
        </a:p>
      </dgm:t>
    </dgm:pt>
    <dgm:pt modelId="{B4252D9C-A123-4943-9014-22F9AB3D4F42}" type="sibTrans" cxnId="{000CD2F0-8947-4F21-B2E3-57257C9A2DFA}">
      <dgm:prSet/>
      <dgm:spPr/>
      <dgm:t>
        <a:bodyPr/>
        <a:lstStyle/>
        <a:p>
          <a:endParaRPr lang="en-US"/>
        </a:p>
      </dgm:t>
    </dgm:pt>
    <dgm:pt modelId="{F399E823-7595-43C5-B246-17AA9ABA6D71}">
      <dgm:prSet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في ملكية رأس المال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91FA8B31-AE91-4742-97AD-003175B56F55}" type="parTrans" cxnId="{AD3A2A4B-8762-4EC5-B6FE-30B6C6656387}">
      <dgm:prSet/>
      <dgm:spPr/>
      <dgm:t>
        <a:bodyPr/>
        <a:lstStyle/>
        <a:p>
          <a:endParaRPr lang="en-US"/>
        </a:p>
      </dgm:t>
    </dgm:pt>
    <dgm:pt modelId="{D0B847ED-4EB1-4659-83ED-B0FB69CD7C5E}" type="sibTrans" cxnId="{AD3A2A4B-8762-4EC5-B6FE-30B6C6656387}">
      <dgm:prSet/>
      <dgm:spPr/>
      <dgm:t>
        <a:bodyPr/>
        <a:lstStyle/>
        <a:p>
          <a:endParaRPr lang="en-US"/>
        </a:p>
      </dgm:t>
    </dgm:pt>
    <dgm:pt modelId="{7A9F6014-3FFA-47EE-B74A-BFBA9E758E65}" type="pres">
      <dgm:prSet presAssocID="{3B54ED9E-0C25-4166-8D1C-F36602E3B6EB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9A7BE-7C33-4384-BBF8-6D6CD6AAE75E}" type="pres">
      <dgm:prSet presAssocID="{F399E823-7595-43C5-B246-17AA9ABA6D71}" presName="composite" presStyleCnt="0"/>
      <dgm:spPr/>
    </dgm:pt>
    <dgm:pt modelId="{9004E555-EFE6-478E-B66B-E084987A2D7D}" type="pres">
      <dgm:prSet presAssocID="{F399E823-7595-43C5-B246-17AA9ABA6D71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830224-C1CA-4402-A243-8D6F73DC5F85}" type="pres">
      <dgm:prSet presAssocID="{F399E823-7595-43C5-B246-17AA9ABA6D7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4C38-504F-4976-A689-F461DFCCFF4C}" type="pres">
      <dgm:prSet presAssocID="{D0B847ED-4EB1-4659-83ED-B0FB69CD7C5E}" presName="spacing" presStyleCnt="0"/>
      <dgm:spPr/>
    </dgm:pt>
    <dgm:pt modelId="{CBA535F8-6C78-4E4F-9976-7C1684184A68}" type="pres">
      <dgm:prSet presAssocID="{EE5F9A1A-5B16-42FB-8C2D-60E5331D2FA5}" presName="composite" presStyleCnt="0"/>
      <dgm:spPr/>
    </dgm:pt>
    <dgm:pt modelId="{F84D3A1D-EC1F-4396-B97E-772F7470FB4A}" type="pres">
      <dgm:prSet presAssocID="{EE5F9A1A-5B16-42FB-8C2D-60E5331D2FA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F47D165-8F6F-48EE-B94D-E18878167CCA}" type="pres">
      <dgm:prSet presAssocID="{EE5F9A1A-5B16-42FB-8C2D-60E5331D2FA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6852-1DB3-419F-A655-491C1E59A2A7}" type="pres">
      <dgm:prSet presAssocID="{25322C43-D81F-4585-B624-07FAB2D9B0D8}" presName="spacing" presStyleCnt="0"/>
      <dgm:spPr/>
    </dgm:pt>
    <dgm:pt modelId="{6026C05A-E626-401B-8729-3F5B0091D9B3}" type="pres">
      <dgm:prSet presAssocID="{29C677B9-3B2D-485F-9869-A574EC27BF7E}" presName="composite" presStyleCnt="0"/>
      <dgm:spPr/>
    </dgm:pt>
    <dgm:pt modelId="{2F3C8938-7BDC-422D-A898-2ABB6F6FB74D}" type="pres">
      <dgm:prSet presAssocID="{29C677B9-3B2D-485F-9869-A574EC27BF7E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AC72E8-6068-48C7-9E64-42D14A3BF053}" type="pres">
      <dgm:prSet presAssocID="{29C677B9-3B2D-485F-9869-A574EC27BF7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EE0FB-C62B-4E33-AF18-C927E497B979}" type="pres">
      <dgm:prSet presAssocID="{2DCE1442-7BCA-45D8-8079-B86E15AB18CF}" presName="spacing" presStyleCnt="0"/>
      <dgm:spPr/>
    </dgm:pt>
    <dgm:pt modelId="{25CBE101-154A-4510-83A5-43AF6CEC7739}" type="pres">
      <dgm:prSet presAssocID="{2115B119-3E4A-434F-AF66-93F0DC94E3D5}" presName="composite" presStyleCnt="0"/>
      <dgm:spPr/>
    </dgm:pt>
    <dgm:pt modelId="{3E5292E8-430E-4F7F-A9BE-1E31F89629EC}" type="pres">
      <dgm:prSet presAssocID="{2115B119-3E4A-434F-AF66-93F0DC94E3D5}" presName="imgShp" presStyleLbl="fgImgPlac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7F2765E-CE86-4421-A1DD-E2C579B2E1A0}" type="pres">
      <dgm:prSet presAssocID="{2115B119-3E4A-434F-AF66-93F0DC94E3D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D2D068-EAFD-4A26-A865-233FC013D083}" type="presOf" srcId="{29C677B9-3B2D-485F-9869-A574EC27BF7E}" destId="{FDAC72E8-6068-48C7-9E64-42D14A3BF053}" srcOrd="0" destOrd="0" presId="urn:microsoft.com/office/officeart/2005/8/layout/vList3"/>
    <dgm:cxn modelId="{000CD2F0-8947-4F21-B2E3-57257C9A2DFA}" srcId="{3B54ED9E-0C25-4166-8D1C-F36602E3B6EB}" destId="{2115B119-3E4A-434F-AF66-93F0DC94E3D5}" srcOrd="3" destOrd="0" parTransId="{90DAC28D-4BBE-4D87-B2AA-813E02C0432E}" sibTransId="{B4252D9C-A123-4943-9014-22F9AB3D4F42}"/>
    <dgm:cxn modelId="{6CE1152F-1B4E-4295-8A9F-209C3C023BFB}" type="presOf" srcId="{EE5F9A1A-5B16-42FB-8C2D-60E5331D2FA5}" destId="{4F47D165-8F6F-48EE-B94D-E18878167CCA}" srcOrd="0" destOrd="0" presId="urn:microsoft.com/office/officeart/2005/8/layout/vList3"/>
    <dgm:cxn modelId="{466259EA-BD0E-4973-8406-F0F7A83BDE79}" srcId="{3B54ED9E-0C25-4166-8D1C-F36602E3B6EB}" destId="{29C677B9-3B2D-485F-9869-A574EC27BF7E}" srcOrd="2" destOrd="0" parTransId="{B16C3DBE-E947-475F-A1DA-5765B197337B}" sibTransId="{2DCE1442-7BCA-45D8-8079-B86E15AB18CF}"/>
    <dgm:cxn modelId="{35C46995-01FA-4EAA-BCB0-7D74E47EC39C}" type="presOf" srcId="{3B54ED9E-0C25-4166-8D1C-F36602E3B6EB}" destId="{7A9F6014-3FFA-47EE-B74A-BFBA9E758E65}" srcOrd="0" destOrd="0" presId="urn:microsoft.com/office/officeart/2005/8/layout/vList3"/>
    <dgm:cxn modelId="{27EE44B4-790E-4B25-BC2A-567C816E614F}" type="presOf" srcId="{2115B119-3E4A-434F-AF66-93F0DC94E3D5}" destId="{F7F2765E-CE86-4421-A1DD-E2C579B2E1A0}" srcOrd="0" destOrd="0" presId="urn:microsoft.com/office/officeart/2005/8/layout/vList3"/>
    <dgm:cxn modelId="{6E897EB9-3736-4AE6-8B00-EF70F74AE79A}" type="presOf" srcId="{F399E823-7595-43C5-B246-17AA9ABA6D71}" destId="{32830224-C1CA-4402-A243-8D6F73DC5F85}" srcOrd="0" destOrd="0" presId="urn:microsoft.com/office/officeart/2005/8/layout/vList3"/>
    <dgm:cxn modelId="{AD3A2A4B-8762-4EC5-B6FE-30B6C6656387}" srcId="{3B54ED9E-0C25-4166-8D1C-F36602E3B6EB}" destId="{F399E823-7595-43C5-B246-17AA9ABA6D71}" srcOrd="0" destOrd="0" parTransId="{91FA8B31-AE91-4742-97AD-003175B56F55}" sibTransId="{D0B847ED-4EB1-4659-83ED-B0FB69CD7C5E}"/>
    <dgm:cxn modelId="{7C5472BB-5B80-4048-85BE-CD6A7AC18C4D}" srcId="{3B54ED9E-0C25-4166-8D1C-F36602E3B6EB}" destId="{EE5F9A1A-5B16-42FB-8C2D-60E5331D2FA5}" srcOrd="1" destOrd="0" parTransId="{21D87BC0-4723-46F7-B03A-AA73CA8995C3}" sibTransId="{25322C43-D81F-4585-B624-07FAB2D9B0D8}"/>
    <dgm:cxn modelId="{9945A5E4-059D-49D5-9E7F-5A1A9FF8AB9B}" type="presParOf" srcId="{7A9F6014-3FFA-47EE-B74A-BFBA9E758E65}" destId="{1299A7BE-7C33-4384-BBF8-6D6CD6AAE75E}" srcOrd="0" destOrd="0" presId="urn:microsoft.com/office/officeart/2005/8/layout/vList3"/>
    <dgm:cxn modelId="{A12EBC42-2F33-4518-AAEF-9ADB7B5FE4DF}" type="presParOf" srcId="{1299A7BE-7C33-4384-BBF8-6D6CD6AAE75E}" destId="{9004E555-EFE6-478E-B66B-E084987A2D7D}" srcOrd="0" destOrd="0" presId="urn:microsoft.com/office/officeart/2005/8/layout/vList3"/>
    <dgm:cxn modelId="{79F22D6F-68AD-4BF9-B1C7-DC98F7156EE4}" type="presParOf" srcId="{1299A7BE-7C33-4384-BBF8-6D6CD6AAE75E}" destId="{32830224-C1CA-4402-A243-8D6F73DC5F85}" srcOrd="1" destOrd="0" presId="urn:microsoft.com/office/officeart/2005/8/layout/vList3"/>
    <dgm:cxn modelId="{7DDD58F1-2198-4B56-B1FC-21A1A0F99E4E}" type="presParOf" srcId="{7A9F6014-3FFA-47EE-B74A-BFBA9E758E65}" destId="{6BED4C38-504F-4976-A689-F461DFCCFF4C}" srcOrd="1" destOrd="0" presId="urn:microsoft.com/office/officeart/2005/8/layout/vList3"/>
    <dgm:cxn modelId="{E94FEB93-5BD3-405B-90A4-B595173ECC36}" type="presParOf" srcId="{7A9F6014-3FFA-47EE-B74A-BFBA9E758E65}" destId="{CBA535F8-6C78-4E4F-9976-7C1684184A68}" srcOrd="2" destOrd="0" presId="urn:microsoft.com/office/officeart/2005/8/layout/vList3"/>
    <dgm:cxn modelId="{8EE7A200-F13F-4EC3-ABCE-2A29FC68E6C4}" type="presParOf" srcId="{CBA535F8-6C78-4E4F-9976-7C1684184A68}" destId="{F84D3A1D-EC1F-4396-B97E-772F7470FB4A}" srcOrd="0" destOrd="0" presId="urn:microsoft.com/office/officeart/2005/8/layout/vList3"/>
    <dgm:cxn modelId="{B8AFC178-7CDA-4EE3-96B9-AD86485CC950}" type="presParOf" srcId="{CBA535F8-6C78-4E4F-9976-7C1684184A68}" destId="{4F47D165-8F6F-48EE-B94D-E18878167CCA}" srcOrd="1" destOrd="0" presId="urn:microsoft.com/office/officeart/2005/8/layout/vList3"/>
    <dgm:cxn modelId="{4E92592B-715B-4163-BA1B-A8D98EF58939}" type="presParOf" srcId="{7A9F6014-3FFA-47EE-B74A-BFBA9E758E65}" destId="{4E136852-1DB3-419F-A655-491C1E59A2A7}" srcOrd="3" destOrd="0" presId="urn:microsoft.com/office/officeart/2005/8/layout/vList3"/>
    <dgm:cxn modelId="{A23D6725-9A8F-4AF0-92D1-FB14F8856567}" type="presParOf" srcId="{7A9F6014-3FFA-47EE-B74A-BFBA9E758E65}" destId="{6026C05A-E626-401B-8729-3F5B0091D9B3}" srcOrd="4" destOrd="0" presId="urn:microsoft.com/office/officeart/2005/8/layout/vList3"/>
    <dgm:cxn modelId="{23013DFF-8326-421D-A0AB-6FE990AE12F7}" type="presParOf" srcId="{6026C05A-E626-401B-8729-3F5B0091D9B3}" destId="{2F3C8938-7BDC-422D-A898-2ABB6F6FB74D}" srcOrd="0" destOrd="0" presId="urn:microsoft.com/office/officeart/2005/8/layout/vList3"/>
    <dgm:cxn modelId="{8C11E7EE-4B5F-4063-BF77-0602C688EA9C}" type="presParOf" srcId="{6026C05A-E626-401B-8729-3F5B0091D9B3}" destId="{FDAC72E8-6068-48C7-9E64-42D14A3BF053}" srcOrd="1" destOrd="0" presId="urn:microsoft.com/office/officeart/2005/8/layout/vList3"/>
    <dgm:cxn modelId="{EA68AFA7-3F17-4DF2-B057-F63A6A17AC0A}" type="presParOf" srcId="{7A9F6014-3FFA-47EE-B74A-BFBA9E758E65}" destId="{731EE0FB-C62B-4E33-AF18-C927E497B979}" srcOrd="5" destOrd="0" presId="urn:microsoft.com/office/officeart/2005/8/layout/vList3"/>
    <dgm:cxn modelId="{19576026-15AC-4554-B4FC-03E323E002C0}" type="presParOf" srcId="{7A9F6014-3FFA-47EE-B74A-BFBA9E758E65}" destId="{25CBE101-154A-4510-83A5-43AF6CEC7739}" srcOrd="6" destOrd="0" presId="urn:microsoft.com/office/officeart/2005/8/layout/vList3"/>
    <dgm:cxn modelId="{79AAA06F-CD4C-4CB9-95EE-CFB4D4852256}" type="presParOf" srcId="{25CBE101-154A-4510-83A5-43AF6CEC7739}" destId="{3E5292E8-430E-4F7F-A9BE-1E31F89629EC}" srcOrd="0" destOrd="0" presId="urn:microsoft.com/office/officeart/2005/8/layout/vList3"/>
    <dgm:cxn modelId="{1078C97C-7904-4FD8-99CE-56A323C6DC73}" type="presParOf" srcId="{25CBE101-154A-4510-83A5-43AF6CEC7739}" destId="{F7F2765E-CE86-4421-A1DD-E2C579B2E1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54ED9E-0C25-4166-8D1C-F36602E3B6EB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F9A1A-5B16-42FB-8C2D-60E5331D2FA5}">
      <dgm:prSet phldrT="[Text]" custT="1"/>
      <dgm:spPr/>
      <dgm:t>
        <a:bodyPr/>
        <a:lstStyle/>
        <a:p>
          <a:r>
            <a:rPr lang="ar-EG" sz="2800" b="1" dirty="0" smtClean="0">
              <a:latin typeface="Traditional Arabic" pitchFamily="18" charset="-78"/>
              <a:cs typeface="Traditional Arabic" pitchFamily="18" charset="-78"/>
            </a:rPr>
            <a:t>عقد المضاربة</a:t>
          </a:r>
          <a:endParaRPr lang="en-US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21D87BC0-4723-46F7-B03A-AA73CA8995C3}" type="parTrans" cxnId="{7C5472BB-5B80-4048-85BE-CD6A7AC18C4D}">
      <dgm:prSet/>
      <dgm:spPr/>
      <dgm:t>
        <a:bodyPr/>
        <a:lstStyle/>
        <a:p>
          <a:endParaRPr lang="en-US"/>
        </a:p>
      </dgm:t>
    </dgm:pt>
    <dgm:pt modelId="{25322C43-D81F-4585-B624-07FAB2D9B0D8}" type="sibTrans" cxnId="{7C5472BB-5B80-4048-85BE-CD6A7AC18C4D}">
      <dgm:prSet/>
      <dgm:spPr/>
      <dgm:t>
        <a:bodyPr/>
        <a:lstStyle/>
        <a:p>
          <a:endParaRPr lang="en-US"/>
        </a:p>
      </dgm:t>
    </dgm:pt>
    <dgm:pt modelId="{29C677B9-3B2D-485F-9869-A574EC27BF7E}">
      <dgm:prSet phldrT="[Text]" custT="1"/>
      <dgm:spPr/>
      <dgm:t>
        <a:bodyPr/>
        <a:lstStyle/>
        <a:p>
          <a:r>
            <a:rPr lang="ar-EG" sz="2800" b="1" dirty="0" smtClean="0">
              <a:latin typeface="Traditional Arabic" pitchFamily="18" charset="-78"/>
              <a:cs typeface="Traditional Arabic" pitchFamily="18" charset="-78"/>
            </a:rPr>
            <a:t>بيع التقسيط</a:t>
          </a:r>
          <a:endParaRPr lang="en-US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B16C3DBE-E947-475F-A1DA-5765B197337B}" type="parTrans" cxnId="{466259EA-BD0E-4973-8406-F0F7A83BDE79}">
      <dgm:prSet/>
      <dgm:spPr/>
      <dgm:t>
        <a:bodyPr/>
        <a:lstStyle/>
        <a:p>
          <a:endParaRPr lang="en-US"/>
        </a:p>
      </dgm:t>
    </dgm:pt>
    <dgm:pt modelId="{2DCE1442-7BCA-45D8-8079-B86E15AB18CF}" type="sibTrans" cxnId="{466259EA-BD0E-4973-8406-F0F7A83BDE79}">
      <dgm:prSet/>
      <dgm:spPr/>
      <dgm:t>
        <a:bodyPr/>
        <a:lstStyle/>
        <a:p>
          <a:endParaRPr lang="en-US"/>
        </a:p>
      </dgm:t>
    </dgm:pt>
    <dgm:pt modelId="{2115B119-3E4A-434F-AF66-93F0DC94E3D5}">
      <dgm:prSet phldrT="[Text]" custT="1"/>
      <dgm:spPr/>
      <dgm:t>
        <a:bodyPr/>
        <a:lstStyle/>
        <a:p>
          <a:r>
            <a:rPr lang="ar-EG" sz="2800" b="1" dirty="0" smtClean="0">
              <a:latin typeface="Traditional Arabic" pitchFamily="18" charset="-78"/>
              <a:cs typeface="Traditional Arabic" pitchFamily="18" charset="-78"/>
            </a:rPr>
            <a:t>بيع التورق</a:t>
          </a:r>
          <a:endParaRPr lang="en-US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90DAC28D-4BBE-4D87-B2AA-813E02C0432E}" type="parTrans" cxnId="{000CD2F0-8947-4F21-B2E3-57257C9A2DFA}">
      <dgm:prSet/>
      <dgm:spPr/>
      <dgm:t>
        <a:bodyPr/>
        <a:lstStyle/>
        <a:p>
          <a:endParaRPr lang="en-US"/>
        </a:p>
      </dgm:t>
    </dgm:pt>
    <dgm:pt modelId="{B4252D9C-A123-4943-9014-22F9AB3D4F42}" type="sibTrans" cxnId="{000CD2F0-8947-4F21-B2E3-57257C9A2DFA}">
      <dgm:prSet/>
      <dgm:spPr/>
      <dgm:t>
        <a:bodyPr/>
        <a:lstStyle/>
        <a:p>
          <a:endParaRPr lang="en-US"/>
        </a:p>
      </dgm:t>
    </dgm:pt>
    <dgm:pt modelId="{F399E823-7595-43C5-B246-17AA9ABA6D71}">
      <dgm:prSet custT="1"/>
      <dgm:spPr/>
      <dgm:t>
        <a:bodyPr/>
        <a:lstStyle/>
        <a:p>
          <a:r>
            <a:rPr lang="ar-EG" sz="2800" b="1" dirty="0" smtClean="0">
              <a:latin typeface="Traditional Arabic" pitchFamily="18" charset="-78"/>
              <a:cs typeface="Traditional Arabic" pitchFamily="18" charset="-78"/>
            </a:rPr>
            <a:t>عقد الشركة</a:t>
          </a:r>
          <a:endParaRPr lang="en-US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91FA8B31-AE91-4742-97AD-003175B56F55}" type="parTrans" cxnId="{AD3A2A4B-8762-4EC5-B6FE-30B6C6656387}">
      <dgm:prSet/>
      <dgm:spPr/>
      <dgm:t>
        <a:bodyPr/>
        <a:lstStyle/>
        <a:p>
          <a:endParaRPr lang="en-US"/>
        </a:p>
      </dgm:t>
    </dgm:pt>
    <dgm:pt modelId="{D0B847ED-4EB1-4659-83ED-B0FB69CD7C5E}" type="sibTrans" cxnId="{AD3A2A4B-8762-4EC5-B6FE-30B6C6656387}">
      <dgm:prSet/>
      <dgm:spPr/>
      <dgm:t>
        <a:bodyPr/>
        <a:lstStyle/>
        <a:p>
          <a:endParaRPr lang="en-US"/>
        </a:p>
      </dgm:t>
    </dgm:pt>
    <dgm:pt modelId="{C535FFEE-F02E-49FA-B283-406FBB2DBA1C}">
      <dgm:prSet custT="1"/>
      <dgm:spPr/>
      <dgm:t>
        <a:bodyPr/>
        <a:lstStyle/>
        <a:p>
          <a:r>
            <a:rPr lang="ar-EG" sz="2800" b="1" dirty="0" smtClean="0">
              <a:latin typeface="Traditional Arabic" pitchFamily="18" charset="-78"/>
              <a:cs typeface="Traditional Arabic" pitchFamily="18" charset="-78"/>
            </a:rPr>
            <a:t>بيع المرابحة للآمر بالشراء</a:t>
          </a:r>
          <a:endParaRPr lang="en-US" sz="2800" dirty="0"/>
        </a:p>
      </dgm:t>
    </dgm:pt>
    <dgm:pt modelId="{9C9F9F61-15C3-4916-8D3B-A05D8CA13C9F}" type="parTrans" cxnId="{EB75EA15-A43C-4F5C-A91E-40A4D02EB8C2}">
      <dgm:prSet/>
      <dgm:spPr/>
      <dgm:t>
        <a:bodyPr/>
        <a:lstStyle/>
        <a:p>
          <a:endParaRPr lang="en-US"/>
        </a:p>
      </dgm:t>
    </dgm:pt>
    <dgm:pt modelId="{9EB111D7-BD1D-4170-BE32-E804C4C15A57}" type="sibTrans" cxnId="{EB75EA15-A43C-4F5C-A91E-40A4D02EB8C2}">
      <dgm:prSet/>
      <dgm:spPr/>
      <dgm:t>
        <a:bodyPr/>
        <a:lstStyle/>
        <a:p>
          <a:endParaRPr lang="en-US"/>
        </a:p>
      </dgm:t>
    </dgm:pt>
    <dgm:pt modelId="{C028434E-22C6-4474-913A-C13C82414A73}">
      <dgm:prSet custT="1"/>
      <dgm:spPr/>
      <dgm:t>
        <a:bodyPr/>
        <a:lstStyle/>
        <a:p>
          <a:r>
            <a:rPr lang="ar-EG" sz="2800" b="1" dirty="0" smtClean="0">
              <a:latin typeface="Traditional Arabic" pitchFamily="18" charset="-78"/>
              <a:cs typeface="Traditional Arabic" pitchFamily="18" charset="-78"/>
            </a:rPr>
            <a:t>السلم</a:t>
          </a:r>
          <a:endParaRPr lang="en-US" sz="2800" dirty="0"/>
        </a:p>
      </dgm:t>
    </dgm:pt>
    <dgm:pt modelId="{AC982EF8-4494-46C0-9AE6-F82C3712A292}" type="parTrans" cxnId="{D245245C-2B34-4274-B88A-AD1A383D9CC0}">
      <dgm:prSet/>
      <dgm:spPr/>
      <dgm:t>
        <a:bodyPr/>
        <a:lstStyle/>
        <a:p>
          <a:endParaRPr lang="en-US"/>
        </a:p>
      </dgm:t>
    </dgm:pt>
    <dgm:pt modelId="{33D7B16D-5E86-4A0D-95AD-BAE31A4604A3}" type="sibTrans" cxnId="{D245245C-2B34-4274-B88A-AD1A383D9CC0}">
      <dgm:prSet/>
      <dgm:spPr/>
      <dgm:t>
        <a:bodyPr/>
        <a:lstStyle/>
        <a:p>
          <a:endParaRPr lang="en-US"/>
        </a:p>
      </dgm:t>
    </dgm:pt>
    <dgm:pt modelId="{7A9F6014-3FFA-47EE-B74A-BFBA9E758E65}" type="pres">
      <dgm:prSet presAssocID="{3B54ED9E-0C25-4166-8D1C-F36602E3B6EB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9A7BE-7C33-4384-BBF8-6D6CD6AAE75E}" type="pres">
      <dgm:prSet presAssocID="{F399E823-7595-43C5-B246-17AA9ABA6D71}" presName="composite" presStyleCnt="0"/>
      <dgm:spPr/>
    </dgm:pt>
    <dgm:pt modelId="{9004E555-EFE6-478E-B66B-E084987A2D7D}" type="pres">
      <dgm:prSet presAssocID="{F399E823-7595-43C5-B246-17AA9ABA6D71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830224-C1CA-4402-A243-8D6F73DC5F85}" type="pres">
      <dgm:prSet presAssocID="{F399E823-7595-43C5-B246-17AA9ABA6D71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4C38-504F-4976-A689-F461DFCCFF4C}" type="pres">
      <dgm:prSet presAssocID="{D0B847ED-4EB1-4659-83ED-B0FB69CD7C5E}" presName="spacing" presStyleCnt="0"/>
      <dgm:spPr/>
    </dgm:pt>
    <dgm:pt modelId="{CBA535F8-6C78-4E4F-9976-7C1684184A68}" type="pres">
      <dgm:prSet presAssocID="{EE5F9A1A-5B16-42FB-8C2D-60E5331D2FA5}" presName="composite" presStyleCnt="0"/>
      <dgm:spPr/>
    </dgm:pt>
    <dgm:pt modelId="{F84D3A1D-EC1F-4396-B97E-772F7470FB4A}" type="pres">
      <dgm:prSet presAssocID="{EE5F9A1A-5B16-42FB-8C2D-60E5331D2FA5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F47D165-8F6F-48EE-B94D-E18878167CCA}" type="pres">
      <dgm:prSet presAssocID="{EE5F9A1A-5B16-42FB-8C2D-60E5331D2FA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6852-1DB3-419F-A655-491C1E59A2A7}" type="pres">
      <dgm:prSet presAssocID="{25322C43-D81F-4585-B624-07FAB2D9B0D8}" presName="spacing" presStyleCnt="0"/>
      <dgm:spPr/>
    </dgm:pt>
    <dgm:pt modelId="{6026C05A-E626-401B-8729-3F5B0091D9B3}" type="pres">
      <dgm:prSet presAssocID="{29C677B9-3B2D-485F-9869-A574EC27BF7E}" presName="composite" presStyleCnt="0"/>
      <dgm:spPr/>
    </dgm:pt>
    <dgm:pt modelId="{2F3C8938-7BDC-422D-A898-2ABB6F6FB74D}" type="pres">
      <dgm:prSet presAssocID="{29C677B9-3B2D-485F-9869-A574EC27BF7E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AC72E8-6068-48C7-9E64-42D14A3BF053}" type="pres">
      <dgm:prSet presAssocID="{29C677B9-3B2D-485F-9869-A574EC27BF7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EE0FB-C62B-4E33-AF18-C927E497B979}" type="pres">
      <dgm:prSet presAssocID="{2DCE1442-7BCA-45D8-8079-B86E15AB18CF}" presName="spacing" presStyleCnt="0"/>
      <dgm:spPr/>
    </dgm:pt>
    <dgm:pt modelId="{25CBE101-154A-4510-83A5-43AF6CEC7739}" type="pres">
      <dgm:prSet presAssocID="{2115B119-3E4A-434F-AF66-93F0DC94E3D5}" presName="composite" presStyleCnt="0"/>
      <dgm:spPr/>
    </dgm:pt>
    <dgm:pt modelId="{3E5292E8-430E-4F7F-A9BE-1E31F89629EC}" type="pres">
      <dgm:prSet presAssocID="{2115B119-3E4A-434F-AF66-93F0DC94E3D5}" presName="imgShp" presStyleLbl="fgImgPlace1" presStyleIdx="3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7F2765E-CE86-4421-A1DD-E2C579B2E1A0}" type="pres">
      <dgm:prSet presAssocID="{2115B119-3E4A-434F-AF66-93F0DC94E3D5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7684A-F420-4566-9E5C-DBBB28C174BB}" type="pres">
      <dgm:prSet presAssocID="{B4252D9C-A123-4943-9014-22F9AB3D4F42}" presName="spacing" presStyleCnt="0"/>
      <dgm:spPr/>
    </dgm:pt>
    <dgm:pt modelId="{F33A9579-2D4D-41C8-92B1-3C3449077355}" type="pres">
      <dgm:prSet presAssocID="{C535FFEE-F02E-49FA-B283-406FBB2DBA1C}" presName="composite" presStyleCnt="0"/>
      <dgm:spPr/>
    </dgm:pt>
    <dgm:pt modelId="{E7BD7628-45AB-415D-ADD9-03147F103E1F}" type="pres">
      <dgm:prSet presAssocID="{C535FFEE-F02E-49FA-B283-406FBB2DBA1C}" presName="imgShp" presStyleLbl="fgImgPlace1" presStyleIdx="4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42DDAEA-BE77-4D8F-9322-E0B329FDAD02}" type="pres">
      <dgm:prSet presAssocID="{C535FFEE-F02E-49FA-B283-406FBB2DBA1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DF3CE-F3A1-4963-9BB4-CF4CB6D1CB77}" type="pres">
      <dgm:prSet presAssocID="{9EB111D7-BD1D-4170-BE32-E804C4C15A57}" presName="spacing" presStyleCnt="0"/>
      <dgm:spPr/>
    </dgm:pt>
    <dgm:pt modelId="{2C28F3BC-54AD-43EB-9F9C-9CE861B2C8D0}" type="pres">
      <dgm:prSet presAssocID="{C028434E-22C6-4474-913A-C13C82414A73}" presName="composite" presStyleCnt="0"/>
      <dgm:spPr/>
    </dgm:pt>
    <dgm:pt modelId="{754F1EAD-797F-4D3F-A37F-F02A9899D270}" type="pres">
      <dgm:prSet presAssocID="{C028434E-22C6-4474-913A-C13C82414A73}" presName="imgShp" presStyleLbl="fgImgPlace1" presStyleIdx="5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280D6CD-295A-4B06-9D3E-5C8F017DB9C9}" type="pres">
      <dgm:prSet presAssocID="{C028434E-22C6-4474-913A-C13C82414A73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A2A4B-8762-4EC5-B6FE-30B6C6656387}" srcId="{3B54ED9E-0C25-4166-8D1C-F36602E3B6EB}" destId="{F399E823-7595-43C5-B246-17AA9ABA6D71}" srcOrd="0" destOrd="0" parTransId="{91FA8B31-AE91-4742-97AD-003175B56F55}" sibTransId="{D0B847ED-4EB1-4659-83ED-B0FB69CD7C5E}"/>
    <dgm:cxn modelId="{29DF9A0B-C619-4B35-A143-4ED28B3DEC8F}" type="presOf" srcId="{2115B119-3E4A-434F-AF66-93F0DC94E3D5}" destId="{F7F2765E-CE86-4421-A1DD-E2C579B2E1A0}" srcOrd="0" destOrd="0" presId="urn:microsoft.com/office/officeart/2005/8/layout/vList3"/>
    <dgm:cxn modelId="{03C7E75B-1307-4574-91A0-5AF972C5AE22}" type="presOf" srcId="{EE5F9A1A-5B16-42FB-8C2D-60E5331D2FA5}" destId="{4F47D165-8F6F-48EE-B94D-E18878167CCA}" srcOrd="0" destOrd="0" presId="urn:microsoft.com/office/officeart/2005/8/layout/vList3"/>
    <dgm:cxn modelId="{466259EA-BD0E-4973-8406-F0F7A83BDE79}" srcId="{3B54ED9E-0C25-4166-8D1C-F36602E3B6EB}" destId="{29C677B9-3B2D-485F-9869-A574EC27BF7E}" srcOrd="2" destOrd="0" parTransId="{B16C3DBE-E947-475F-A1DA-5765B197337B}" sibTransId="{2DCE1442-7BCA-45D8-8079-B86E15AB18CF}"/>
    <dgm:cxn modelId="{EB75EA15-A43C-4F5C-A91E-40A4D02EB8C2}" srcId="{3B54ED9E-0C25-4166-8D1C-F36602E3B6EB}" destId="{C535FFEE-F02E-49FA-B283-406FBB2DBA1C}" srcOrd="4" destOrd="0" parTransId="{9C9F9F61-15C3-4916-8D3B-A05D8CA13C9F}" sibTransId="{9EB111D7-BD1D-4170-BE32-E804C4C15A57}"/>
    <dgm:cxn modelId="{7C5472BB-5B80-4048-85BE-CD6A7AC18C4D}" srcId="{3B54ED9E-0C25-4166-8D1C-F36602E3B6EB}" destId="{EE5F9A1A-5B16-42FB-8C2D-60E5331D2FA5}" srcOrd="1" destOrd="0" parTransId="{21D87BC0-4723-46F7-B03A-AA73CA8995C3}" sibTransId="{25322C43-D81F-4585-B624-07FAB2D9B0D8}"/>
    <dgm:cxn modelId="{38B5731F-ED34-4A35-8174-09AD76AD7174}" type="presOf" srcId="{C535FFEE-F02E-49FA-B283-406FBB2DBA1C}" destId="{D42DDAEA-BE77-4D8F-9322-E0B329FDAD02}" srcOrd="0" destOrd="0" presId="urn:microsoft.com/office/officeart/2005/8/layout/vList3"/>
    <dgm:cxn modelId="{F8D9CF11-55A7-4E2F-8FAD-F8BA2C71D6A2}" type="presOf" srcId="{3B54ED9E-0C25-4166-8D1C-F36602E3B6EB}" destId="{7A9F6014-3FFA-47EE-B74A-BFBA9E758E65}" srcOrd="0" destOrd="0" presId="urn:microsoft.com/office/officeart/2005/8/layout/vList3"/>
    <dgm:cxn modelId="{D245245C-2B34-4274-B88A-AD1A383D9CC0}" srcId="{3B54ED9E-0C25-4166-8D1C-F36602E3B6EB}" destId="{C028434E-22C6-4474-913A-C13C82414A73}" srcOrd="5" destOrd="0" parTransId="{AC982EF8-4494-46C0-9AE6-F82C3712A292}" sibTransId="{33D7B16D-5E86-4A0D-95AD-BAE31A4604A3}"/>
    <dgm:cxn modelId="{6D7E6CC0-A699-4E77-A5D4-02E20359A06B}" type="presOf" srcId="{F399E823-7595-43C5-B246-17AA9ABA6D71}" destId="{32830224-C1CA-4402-A243-8D6F73DC5F85}" srcOrd="0" destOrd="0" presId="urn:microsoft.com/office/officeart/2005/8/layout/vList3"/>
    <dgm:cxn modelId="{000CD2F0-8947-4F21-B2E3-57257C9A2DFA}" srcId="{3B54ED9E-0C25-4166-8D1C-F36602E3B6EB}" destId="{2115B119-3E4A-434F-AF66-93F0DC94E3D5}" srcOrd="3" destOrd="0" parTransId="{90DAC28D-4BBE-4D87-B2AA-813E02C0432E}" sibTransId="{B4252D9C-A123-4943-9014-22F9AB3D4F42}"/>
    <dgm:cxn modelId="{38EDC6C2-80DC-467A-A1A1-3956696E1121}" type="presOf" srcId="{29C677B9-3B2D-485F-9869-A574EC27BF7E}" destId="{FDAC72E8-6068-48C7-9E64-42D14A3BF053}" srcOrd="0" destOrd="0" presId="urn:microsoft.com/office/officeart/2005/8/layout/vList3"/>
    <dgm:cxn modelId="{29F8D20C-AB26-4D5D-BB08-99653A650FD1}" type="presOf" srcId="{C028434E-22C6-4474-913A-C13C82414A73}" destId="{4280D6CD-295A-4B06-9D3E-5C8F017DB9C9}" srcOrd="0" destOrd="0" presId="urn:microsoft.com/office/officeart/2005/8/layout/vList3"/>
    <dgm:cxn modelId="{5CB6F69C-61C5-440A-B19C-8E237CF48A30}" type="presParOf" srcId="{7A9F6014-3FFA-47EE-B74A-BFBA9E758E65}" destId="{1299A7BE-7C33-4384-BBF8-6D6CD6AAE75E}" srcOrd="0" destOrd="0" presId="urn:microsoft.com/office/officeart/2005/8/layout/vList3"/>
    <dgm:cxn modelId="{A3B054A6-AA03-40AB-AAF4-0CE3AE030CC2}" type="presParOf" srcId="{1299A7BE-7C33-4384-BBF8-6D6CD6AAE75E}" destId="{9004E555-EFE6-478E-B66B-E084987A2D7D}" srcOrd="0" destOrd="0" presId="urn:microsoft.com/office/officeart/2005/8/layout/vList3"/>
    <dgm:cxn modelId="{0C3A3646-E094-4EBE-B2E7-598B5DF1FFB5}" type="presParOf" srcId="{1299A7BE-7C33-4384-BBF8-6D6CD6AAE75E}" destId="{32830224-C1CA-4402-A243-8D6F73DC5F85}" srcOrd="1" destOrd="0" presId="urn:microsoft.com/office/officeart/2005/8/layout/vList3"/>
    <dgm:cxn modelId="{7AD1F41A-323F-4BEC-9809-81528949C6E1}" type="presParOf" srcId="{7A9F6014-3FFA-47EE-B74A-BFBA9E758E65}" destId="{6BED4C38-504F-4976-A689-F461DFCCFF4C}" srcOrd="1" destOrd="0" presId="urn:microsoft.com/office/officeart/2005/8/layout/vList3"/>
    <dgm:cxn modelId="{083FC773-24A2-4303-A03F-8D8BA8A4235F}" type="presParOf" srcId="{7A9F6014-3FFA-47EE-B74A-BFBA9E758E65}" destId="{CBA535F8-6C78-4E4F-9976-7C1684184A68}" srcOrd="2" destOrd="0" presId="urn:microsoft.com/office/officeart/2005/8/layout/vList3"/>
    <dgm:cxn modelId="{7924567D-311D-4B7A-88EC-D0B9144F1E1E}" type="presParOf" srcId="{CBA535F8-6C78-4E4F-9976-7C1684184A68}" destId="{F84D3A1D-EC1F-4396-B97E-772F7470FB4A}" srcOrd="0" destOrd="0" presId="urn:microsoft.com/office/officeart/2005/8/layout/vList3"/>
    <dgm:cxn modelId="{C5EA367C-8450-43C6-BFF2-46447F999265}" type="presParOf" srcId="{CBA535F8-6C78-4E4F-9976-7C1684184A68}" destId="{4F47D165-8F6F-48EE-B94D-E18878167CCA}" srcOrd="1" destOrd="0" presId="urn:microsoft.com/office/officeart/2005/8/layout/vList3"/>
    <dgm:cxn modelId="{6EA9A401-5FC5-4CAE-BC49-79AE5F9FFEDC}" type="presParOf" srcId="{7A9F6014-3FFA-47EE-B74A-BFBA9E758E65}" destId="{4E136852-1DB3-419F-A655-491C1E59A2A7}" srcOrd="3" destOrd="0" presId="urn:microsoft.com/office/officeart/2005/8/layout/vList3"/>
    <dgm:cxn modelId="{F8FA5A79-9125-4D3B-AB22-FB640A3A3A56}" type="presParOf" srcId="{7A9F6014-3FFA-47EE-B74A-BFBA9E758E65}" destId="{6026C05A-E626-401B-8729-3F5B0091D9B3}" srcOrd="4" destOrd="0" presId="urn:microsoft.com/office/officeart/2005/8/layout/vList3"/>
    <dgm:cxn modelId="{61A80EC4-99F9-49F9-965C-BA569A85B698}" type="presParOf" srcId="{6026C05A-E626-401B-8729-3F5B0091D9B3}" destId="{2F3C8938-7BDC-422D-A898-2ABB6F6FB74D}" srcOrd="0" destOrd="0" presId="urn:microsoft.com/office/officeart/2005/8/layout/vList3"/>
    <dgm:cxn modelId="{A93BE13D-5217-4F66-9F97-7935689E68B7}" type="presParOf" srcId="{6026C05A-E626-401B-8729-3F5B0091D9B3}" destId="{FDAC72E8-6068-48C7-9E64-42D14A3BF053}" srcOrd="1" destOrd="0" presId="urn:microsoft.com/office/officeart/2005/8/layout/vList3"/>
    <dgm:cxn modelId="{D0636EF3-ED6E-4666-A39F-21CED6C822D8}" type="presParOf" srcId="{7A9F6014-3FFA-47EE-B74A-BFBA9E758E65}" destId="{731EE0FB-C62B-4E33-AF18-C927E497B979}" srcOrd="5" destOrd="0" presId="urn:microsoft.com/office/officeart/2005/8/layout/vList3"/>
    <dgm:cxn modelId="{A49C0233-2DAF-44E5-B74A-70691E2E6BE5}" type="presParOf" srcId="{7A9F6014-3FFA-47EE-B74A-BFBA9E758E65}" destId="{25CBE101-154A-4510-83A5-43AF6CEC7739}" srcOrd="6" destOrd="0" presId="urn:microsoft.com/office/officeart/2005/8/layout/vList3"/>
    <dgm:cxn modelId="{886F4BD8-F01B-461C-855C-DEF80A65BEA3}" type="presParOf" srcId="{25CBE101-154A-4510-83A5-43AF6CEC7739}" destId="{3E5292E8-430E-4F7F-A9BE-1E31F89629EC}" srcOrd="0" destOrd="0" presId="urn:microsoft.com/office/officeart/2005/8/layout/vList3"/>
    <dgm:cxn modelId="{603493BF-F9A9-40CA-9D14-F16422B6DB30}" type="presParOf" srcId="{25CBE101-154A-4510-83A5-43AF6CEC7739}" destId="{F7F2765E-CE86-4421-A1DD-E2C579B2E1A0}" srcOrd="1" destOrd="0" presId="urn:microsoft.com/office/officeart/2005/8/layout/vList3"/>
    <dgm:cxn modelId="{26D30771-07D4-40CC-BBBB-522A0841BAD4}" type="presParOf" srcId="{7A9F6014-3FFA-47EE-B74A-BFBA9E758E65}" destId="{7907684A-F420-4566-9E5C-DBBB28C174BB}" srcOrd="7" destOrd="0" presId="urn:microsoft.com/office/officeart/2005/8/layout/vList3"/>
    <dgm:cxn modelId="{BCA4E3C7-503F-4659-925A-C48996067467}" type="presParOf" srcId="{7A9F6014-3FFA-47EE-B74A-BFBA9E758E65}" destId="{F33A9579-2D4D-41C8-92B1-3C3449077355}" srcOrd="8" destOrd="0" presId="urn:microsoft.com/office/officeart/2005/8/layout/vList3"/>
    <dgm:cxn modelId="{247F66CA-3180-4F19-AEA1-015DAD20116C}" type="presParOf" srcId="{F33A9579-2D4D-41C8-92B1-3C3449077355}" destId="{E7BD7628-45AB-415D-ADD9-03147F103E1F}" srcOrd="0" destOrd="0" presId="urn:microsoft.com/office/officeart/2005/8/layout/vList3"/>
    <dgm:cxn modelId="{5B1782DB-2D0D-40F6-8644-4A6449E1C1A0}" type="presParOf" srcId="{F33A9579-2D4D-41C8-92B1-3C3449077355}" destId="{D42DDAEA-BE77-4D8F-9322-E0B329FDAD02}" srcOrd="1" destOrd="0" presId="urn:microsoft.com/office/officeart/2005/8/layout/vList3"/>
    <dgm:cxn modelId="{5F4C2DAA-C5A3-4E23-8807-3EB56BC69F76}" type="presParOf" srcId="{7A9F6014-3FFA-47EE-B74A-BFBA9E758E65}" destId="{C5FDF3CE-F3A1-4963-9BB4-CF4CB6D1CB77}" srcOrd="9" destOrd="0" presId="urn:microsoft.com/office/officeart/2005/8/layout/vList3"/>
    <dgm:cxn modelId="{8624FB0F-134D-4776-97BC-4B8B16C6DA94}" type="presParOf" srcId="{7A9F6014-3FFA-47EE-B74A-BFBA9E758E65}" destId="{2C28F3BC-54AD-43EB-9F9C-9CE861B2C8D0}" srcOrd="10" destOrd="0" presId="urn:microsoft.com/office/officeart/2005/8/layout/vList3"/>
    <dgm:cxn modelId="{B60BDD3D-540B-4FBB-A071-301B27AD331F}" type="presParOf" srcId="{2C28F3BC-54AD-43EB-9F9C-9CE861B2C8D0}" destId="{754F1EAD-797F-4D3F-A37F-F02A9899D270}" srcOrd="0" destOrd="0" presId="urn:microsoft.com/office/officeart/2005/8/layout/vList3"/>
    <dgm:cxn modelId="{E5A23764-9456-4658-9DE0-466C2E034974}" type="presParOf" srcId="{2C28F3BC-54AD-43EB-9F9C-9CE861B2C8D0}" destId="{4280D6CD-295A-4B06-9D3E-5C8F017DB9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54ED9E-0C25-4166-8D1C-F36602E3B6EB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F9A1A-5B16-42FB-8C2D-60E5331D2FA5}">
      <dgm:prSet phldrT="[Text]"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أن يكون رأس المال مسلما إلى العامل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21D87BC0-4723-46F7-B03A-AA73CA8995C3}" type="parTrans" cxnId="{7C5472BB-5B80-4048-85BE-CD6A7AC18C4D}">
      <dgm:prSet/>
      <dgm:spPr/>
      <dgm:t>
        <a:bodyPr/>
        <a:lstStyle/>
        <a:p>
          <a:endParaRPr lang="en-US"/>
        </a:p>
      </dgm:t>
    </dgm:pt>
    <dgm:pt modelId="{25322C43-D81F-4585-B624-07FAB2D9B0D8}" type="sibTrans" cxnId="{7C5472BB-5B80-4048-85BE-CD6A7AC18C4D}">
      <dgm:prSet/>
      <dgm:spPr/>
      <dgm:t>
        <a:bodyPr/>
        <a:lstStyle/>
        <a:p>
          <a:endParaRPr lang="en-US"/>
        </a:p>
      </dgm:t>
    </dgm:pt>
    <dgm:pt modelId="{29C677B9-3B2D-485F-9869-A574EC27BF7E}">
      <dgm:prSet phldrT="[Text]"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أن يكون الربح جزءا شائعا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B16C3DBE-E947-475F-A1DA-5765B197337B}" type="parTrans" cxnId="{466259EA-BD0E-4973-8406-F0F7A83BDE79}">
      <dgm:prSet/>
      <dgm:spPr/>
      <dgm:t>
        <a:bodyPr/>
        <a:lstStyle/>
        <a:p>
          <a:endParaRPr lang="en-US"/>
        </a:p>
      </dgm:t>
    </dgm:pt>
    <dgm:pt modelId="{2DCE1442-7BCA-45D8-8079-B86E15AB18CF}" type="sibTrans" cxnId="{466259EA-BD0E-4973-8406-F0F7A83BDE79}">
      <dgm:prSet/>
      <dgm:spPr/>
      <dgm:t>
        <a:bodyPr/>
        <a:lstStyle/>
        <a:p>
          <a:endParaRPr lang="en-US"/>
        </a:p>
      </dgm:t>
    </dgm:pt>
    <dgm:pt modelId="{F399E823-7595-43C5-B246-17AA9ABA6D71}">
      <dgm:prSet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أن يكون رأس المال نقدا معلوما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91FA8B31-AE91-4742-97AD-003175B56F55}" type="parTrans" cxnId="{AD3A2A4B-8762-4EC5-B6FE-30B6C6656387}">
      <dgm:prSet/>
      <dgm:spPr/>
      <dgm:t>
        <a:bodyPr/>
        <a:lstStyle/>
        <a:p>
          <a:endParaRPr lang="en-US"/>
        </a:p>
      </dgm:t>
    </dgm:pt>
    <dgm:pt modelId="{D0B847ED-4EB1-4659-83ED-B0FB69CD7C5E}" type="sibTrans" cxnId="{AD3A2A4B-8762-4EC5-B6FE-30B6C6656387}">
      <dgm:prSet/>
      <dgm:spPr/>
      <dgm:t>
        <a:bodyPr/>
        <a:lstStyle/>
        <a:p>
          <a:endParaRPr lang="en-US"/>
        </a:p>
      </dgm:t>
    </dgm:pt>
    <dgm:pt modelId="{7A9F6014-3FFA-47EE-B74A-BFBA9E758E65}" type="pres">
      <dgm:prSet presAssocID="{3B54ED9E-0C25-4166-8D1C-F36602E3B6EB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9A7BE-7C33-4384-BBF8-6D6CD6AAE75E}" type="pres">
      <dgm:prSet presAssocID="{F399E823-7595-43C5-B246-17AA9ABA6D71}" presName="composite" presStyleCnt="0"/>
      <dgm:spPr/>
    </dgm:pt>
    <dgm:pt modelId="{9004E555-EFE6-478E-B66B-E084987A2D7D}" type="pres">
      <dgm:prSet presAssocID="{F399E823-7595-43C5-B246-17AA9ABA6D71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830224-C1CA-4402-A243-8D6F73DC5F85}" type="pres">
      <dgm:prSet presAssocID="{F399E823-7595-43C5-B246-17AA9ABA6D7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4C38-504F-4976-A689-F461DFCCFF4C}" type="pres">
      <dgm:prSet presAssocID="{D0B847ED-4EB1-4659-83ED-B0FB69CD7C5E}" presName="spacing" presStyleCnt="0"/>
      <dgm:spPr/>
    </dgm:pt>
    <dgm:pt modelId="{CBA535F8-6C78-4E4F-9976-7C1684184A68}" type="pres">
      <dgm:prSet presAssocID="{EE5F9A1A-5B16-42FB-8C2D-60E5331D2FA5}" presName="composite" presStyleCnt="0"/>
      <dgm:spPr/>
    </dgm:pt>
    <dgm:pt modelId="{F84D3A1D-EC1F-4396-B97E-772F7470FB4A}" type="pres">
      <dgm:prSet presAssocID="{EE5F9A1A-5B16-42FB-8C2D-60E5331D2FA5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F47D165-8F6F-48EE-B94D-E18878167CCA}" type="pres">
      <dgm:prSet presAssocID="{EE5F9A1A-5B16-42FB-8C2D-60E5331D2FA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6852-1DB3-419F-A655-491C1E59A2A7}" type="pres">
      <dgm:prSet presAssocID="{25322C43-D81F-4585-B624-07FAB2D9B0D8}" presName="spacing" presStyleCnt="0"/>
      <dgm:spPr/>
    </dgm:pt>
    <dgm:pt modelId="{6026C05A-E626-401B-8729-3F5B0091D9B3}" type="pres">
      <dgm:prSet presAssocID="{29C677B9-3B2D-485F-9869-A574EC27BF7E}" presName="composite" presStyleCnt="0"/>
      <dgm:spPr/>
    </dgm:pt>
    <dgm:pt modelId="{2F3C8938-7BDC-422D-A898-2ABB6F6FB74D}" type="pres">
      <dgm:prSet presAssocID="{29C677B9-3B2D-485F-9869-A574EC27BF7E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AC72E8-6068-48C7-9E64-42D14A3BF053}" type="pres">
      <dgm:prSet presAssocID="{29C677B9-3B2D-485F-9869-A574EC27BF7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16ADB8-803D-4104-856E-01738DE5AF20}" type="presOf" srcId="{F399E823-7595-43C5-B246-17AA9ABA6D71}" destId="{32830224-C1CA-4402-A243-8D6F73DC5F85}" srcOrd="0" destOrd="0" presId="urn:microsoft.com/office/officeart/2005/8/layout/vList3"/>
    <dgm:cxn modelId="{8431C63C-E7E5-453A-AE4E-51C91E218EF0}" type="presOf" srcId="{EE5F9A1A-5B16-42FB-8C2D-60E5331D2FA5}" destId="{4F47D165-8F6F-48EE-B94D-E18878167CCA}" srcOrd="0" destOrd="0" presId="urn:microsoft.com/office/officeart/2005/8/layout/vList3"/>
    <dgm:cxn modelId="{466259EA-BD0E-4973-8406-F0F7A83BDE79}" srcId="{3B54ED9E-0C25-4166-8D1C-F36602E3B6EB}" destId="{29C677B9-3B2D-485F-9869-A574EC27BF7E}" srcOrd="2" destOrd="0" parTransId="{B16C3DBE-E947-475F-A1DA-5765B197337B}" sibTransId="{2DCE1442-7BCA-45D8-8079-B86E15AB18CF}"/>
    <dgm:cxn modelId="{AD3A2A4B-8762-4EC5-B6FE-30B6C6656387}" srcId="{3B54ED9E-0C25-4166-8D1C-F36602E3B6EB}" destId="{F399E823-7595-43C5-B246-17AA9ABA6D71}" srcOrd="0" destOrd="0" parTransId="{91FA8B31-AE91-4742-97AD-003175B56F55}" sibTransId="{D0B847ED-4EB1-4659-83ED-B0FB69CD7C5E}"/>
    <dgm:cxn modelId="{4E0D3B70-006B-4C05-8F0C-D6F31FCECE59}" type="presOf" srcId="{3B54ED9E-0C25-4166-8D1C-F36602E3B6EB}" destId="{7A9F6014-3FFA-47EE-B74A-BFBA9E758E65}" srcOrd="0" destOrd="0" presId="urn:microsoft.com/office/officeart/2005/8/layout/vList3"/>
    <dgm:cxn modelId="{7C5472BB-5B80-4048-85BE-CD6A7AC18C4D}" srcId="{3B54ED9E-0C25-4166-8D1C-F36602E3B6EB}" destId="{EE5F9A1A-5B16-42FB-8C2D-60E5331D2FA5}" srcOrd="1" destOrd="0" parTransId="{21D87BC0-4723-46F7-B03A-AA73CA8995C3}" sibTransId="{25322C43-D81F-4585-B624-07FAB2D9B0D8}"/>
    <dgm:cxn modelId="{48E95606-D3F6-4F74-A360-6E034D22C0B5}" type="presOf" srcId="{29C677B9-3B2D-485F-9869-A574EC27BF7E}" destId="{FDAC72E8-6068-48C7-9E64-42D14A3BF053}" srcOrd="0" destOrd="0" presId="urn:microsoft.com/office/officeart/2005/8/layout/vList3"/>
    <dgm:cxn modelId="{78DB0A4F-6076-4791-8ED0-A9AEDE27225D}" type="presParOf" srcId="{7A9F6014-3FFA-47EE-B74A-BFBA9E758E65}" destId="{1299A7BE-7C33-4384-BBF8-6D6CD6AAE75E}" srcOrd="0" destOrd="0" presId="urn:microsoft.com/office/officeart/2005/8/layout/vList3"/>
    <dgm:cxn modelId="{A18D053E-E556-40F6-AC1F-23CF7F77B895}" type="presParOf" srcId="{1299A7BE-7C33-4384-BBF8-6D6CD6AAE75E}" destId="{9004E555-EFE6-478E-B66B-E084987A2D7D}" srcOrd="0" destOrd="0" presId="urn:microsoft.com/office/officeart/2005/8/layout/vList3"/>
    <dgm:cxn modelId="{25FE97EB-5ECE-4702-B1A6-E7812796718B}" type="presParOf" srcId="{1299A7BE-7C33-4384-BBF8-6D6CD6AAE75E}" destId="{32830224-C1CA-4402-A243-8D6F73DC5F85}" srcOrd="1" destOrd="0" presId="urn:microsoft.com/office/officeart/2005/8/layout/vList3"/>
    <dgm:cxn modelId="{FE9060DD-7B45-4CDF-A0B9-CCA2C621647A}" type="presParOf" srcId="{7A9F6014-3FFA-47EE-B74A-BFBA9E758E65}" destId="{6BED4C38-504F-4976-A689-F461DFCCFF4C}" srcOrd="1" destOrd="0" presId="urn:microsoft.com/office/officeart/2005/8/layout/vList3"/>
    <dgm:cxn modelId="{CE9DAD7F-16B5-4BF6-BEAB-443A0343B8A2}" type="presParOf" srcId="{7A9F6014-3FFA-47EE-B74A-BFBA9E758E65}" destId="{CBA535F8-6C78-4E4F-9976-7C1684184A68}" srcOrd="2" destOrd="0" presId="urn:microsoft.com/office/officeart/2005/8/layout/vList3"/>
    <dgm:cxn modelId="{9976C7EB-9B25-46D0-972F-E20126109764}" type="presParOf" srcId="{CBA535F8-6C78-4E4F-9976-7C1684184A68}" destId="{F84D3A1D-EC1F-4396-B97E-772F7470FB4A}" srcOrd="0" destOrd="0" presId="urn:microsoft.com/office/officeart/2005/8/layout/vList3"/>
    <dgm:cxn modelId="{85D44786-52A8-4C47-A02A-199F41F61B38}" type="presParOf" srcId="{CBA535F8-6C78-4E4F-9976-7C1684184A68}" destId="{4F47D165-8F6F-48EE-B94D-E18878167CCA}" srcOrd="1" destOrd="0" presId="urn:microsoft.com/office/officeart/2005/8/layout/vList3"/>
    <dgm:cxn modelId="{68BF7E4B-AAD8-41AE-AD5E-BF853F37D7C4}" type="presParOf" srcId="{7A9F6014-3FFA-47EE-B74A-BFBA9E758E65}" destId="{4E136852-1DB3-419F-A655-491C1E59A2A7}" srcOrd="3" destOrd="0" presId="urn:microsoft.com/office/officeart/2005/8/layout/vList3"/>
    <dgm:cxn modelId="{0AE16F97-A579-42BC-8548-E66DAA197BA4}" type="presParOf" srcId="{7A9F6014-3FFA-47EE-B74A-BFBA9E758E65}" destId="{6026C05A-E626-401B-8729-3F5B0091D9B3}" srcOrd="4" destOrd="0" presId="urn:microsoft.com/office/officeart/2005/8/layout/vList3"/>
    <dgm:cxn modelId="{65DE7045-FA5B-48B7-BD2D-2A973E655D0B}" type="presParOf" srcId="{6026C05A-E626-401B-8729-3F5B0091D9B3}" destId="{2F3C8938-7BDC-422D-A898-2ABB6F6FB74D}" srcOrd="0" destOrd="0" presId="urn:microsoft.com/office/officeart/2005/8/layout/vList3"/>
    <dgm:cxn modelId="{9BE899C6-C12F-4AB1-B9AF-CD08151448B8}" type="presParOf" srcId="{6026C05A-E626-401B-8729-3F5B0091D9B3}" destId="{FDAC72E8-6068-48C7-9E64-42D14A3BF0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54ED9E-0C25-4166-8D1C-F36602E3B6EB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F9A1A-5B16-42FB-8C2D-60E5331D2FA5}">
      <dgm:prSet phldrT="[Text]"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أن لايفصل بين فوائد التقسيط عن الثمن الحال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21D87BC0-4723-46F7-B03A-AA73CA8995C3}" type="parTrans" cxnId="{7C5472BB-5B80-4048-85BE-CD6A7AC18C4D}">
      <dgm:prSet/>
      <dgm:spPr/>
      <dgm:t>
        <a:bodyPr/>
        <a:lstStyle/>
        <a:p>
          <a:endParaRPr lang="en-US"/>
        </a:p>
      </dgm:t>
    </dgm:pt>
    <dgm:pt modelId="{25322C43-D81F-4585-B624-07FAB2D9B0D8}" type="sibTrans" cxnId="{7C5472BB-5B80-4048-85BE-CD6A7AC18C4D}">
      <dgm:prSet/>
      <dgm:spPr/>
      <dgm:t>
        <a:bodyPr/>
        <a:lstStyle/>
        <a:p>
          <a:endParaRPr lang="en-US"/>
        </a:p>
      </dgm:t>
    </dgm:pt>
    <dgm:pt modelId="{29C677B9-3B2D-485F-9869-A574EC27BF7E}">
      <dgm:prSet phldrT="[Text]"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أن لا يغرم المشتري حال الإعسار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B16C3DBE-E947-475F-A1DA-5765B197337B}" type="parTrans" cxnId="{466259EA-BD0E-4973-8406-F0F7A83BDE79}">
      <dgm:prSet/>
      <dgm:spPr/>
      <dgm:t>
        <a:bodyPr/>
        <a:lstStyle/>
        <a:p>
          <a:endParaRPr lang="en-US"/>
        </a:p>
      </dgm:t>
    </dgm:pt>
    <dgm:pt modelId="{2DCE1442-7BCA-45D8-8079-B86E15AB18CF}" type="sibTrans" cxnId="{466259EA-BD0E-4973-8406-F0F7A83BDE79}">
      <dgm:prSet/>
      <dgm:spPr/>
      <dgm:t>
        <a:bodyPr/>
        <a:lstStyle/>
        <a:p>
          <a:endParaRPr lang="en-US"/>
        </a:p>
      </dgm:t>
    </dgm:pt>
    <dgm:pt modelId="{F399E823-7595-43C5-B246-17AA9ABA6D71}">
      <dgm:prSet/>
      <dgm:spPr/>
      <dgm:t>
        <a:bodyPr/>
        <a:lstStyle/>
        <a:p>
          <a:r>
            <a:rPr lang="ar-EG" b="1" dirty="0" smtClean="0">
              <a:latin typeface="Traditional Arabic" pitchFamily="18" charset="-78"/>
              <a:cs typeface="Traditional Arabic" pitchFamily="18" charset="-78"/>
            </a:rPr>
            <a:t>جزم العاقدان بالنقد أو التأجيل</a:t>
          </a:r>
          <a:endParaRPr lang="en-US" b="1" dirty="0">
            <a:latin typeface="Traditional Arabic" pitchFamily="18" charset="-78"/>
            <a:cs typeface="Traditional Arabic" pitchFamily="18" charset="-78"/>
          </a:endParaRPr>
        </a:p>
      </dgm:t>
    </dgm:pt>
    <dgm:pt modelId="{91FA8B31-AE91-4742-97AD-003175B56F55}" type="parTrans" cxnId="{AD3A2A4B-8762-4EC5-B6FE-30B6C6656387}">
      <dgm:prSet/>
      <dgm:spPr/>
      <dgm:t>
        <a:bodyPr/>
        <a:lstStyle/>
        <a:p>
          <a:endParaRPr lang="en-US"/>
        </a:p>
      </dgm:t>
    </dgm:pt>
    <dgm:pt modelId="{D0B847ED-4EB1-4659-83ED-B0FB69CD7C5E}" type="sibTrans" cxnId="{AD3A2A4B-8762-4EC5-B6FE-30B6C6656387}">
      <dgm:prSet/>
      <dgm:spPr/>
      <dgm:t>
        <a:bodyPr/>
        <a:lstStyle/>
        <a:p>
          <a:endParaRPr lang="en-US"/>
        </a:p>
      </dgm:t>
    </dgm:pt>
    <dgm:pt modelId="{7A9F6014-3FFA-47EE-B74A-BFBA9E758E65}" type="pres">
      <dgm:prSet presAssocID="{3B54ED9E-0C25-4166-8D1C-F36602E3B6EB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9A7BE-7C33-4384-BBF8-6D6CD6AAE75E}" type="pres">
      <dgm:prSet presAssocID="{F399E823-7595-43C5-B246-17AA9ABA6D71}" presName="composite" presStyleCnt="0"/>
      <dgm:spPr/>
    </dgm:pt>
    <dgm:pt modelId="{9004E555-EFE6-478E-B66B-E084987A2D7D}" type="pres">
      <dgm:prSet presAssocID="{F399E823-7595-43C5-B246-17AA9ABA6D71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830224-C1CA-4402-A243-8D6F73DC5F85}" type="pres">
      <dgm:prSet presAssocID="{F399E823-7595-43C5-B246-17AA9ABA6D7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4C38-504F-4976-A689-F461DFCCFF4C}" type="pres">
      <dgm:prSet presAssocID="{D0B847ED-4EB1-4659-83ED-B0FB69CD7C5E}" presName="spacing" presStyleCnt="0"/>
      <dgm:spPr/>
    </dgm:pt>
    <dgm:pt modelId="{CBA535F8-6C78-4E4F-9976-7C1684184A68}" type="pres">
      <dgm:prSet presAssocID="{EE5F9A1A-5B16-42FB-8C2D-60E5331D2FA5}" presName="composite" presStyleCnt="0"/>
      <dgm:spPr/>
    </dgm:pt>
    <dgm:pt modelId="{F84D3A1D-EC1F-4396-B97E-772F7470FB4A}" type="pres">
      <dgm:prSet presAssocID="{EE5F9A1A-5B16-42FB-8C2D-60E5331D2FA5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F47D165-8F6F-48EE-B94D-E18878167CCA}" type="pres">
      <dgm:prSet presAssocID="{EE5F9A1A-5B16-42FB-8C2D-60E5331D2FA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6852-1DB3-419F-A655-491C1E59A2A7}" type="pres">
      <dgm:prSet presAssocID="{25322C43-D81F-4585-B624-07FAB2D9B0D8}" presName="spacing" presStyleCnt="0"/>
      <dgm:spPr/>
    </dgm:pt>
    <dgm:pt modelId="{6026C05A-E626-401B-8729-3F5B0091D9B3}" type="pres">
      <dgm:prSet presAssocID="{29C677B9-3B2D-485F-9869-A574EC27BF7E}" presName="composite" presStyleCnt="0"/>
      <dgm:spPr/>
    </dgm:pt>
    <dgm:pt modelId="{2F3C8938-7BDC-422D-A898-2ABB6F6FB74D}" type="pres">
      <dgm:prSet presAssocID="{29C677B9-3B2D-485F-9869-A574EC27BF7E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AC72E8-6068-48C7-9E64-42D14A3BF053}" type="pres">
      <dgm:prSet presAssocID="{29C677B9-3B2D-485F-9869-A574EC27BF7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A2A4B-8762-4EC5-B6FE-30B6C6656387}" srcId="{3B54ED9E-0C25-4166-8D1C-F36602E3B6EB}" destId="{F399E823-7595-43C5-B246-17AA9ABA6D71}" srcOrd="0" destOrd="0" parTransId="{91FA8B31-AE91-4742-97AD-003175B56F55}" sibTransId="{D0B847ED-4EB1-4659-83ED-B0FB69CD7C5E}"/>
    <dgm:cxn modelId="{C3FFE9C1-66F5-4D6E-9421-E69A7F4C0768}" type="presOf" srcId="{3B54ED9E-0C25-4166-8D1C-F36602E3B6EB}" destId="{7A9F6014-3FFA-47EE-B74A-BFBA9E758E65}" srcOrd="0" destOrd="0" presId="urn:microsoft.com/office/officeart/2005/8/layout/vList3"/>
    <dgm:cxn modelId="{FC0C39F2-848E-4F63-AD8D-E599B979BF0E}" type="presOf" srcId="{EE5F9A1A-5B16-42FB-8C2D-60E5331D2FA5}" destId="{4F47D165-8F6F-48EE-B94D-E18878167CCA}" srcOrd="0" destOrd="0" presId="urn:microsoft.com/office/officeart/2005/8/layout/vList3"/>
    <dgm:cxn modelId="{692F4EB1-B2D1-4DA2-9D53-6A10A611B37F}" type="presOf" srcId="{F399E823-7595-43C5-B246-17AA9ABA6D71}" destId="{32830224-C1CA-4402-A243-8D6F73DC5F85}" srcOrd="0" destOrd="0" presId="urn:microsoft.com/office/officeart/2005/8/layout/vList3"/>
    <dgm:cxn modelId="{03EEDB54-A5DC-407B-B473-53D680474A61}" type="presOf" srcId="{29C677B9-3B2D-485F-9869-A574EC27BF7E}" destId="{FDAC72E8-6068-48C7-9E64-42D14A3BF053}" srcOrd="0" destOrd="0" presId="urn:microsoft.com/office/officeart/2005/8/layout/vList3"/>
    <dgm:cxn modelId="{466259EA-BD0E-4973-8406-F0F7A83BDE79}" srcId="{3B54ED9E-0C25-4166-8D1C-F36602E3B6EB}" destId="{29C677B9-3B2D-485F-9869-A574EC27BF7E}" srcOrd="2" destOrd="0" parTransId="{B16C3DBE-E947-475F-A1DA-5765B197337B}" sibTransId="{2DCE1442-7BCA-45D8-8079-B86E15AB18CF}"/>
    <dgm:cxn modelId="{7C5472BB-5B80-4048-85BE-CD6A7AC18C4D}" srcId="{3B54ED9E-0C25-4166-8D1C-F36602E3B6EB}" destId="{EE5F9A1A-5B16-42FB-8C2D-60E5331D2FA5}" srcOrd="1" destOrd="0" parTransId="{21D87BC0-4723-46F7-B03A-AA73CA8995C3}" sibTransId="{25322C43-D81F-4585-B624-07FAB2D9B0D8}"/>
    <dgm:cxn modelId="{290AB065-B3BD-42DC-AA14-FECB31C58F12}" type="presParOf" srcId="{7A9F6014-3FFA-47EE-B74A-BFBA9E758E65}" destId="{1299A7BE-7C33-4384-BBF8-6D6CD6AAE75E}" srcOrd="0" destOrd="0" presId="urn:microsoft.com/office/officeart/2005/8/layout/vList3"/>
    <dgm:cxn modelId="{4964F57F-F4C8-4200-AB1F-0D447870B869}" type="presParOf" srcId="{1299A7BE-7C33-4384-BBF8-6D6CD6AAE75E}" destId="{9004E555-EFE6-478E-B66B-E084987A2D7D}" srcOrd="0" destOrd="0" presId="urn:microsoft.com/office/officeart/2005/8/layout/vList3"/>
    <dgm:cxn modelId="{7B402725-A9EF-47C8-8A0C-7FA426673B86}" type="presParOf" srcId="{1299A7BE-7C33-4384-BBF8-6D6CD6AAE75E}" destId="{32830224-C1CA-4402-A243-8D6F73DC5F85}" srcOrd="1" destOrd="0" presId="urn:microsoft.com/office/officeart/2005/8/layout/vList3"/>
    <dgm:cxn modelId="{E565590C-5E45-49A0-9444-CB168181B387}" type="presParOf" srcId="{7A9F6014-3FFA-47EE-B74A-BFBA9E758E65}" destId="{6BED4C38-504F-4976-A689-F461DFCCFF4C}" srcOrd="1" destOrd="0" presId="urn:microsoft.com/office/officeart/2005/8/layout/vList3"/>
    <dgm:cxn modelId="{DAC58AA9-0EA6-4977-BD73-6CE65D3C4720}" type="presParOf" srcId="{7A9F6014-3FFA-47EE-B74A-BFBA9E758E65}" destId="{CBA535F8-6C78-4E4F-9976-7C1684184A68}" srcOrd="2" destOrd="0" presId="urn:microsoft.com/office/officeart/2005/8/layout/vList3"/>
    <dgm:cxn modelId="{42072A95-BA94-4C7C-9D9C-AB983812424E}" type="presParOf" srcId="{CBA535F8-6C78-4E4F-9976-7C1684184A68}" destId="{F84D3A1D-EC1F-4396-B97E-772F7470FB4A}" srcOrd="0" destOrd="0" presId="urn:microsoft.com/office/officeart/2005/8/layout/vList3"/>
    <dgm:cxn modelId="{C9F7CBB3-A233-4ED0-812C-EC7797494007}" type="presParOf" srcId="{CBA535F8-6C78-4E4F-9976-7C1684184A68}" destId="{4F47D165-8F6F-48EE-B94D-E18878167CCA}" srcOrd="1" destOrd="0" presId="urn:microsoft.com/office/officeart/2005/8/layout/vList3"/>
    <dgm:cxn modelId="{F1C1AE20-C54B-4EDA-A760-FEAD96B06D96}" type="presParOf" srcId="{7A9F6014-3FFA-47EE-B74A-BFBA9E758E65}" destId="{4E136852-1DB3-419F-A655-491C1E59A2A7}" srcOrd="3" destOrd="0" presId="urn:microsoft.com/office/officeart/2005/8/layout/vList3"/>
    <dgm:cxn modelId="{AA5163B7-DC57-4749-9B43-3AC758E34E57}" type="presParOf" srcId="{7A9F6014-3FFA-47EE-B74A-BFBA9E758E65}" destId="{6026C05A-E626-401B-8729-3F5B0091D9B3}" srcOrd="4" destOrd="0" presId="urn:microsoft.com/office/officeart/2005/8/layout/vList3"/>
    <dgm:cxn modelId="{D3EB26BD-05BB-47D6-8D61-B9710A8CBA60}" type="presParOf" srcId="{6026C05A-E626-401B-8729-3F5B0091D9B3}" destId="{2F3C8938-7BDC-422D-A898-2ABB6F6FB74D}" srcOrd="0" destOrd="0" presId="urn:microsoft.com/office/officeart/2005/8/layout/vList3"/>
    <dgm:cxn modelId="{7A358081-C666-4EB4-A4AF-F1FDBA395C9E}" type="presParOf" srcId="{6026C05A-E626-401B-8729-3F5B0091D9B3}" destId="{FDAC72E8-6068-48C7-9E64-42D14A3BF0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54ED9E-0C25-4166-8D1C-F36602E3B6EB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5F9A1A-5B16-42FB-8C2D-60E5331D2FA5}">
      <dgm:prSet phldrT="[Text]" custT="1"/>
      <dgm:spPr/>
      <dgm:t>
        <a:bodyPr/>
        <a:lstStyle/>
        <a:p>
          <a:r>
            <a:rPr lang="ar-EG" sz="2400" b="1" dirty="0" smtClean="0">
              <a:latin typeface="Traditional Arabic" pitchFamily="18" charset="-78"/>
              <a:cs typeface="Traditional Arabic" pitchFamily="18" charset="-78"/>
            </a:rPr>
            <a:t>المسلم فيه  مما ينضبط بالوصف</a:t>
          </a:r>
          <a:endParaRPr lang="en-US" sz="2400" b="1" dirty="0">
            <a:latin typeface="Traditional Arabic" pitchFamily="18" charset="-78"/>
            <a:cs typeface="Traditional Arabic" pitchFamily="18" charset="-78"/>
          </a:endParaRPr>
        </a:p>
      </dgm:t>
    </dgm:pt>
    <dgm:pt modelId="{21D87BC0-4723-46F7-B03A-AA73CA8995C3}" type="parTrans" cxnId="{7C5472BB-5B80-4048-85BE-CD6A7AC18C4D}">
      <dgm:prSet/>
      <dgm:spPr/>
      <dgm:t>
        <a:bodyPr/>
        <a:lstStyle/>
        <a:p>
          <a:endParaRPr lang="en-US"/>
        </a:p>
      </dgm:t>
    </dgm:pt>
    <dgm:pt modelId="{25322C43-D81F-4585-B624-07FAB2D9B0D8}" type="sibTrans" cxnId="{7C5472BB-5B80-4048-85BE-CD6A7AC18C4D}">
      <dgm:prSet/>
      <dgm:spPr/>
      <dgm:t>
        <a:bodyPr/>
        <a:lstStyle/>
        <a:p>
          <a:endParaRPr lang="en-US"/>
        </a:p>
      </dgm:t>
    </dgm:pt>
    <dgm:pt modelId="{29C677B9-3B2D-485F-9869-A574EC27BF7E}">
      <dgm:prSet phldrT="[Text]" custT="1"/>
      <dgm:spPr/>
      <dgm:t>
        <a:bodyPr/>
        <a:lstStyle/>
        <a:p>
          <a:r>
            <a:rPr lang="ar-EG" sz="2400" b="1" dirty="0" smtClean="0">
              <a:latin typeface="Traditional Arabic" pitchFamily="18" charset="-78"/>
              <a:cs typeface="Traditional Arabic" pitchFamily="18" charset="-78"/>
            </a:rPr>
            <a:t>يذكر جنس ونوع وقدر المسلم فيه </a:t>
          </a:r>
          <a:endParaRPr lang="en-US" sz="2400" b="1" dirty="0">
            <a:latin typeface="Traditional Arabic" pitchFamily="18" charset="-78"/>
            <a:cs typeface="Traditional Arabic" pitchFamily="18" charset="-78"/>
          </a:endParaRPr>
        </a:p>
      </dgm:t>
    </dgm:pt>
    <dgm:pt modelId="{B16C3DBE-E947-475F-A1DA-5765B197337B}" type="parTrans" cxnId="{466259EA-BD0E-4973-8406-F0F7A83BDE79}">
      <dgm:prSet/>
      <dgm:spPr/>
      <dgm:t>
        <a:bodyPr/>
        <a:lstStyle/>
        <a:p>
          <a:endParaRPr lang="en-US"/>
        </a:p>
      </dgm:t>
    </dgm:pt>
    <dgm:pt modelId="{2DCE1442-7BCA-45D8-8079-B86E15AB18CF}" type="sibTrans" cxnId="{466259EA-BD0E-4973-8406-F0F7A83BDE79}">
      <dgm:prSet/>
      <dgm:spPr/>
      <dgm:t>
        <a:bodyPr/>
        <a:lstStyle/>
        <a:p>
          <a:endParaRPr lang="en-US"/>
        </a:p>
      </dgm:t>
    </dgm:pt>
    <dgm:pt modelId="{2115B119-3E4A-434F-AF66-93F0DC94E3D5}">
      <dgm:prSet phldrT="[Text]" custT="1"/>
      <dgm:spPr/>
      <dgm:t>
        <a:bodyPr/>
        <a:lstStyle/>
        <a:p>
          <a:r>
            <a:rPr lang="ar-EG" sz="2400" b="1" dirty="0" smtClean="0">
              <a:latin typeface="Traditional Arabic" pitchFamily="18" charset="-78"/>
              <a:cs typeface="Traditional Arabic" pitchFamily="18" charset="-78"/>
            </a:rPr>
            <a:t>المسلم فيه قابل للوجدو وقت التسليم</a:t>
          </a:r>
          <a:endParaRPr lang="en-US" sz="2400" b="1" dirty="0">
            <a:latin typeface="Traditional Arabic" pitchFamily="18" charset="-78"/>
            <a:cs typeface="Traditional Arabic" pitchFamily="18" charset="-78"/>
          </a:endParaRPr>
        </a:p>
      </dgm:t>
    </dgm:pt>
    <dgm:pt modelId="{90DAC28D-4BBE-4D87-B2AA-813E02C0432E}" type="parTrans" cxnId="{000CD2F0-8947-4F21-B2E3-57257C9A2DFA}">
      <dgm:prSet/>
      <dgm:spPr/>
      <dgm:t>
        <a:bodyPr/>
        <a:lstStyle/>
        <a:p>
          <a:endParaRPr lang="en-US"/>
        </a:p>
      </dgm:t>
    </dgm:pt>
    <dgm:pt modelId="{B4252D9C-A123-4943-9014-22F9AB3D4F42}" type="sibTrans" cxnId="{000CD2F0-8947-4F21-B2E3-57257C9A2DFA}">
      <dgm:prSet/>
      <dgm:spPr/>
      <dgm:t>
        <a:bodyPr/>
        <a:lstStyle/>
        <a:p>
          <a:endParaRPr lang="en-US"/>
        </a:p>
      </dgm:t>
    </dgm:pt>
    <dgm:pt modelId="{F399E823-7595-43C5-B246-17AA9ABA6D71}">
      <dgm:prSet custT="1"/>
      <dgm:spPr/>
      <dgm:t>
        <a:bodyPr/>
        <a:lstStyle/>
        <a:p>
          <a:r>
            <a:rPr lang="ar-EG" sz="2800" b="1" dirty="0" smtClean="0">
              <a:latin typeface="Traditional Arabic" pitchFamily="18" charset="-78"/>
              <a:cs typeface="Traditional Arabic" pitchFamily="18" charset="-78"/>
            </a:rPr>
            <a:t>المسلم فيه غير محدد</a:t>
          </a:r>
          <a:endParaRPr lang="en-US" sz="2800" b="1" dirty="0">
            <a:latin typeface="Traditional Arabic" pitchFamily="18" charset="-78"/>
            <a:cs typeface="Traditional Arabic" pitchFamily="18" charset="-78"/>
          </a:endParaRPr>
        </a:p>
      </dgm:t>
    </dgm:pt>
    <dgm:pt modelId="{91FA8B31-AE91-4742-97AD-003175B56F55}" type="parTrans" cxnId="{AD3A2A4B-8762-4EC5-B6FE-30B6C6656387}">
      <dgm:prSet/>
      <dgm:spPr/>
      <dgm:t>
        <a:bodyPr/>
        <a:lstStyle/>
        <a:p>
          <a:endParaRPr lang="en-US"/>
        </a:p>
      </dgm:t>
    </dgm:pt>
    <dgm:pt modelId="{D0B847ED-4EB1-4659-83ED-B0FB69CD7C5E}" type="sibTrans" cxnId="{AD3A2A4B-8762-4EC5-B6FE-30B6C6656387}">
      <dgm:prSet/>
      <dgm:spPr/>
      <dgm:t>
        <a:bodyPr/>
        <a:lstStyle/>
        <a:p>
          <a:endParaRPr lang="en-US"/>
        </a:p>
      </dgm:t>
    </dgm:pt>
    <dgm:pt modelId="{2D213738-975A-471E-B6FC-92A24D4428AD}">
      <dgm:prSet custT="1"/>
      <dgm:spPr/>
      <dgm:t>
        <a:bodyPr/>
        <a:lstStyle/>
        <a:p>
          <a:r>
            <a:rPr lang="ar-EG" sz="2400" b="1" dirty="0" smtClean="0">
              <a:latin typeface="Traditional Arabic" pitchFamily="18" charset="-78"/>
              <a:cs typeface="Traditional Arabic" pitchFamily="18" charset="-78"/>
            </a:rPr>
            <a:t>تحديد موعد التسليم </a:t>
          </a:r>
          <a:endParaRPr lang="en-US" sz="2400" dirty="0"/>
        </a:p>
      </dgm:t>
    </dgm:pt>
    <dgm:pt modelId="{8ED39FAE-DF0C-44DD-B387-7459E44B781F}" type="parTrans" cxnId="{87C3D6AF-FA5A-49CE-A8FA-EFF0DD55DF02}">
      <dgm:prSet/>
      <dgm:spPr/>
      <dgm:t>
        <a:bodyPr/>
        <a:lstStyle/>
        <a:p>
          <a:endParaRPr lang="en-US"/>
        </a:p>
      </dgm:t>
    </dgm:pt>
    <dgm:pt modelId="{E8536D4C-DA2E-42E1-907B-D01AE8A83AEB}" type="sibTrans" cxnId="{87C3D6AF-FA5A-49CE-A8FA-EFF0DD55DF02}">
      <dgm:prSet/>
      <dgm:spPr/>
      <dgm:t>
        <a:bodyPr/>
        <a:lstStyle/>
        <a:p>
          <a:endParaRPr lang="en-US"/>
        </a:p>
      </dgm:t>
    </dgm:pt>
    <dgm:pt modelId="{BE7285F5-FAF6-4AF7-98DC-0C92773C0E7D}">
      <dgm:prSet custT="1"/>
      <dgm:spPr/>
      <dgm:t>
        <a:bodyPr/>
        <a:lstStyle/>
        <a:p>
          <a:r>
            <a:rPr lang="ar-EG" sz="2400" b="1" dirty="0" smtClean="0">
              <a:latin typeface="Traditional Arabic" pitchFamily="18" charset="-78"/>
              <a:cs typeface="Traditional Arabic" pitchFamily="18" charset="-78"/>
            </a:rPr>
            <a:t>تسليم الثمن كاملا وقت العقد</a:t>
          </a:r>
          <a:endParaRPr lang="en-US" sz="2400" dirty="0"/>
        </a:p>
      </dgm:t>
    </dgm:pt>
    <dgm:pt modelId="{71E7F6A7-4C36-428F-9A1E-AED809384869}" type="parTrans" cxnId="{D248DE0B-CD7C-4D2F-AACE-2283082A512B}">
      <dgm:prSet/>
      <dgm:spPr/>
      <dgm:t>
        <a:bodyPr/>
        <a:lstStyle/>
        <a:p>
          <a:endParaRPr lang="en-US"/>
        </a:p>
      </dgm:t>
    </dgm:pt>
    <dgm:pt modelId="{A2006E2B-A781-4F70-8094-250872AD7D83}" type="sibTrans" cxnId="{D248DE0B-CD7C-4D2F-AACE-2283082A512B}">
      <dgm:prSet/>
      <dgm:spPr/>
      <dgm:t>
        <a:bodyPr/>
        <a:lstStyle/>
        <a:p>
          <a:endParaRPr lang="en-US"/>
        </a:p>
      </dgm:t>
    </dgm:pt>
    <dgm:pt modelId="{7A9F6014-3FFA-47EE-B74A-BFBA9E758E65}" type="pres">
      <dgm:prSet presAssocID="{3B54ED9E-0C25-4166-8D1C-F36602E3B6EB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9A7BE-7C33-4384-BBF8-6D6CD6AAE75E}" type="pres">
      <dgm:prSet presAssocID="{F399E823-7595-43C5-B246-17AA9ABA6D71}" presName="composite" presStyleCnt="0"/>
      <dgm:spPr/>
    </dgm:pt>
    <dgm:pt modelId="{9004E555-EFE6-478E-B66B-E084987A2D7D}" type="pres">
      <dgm:prSet presAssocID="{F399E823-7595-43C5-B246-17AA9ABA6D71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830224-C1CA-4402-A243-8D6F73DC5F85}" type="pres">
      <dgm:prSet presAssocID="{F399E823-7595-43C5-B246-17AA9ABA6D71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4C38-504F-4976-A689-F461DFCCFF4C}" type="pres">
      <dgm:prSet presAssocID="{D0B847ED-4EB1-4659-83ED-B0FB69CD7C5E}" presName="spacing" presStyleCnt="0"/>
      <dgm:spPr/>
    </dgm:pt>
    <dgm:pt modelId="{CBA535F8-6C78-4E4F-9976-7C1684184A68}" type="pres">
      <dgm:prSet presAssocID="{EE5F9A1A-5B16-42FB-8C2D-60E5331D2FA5}" presName="composite" presStyleCnt="0"/>
      <dgm:spPr/>
    </dgm:pt>
    <dgm:pt modelId="{F84D3A1D-EC1F-4396-B97E-772F7470FB4A}" type="pres">
      <dgm:prSet presAssocID="{EE5F9A1A-5B16-42FB-8C2D-60E5331D2FA5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F47D165-8F6F-48EE-B94D-E18878167CCA}" type="pres">
      <dgm:prSet presAssocID="{EE5F9A1A-5B16-42FB-8C2D-60E5331D2FA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6852-1DB3-419F-A655-491C1E59A2A7}" type="pres">
      <dgm:prSet presAssocID="{25322C43-D81F-4585-B624-07FAB2D9B0D8}" presName="spacing" presStyleCnt="0"/>
      <dgm:spPr/>
    </dgm:pt>
    <dgm:pt modelId="{6026C05A-E626-401B-8729-3F5B0091D9B3}" type="pres">
      <dgm:prSet presAssocID="{29C677B9-3B2D-485F-9869-A574EC27BF7E}" presName="composite" presStyleCnt="0"/>
      <dgm:spPr/>
    </dgm:pt>
    <dgm:pt modelId="{2F3C8938-7BDC-422D-A898-2ABB6F6FB74D}" type="pres">
      <dgm:prSet presAssocID="{29C677B9-3B2D-485F-9869-A574EC27BF7E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AC72E8-6068-48C7-9E64-42D14A3BF053}" type="pres">
      <dgm:prSet presAssocID="{29C677B9-3B2D-485F-9869-A574EC27BF7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EE0FB-C62B-4E33-AF18-C927E497B979}" type="pres">
      <dgm:prSet presAssocID="{2DCE1442-7BCA-45D8-8079-B86E15AB18CF}" presName="spacing" presStyleCnt="0"/>
      <dgm:spPr/>
    </dgm:pt>
    <dgm:pt modelId="{25CBE101-154A-4510-83A5-43AF6CEC7739}" type="pres">
      <dgm:prSet presAssocID="{2115B119-3E4A-434F-AF66-93F0DC94E3D5}" presName="composite" presStyleCnt="0"/>
      <dgm:spPr/>
    </dgm:pt>
    <dgm:pt modelId="{3E5292E8-430E-4F7F-A9BE-1E31F89629EC}" type="pres">
      <dgm:prSet presAssocID="{2115B119-3E4A-434F-AF66-93F0DC94E3D5}" presName="imgShp" presStyleLbl="fgImgPlace1" presStyleIdx="3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7F2765E-CE86-4421-A1DD-E2C579B2E1A0}" type="pres">
      <dgm:prSet presAssocID="{2115B119-3E4A-434F-AF66-93F0DC94E3D5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AC760-AE8A-477C-8F83-739B3C0A1575}" type="pres">
      <dgm:prSet presAssocID="{B4252D9C-A123-4943-9014-22F9AB3D4F42}" presName="spacing" presStyleCnt="0"/>
      <dgm:spPr/>
    </dgm:pt>
    <dgm:pt modelId="{F424E3D6-CAF8-4307-BC55-20AA10DA0459}" type="pres">
      <dgm:prSet presAssocID="{2D213738-975A-471E-B6FC-92A24D4428AD}" presName="composite" presStyleCnt="0"/>
      <dgm:spPr/>
    </dgm:pt>
    <dgm:pt modelId="{C6D3B2C5-FB3D-456F-927D-F591E3DE60D7}" type="pres">
      <dgm:prSet presAssocID="{2D213738-975A-471E-B6FC-92A24D4428AD}" presName="imgShp" presStyleLbl="fgImgPlace1" presStyleIdx="4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CCB3C59-2858-4F52-9EC4-06F4E5A35150}" type="pres">
      <dgm:prSet presAssocID="{2D213738-975A-471E-B6FC-92A24D4428A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84981-99EA-4A1B-AB4C-F93756D5A541}" type="pres">
      <dgm:prSet presAssocID="{E8536D4C-DA2E-42E1-907B-D01AE8A83AEB}" presName="spacing" presStyleCnt="0"/>
      <dgm:spPr/>
    </dgm:pt>
    <dgm:pt modelId="{66092E1E-44C3-4476-9164-8B3CFB683283}" type="pres">
      <dgm:prSet presAssocID="{BE7285F5-FAF6-4AF7-98DC-0C92773C0E7D}" presName="composite" presStyleCnt="0"/>
      <dgm:spPr/>
    </dgm:pt>
    <dgm:pt modelId="{AECA4EBB-8DB4-4A23-BD06-E53FBAC4C3A5}" type="pres">
      <dgm:prSet presAssocID="{BE7285F5-FAF6-4AF7-98DC-0C92773C0E7D}" presName="imgShp" presStyleLbl="fgImgPlace1" presStyleIdx="5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D98226-F836-49E2-863D-5F8F34EB29A8}" type="pres">
      <dgm:prSet presAssocID="{BE7285F5-FAF6-4AF7-98DC-0C92773C0E7D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91650C-5780-406A-B38A-9B8101631559}" type="presOf" srcId="{2115B119-3E4A-434F-AF66-93F0DC94E3D5}" destId="{F7F2765E-CE86-4421-A1DD-E2C579B2E1A0}" srcOrd="0" destOrd="0" presId="urn:microsoft.com/office/officeart/2005/8/layout/vList3"/>
    <dgm:cxn modelId="{AD3A2A4B-8762-4EC5-B6FE-30B6C6656387}" srcId="{3B54ED9E-0C25-4166-8D1C-F36602E3B6EB}" destId="{F399E823-7595-43C5-B246-17AA9ABA6D71}" srcOrd="0" destOrd="0" parTransId="{91FA8B31-AE91-4742-97AD-003175B56F55}" sibTransId="{D0B847ED-4EB1-4659-83ED-B0FB69CD7C5E}"/>
    <dgm:cxn modelId="{87C3D6AF-FA5A-49CE-A8FA-EFF0DD55DF02}" srcId="{3B54ED9E-0C25-4166-8D1C-F36602E3B6EB}" destId="{2D213738-975A-471E-B6FC-92A24D4428AD}" srcOrd="4" destOrd="0" parTransId="{8ED39FAE-DF0C-44DD-B387-7459E44B781F}" sibTransId="{E8536D4C-DA2E-42E1-907B-D01AE8A83AEB}"/>
    <dgm:cxn modelId="{14735184-C64F-4750-9206-3E44599B5689}" type="presOf" srcId="{29C677B9-3B2D-485F-9869-A574EC27BF7E}" destId="{FDAC72E8-6068-48C7-9E64-42D14A3BF053}" srcOrd="0" destOrd="0" presId="urn:microsoft.com/office/officeart/2005/8/layout/vList3"/>
    <dgm:cxn modelId="{E0EBF311-AB49-41E8-96F1-49976EC25082}" type="presOf" srcId="{BE7285F5-FAF6-4AF7-98DC-0C92773C0E7D}" destId="{2CD98226-F836-49E2-863D-5F8F34EB29A8}" srcOrd="0" destOrd="0" presId="urn:microsoft.com/office/officeart/2005/8/layout/vList3"/>
    <dgm:cxn modelId="{1CFB769C-7D32-476B-A601-E37D3A26B82E}" type="presOf" srcId="{F399E823-7595-43C5-B246-17AA9ABA6D71}" destId="{32830224-C1CA-4402-A243-8D6F73DC5F85}" srcOrd="0" destOrd="0" presId="urn:microsoft.com/office/officeart/2005/8/layout/vList3"/>
    <dgm:cxn modelId="{EA37A568-F55A-44E3-BF40-685C4AC34238}" type="presOf" srcId="{2D213738-975A-471E-B6FC-92A24D4428AD}" destId="{ECCB3C59-2858-4F52-9EC4-06F4E5A35150}" srcOrd="0" destOrd="0" presId="urn:microsoft.com/office/officeart/2005/8/layout/vList3"/>
    <dgm:cxn modelId="{466259EA-BD0E-4973-8406-F0F7A83BDE79}" srcId="{3B54ED9E-0C25-4166-8D1C-F36602E3B6EB}" destId="{29C677B9-3B2D-485F-9869-A574EC27BF7E}" srcOrd="2" destOrd="0" parTransId="{B16C3DBE-E947-475F-A1DA-5765B197337B}" sibTransId="{2DCE1442-7BCA-45D8-8079-B86E15AB18CF}"/>
    <dgm:cxn modelId="{D248DE0B-CD7C-4D2F-AACE-2283082A512B}" srcId="{3B54ED9E-0C25-4166-8D1C-F36602E3B6EB}" destId="{BE7285F5-FAF6-4AF7-98DC-0C92773C0E7D}" srcOrd="5" destOrd="0" parTransId="{71E7F6A7-4C36-428F-9A1E-AED809384869}" sibTransId="{A2006E2B-A781-4F70-8094-250872AD7D83}"/>
    <dgm:cxn modelId="{7C5472BB-5B80-4048-85BE-CD6A7AC18C4D}" srcId="{3B54ED9E-0C25-4166-8D1C-F36602E3B6EB}" destId="{EE5F9A1A-5B16-42FB-8C2D-60E5331D2FA5}" srcOrd="1" destOrd="0" parTransId="{21D87BC0-4723-46F7-B03A-AA73CA8995C3}" sibTransId="{25322C43-D81F-4585-B624-07FAB2D9B0D8}"/>
    <dgm:cxn modelId="{9107AC33-9ECC-455C-9EE7-4306C7B00889}" type="presOf" srcId="{3B54ED9E-0C25-4166-8D1C-F36602E3B6EB}" destId="{7A9F6014-3FFA-47EE-B74A-BFBA9E758E65}" srcOrd="0" destOrd="0" presId="urn:microsoft.com/office/officeart/2005/8/layout/vList3"/>
    <dgm:cxn modelId="{236F0309-FC98-416D-B554-9331738FF351}" type="presOf" srcId="{EE5F9A1A-5B16-42FB-8C2D-60E5331D2FA5}" destId="{4F47D165-8F6F-48EE-B94D-E18878167CCA}" srcOrd="0" destOrd="0" presId="urn:microsoft.com/office/officeart/2005/8/layout/vList3"/>
    <dgm:cxn modelId="{000CD2F0-8947-4F21-B2E3-57257C9A2DFA}" srcId="{3B54ED9E-0C25-4166-8D1C-F36602E3B6EB}" destId="{2115B119-3E4A-434F-AF66-93F0DC94E3D5}" srcOrd="3" destOrd="0" parTransId="{90DAC28D-4BBE-4D87-B2AA-813E02C0432E}" sibTransId="{B4252D9C-A123-4943-9014-22F9AB3D4F42}"/>
    <dgm:cxn modelId="{C7FDF959-5939-432A-A72A-868FCDBBD5A7}" type="presParOf" srcId="{7A9F6014-3FFA-47EE-B74A-BFBA9E758E65}" destId="{1299A7BE-7C33-4384-BBF8-6D6CD6AAE75E}" srcOrd="0" destOrd="0" presId="urn:microsoft.com/office/officeart/2005/8/layout/vList3"/>
    <dgm:cxn modelId="{575DDE03-532E-4E6E-87C7-77938940C42C}" type="presParOf" srcId="{1299A7BE-7C33-4384-BBF8-6D6CD6AAE75E}" destId="{9004E555-EFE6-478E-B66B-E084987A2D7D}" srcOrd="0" destOrd="0" presId="urn:microsoft.com/office/officeart/2005/8/layout/vList3"/>
    <dgm:cxn modelId="{7E601FB8-035E-424E-AF42-CB90FBBEFE6F}" type="presParOf" srcId="{1299A7BE-7C33-4384-BBF8-6D6CD6AAE75E}" destId="{32830224-C1CA-4402-A243-8D6F73DC5F85}" srcOrd="1" destOrd="0" presId="urn:microsoft.com/office/officeart/2005/8/layout/vList3"/>
    <dgm:cxn modelId="{D5327B50-43B2-439B-BD4D-368003D8E3F9}" type="presParOf" srcId="{7A9F6014-3FFA-47EE-B74A-BFBA9E758E65}" destId="{6BED4C38-504F-4976-A689-F461DFCCFF4C}" srcOrd="1" destOrd="0" presId="urn:microsoft.com/office/officeart/2005/8/layout/vList3"/>
    <dgm:cxn modelId="{41ACE164-0B8B-42B3-AD5F-F3EB80ABD52B}" type="presParOf" srcId="{7A9F6014-3FFA-47EE-B74A-BFBA9E758E65}" destId="{CBA535F8-6C78-4E4F-9976-7C1684184A68}" srcOrd="2" destOrd="0" presId="urn:microsoft.com/office/officeart/2005/8/layout/vList3"/>
    <dgm:cxn modelId="{BB878E78-CCF0-4A8F-A8D9-035C13E25084}" type="presParOf" srcId="{CBA535F8-6C78-4E4F-9976-7C1684184A68}" destId="{F84D3A1D-EC1F-4396-B97E-772F7470FB4A}" srcOrd="0" destOrd="0" presId="urn:microsoft.com/office/officeart/2005/8/layout/vList3"/>
    <dgm:cxn modelId="{FDDCB1A2-D8FB-4D1C-A7D8-27B71F1408C8}" type="presParOf" srcId="{CBA535F8-6C78-4E4F-9976-7C1684184A68}" destId="{4F47D165-8F6F-48EE-B94D-E18878167CCA}" srcOrd="1" destOrd="0" presId="urn:microsoft.com/office/officeart/2005/8/layout/vList3"/>
    <dgm:cxn modelId="{09CF971D-5075-4B29-BAB9-6765AE5BFCB6}" type="presParOf" srcId="{7A9F6014-3FFA-47EE-B74A-BFBA9E758E65}" destId="{4E136852-1DB3-419F-A655-491C1E59A2A7}" srcOrd="3" destOrd="0" presId="urn:microsoft.com/office/officeart/2005/8/layout/vList3"/>
    <dgm:cxn modelId="{1068B787-6D88-4D64-99E2-1967D18710BE}" type="presParOf" srcId="{7A9F6014-3FFA-47EE-B74A-BFBA9E758E65}" destId="{6026C05A-E626-401B-8729-3F5B0091D9B3}" srcOrd="4" destOrd="0" presId="urn:microsoft.com/office/officeart/2005/8/layout/vList3"/>
    <dgm:cxn modelId="{5FC1D173-DE12-46A3-A669-B178D9D7C078}" type="presParOf" srcId="{6026C05A-E626-401B-8729-3F5B0091D9B3}" destId="{2F3C8938-7BDC-422D-A898-2ABB6F6FB74D}" srcOrd="0" destOrd="0" presId="urn:microsoft.com/office/officeart/2005/8/layout/vList3"/>
    <dgm:cxn modelId="{FA3D2E3B-0035-4660-ADF9-05A040E08D5B}" type="presParOf" srcId="{6026C05A-E626-401B-8729-3F5B0091D9B3}" destId="{FDAC72E8-6068-48C7-9E64-42D14A3BF053}" srcOrd="1" destOrd="0" presId="urn:microsoft.com/office/officeart/2005/8/layout/vList3"/>
    <dgm:cxn modelId="{D4F0E81F-B48E-41E9-849E-CD0D86B51670}" type="presParOf" srcId="{7A9F6014-3FFA-47EE-B74A-BFBA9E758E65}" destId="{731EE0FB-C62B-4E33-AF18-C927E497B979}" srcOrd="5" destOrd="0" presId="urn:microsoft.com/office/officeart/2005/8/layout/vList3"/>
    <dgm:cxn modelId="{DA529DEF-E4FF-4081-A05F-93543403ADA2}" type="presParOf" srcId="{7A9F6014-3FFA-47EE-B74A-BFBA9E758E65}" destId="{25CBE101-154A-4510-83A5-43AF6CEC7739}" srcOrd="6" destOrd="0" presId="urn:microsoft.com/office/officeart/2005/8/layout/vList3"/>
    <dgm:cxn modelId="{173DE4E5-2949-4301-9B4F-F5ECE800BD3F}" type="presParOf" srcId="{25CBE101-154A-4510-83A5-43AF6CEC7739}" destId="{3E5292E8-430E-4F7F-A9BE-1E31F89629EC}" srcOrd="0" destOrd="0" presId="urn:microsoft.com/office/officeart/2005/8/layout/vList3"/>
    <dgm:cxn modelId="{D23A851A-DB1C-4EF9-A31E-04C14F2854FA}" type="presParOf" srcId="{25CBE101-154A-4510-83A5-43AF6CEC7739}" destId="{F7F2765E-CE86-4421-A1DD-E2C579B2E1A0}" srcOrd="1" destOrd="0" presId="urn:microsoft.com/office/officeart/2005/8/layout/vList3"/>
    <dgm:cxn modelId="{E30D0CBC-1C9A-4369-9918-A6E3FFA0EA55}" type="presParOf" srcId="{7A9F6014-3FFA-47EE-B74A-BFBA9E758E65}" destId="{BC9AC760-AE8A-477C-8F83-739B3C0A1575}" srcOrd="7" destOrd="0" presId="urn:microsoft.com/office/officeart/2005/8/layout/vList3"/>
    <dgm:cxn modelId="{D9B69C17-A46E-4D29-83F3-7ACE335C546E}" type="presParOf" srcId="{7A9F6014-3FFA-47EE-B74A-BFBA9E758E65}" destId="{F424E3D6-CAF8-4307-BC55-20AA10DA0459}" srcOrd="8" destOrd="0" presId="urn:microsoft.com/office/officeart/2005/8/layout/vList3"/>
    <dgm:cxn modelId="{44B0A071-C504-4930-B8D1-D64B1E598746}" type="presParOf" srcId="{F424E3D6-CAF8-4307-BC55-20AA10DA0459}" destId="{C6D3B2C5-FB3D-456F-927D-F591E3DE60D7}" srcOrd="0" destOrd="0" presId="urn:microsoft.com/office/officeart/2005/8/layout/vList3"/>
    <dgm:cxn modelId="{D5A348D3-4401-467B-8EDB-1B644F7ACBEF}" type="presParOf" srcId="{F424E3D6-CAF8-4307-BC55-20AA10DA0459}" destId="{ECCB3C59-2858-4F52-9EC4-06F4E5A35150}" srcOrd="1" destOrd="0" presId="urn:microsoft.com/office/officeart/2005/8/layout/vList3"/>
    <dgm:cxn modelId="{7E6D5A85-F6EB-4B84-954F-661BEE7F4FDF}" type="presParOf" srcId="{7A9F6014-3FFA-47EE-B74A-BFBA9E758E65}" destId="{48984981-99EA-4A1B-AB4C-F93756D5A541}" srcOrd="9" destOrd="0" presId="urn:microsoft.com/office/officeart/2005/8/layout/vList3"/>
    <dgm:cxn modelId="{B51F0146-912C-4E23-9627-5A99EBA02042}" type="presParOf" srcId="{7A9F6014-3FFA-47EE-B74A-BFBA9E758E65}" destId="{66092E1E-44C3-4476-9164-8B3CFB683283}" srcOrd="10" destOrd="0" presId="urn:microsoft.com/office/officeart/2005/8/layout/vList3"/>
    <dgm:cxn modelId="{3B8DC463-96BA-4C9B-AD20-A756F22958D3}" type="presParOf" srcId="{66092E1E-44C3-4476-9164-8B3CFB683283}" destId="{AECA4EBB-8DB4-4A23-BD06-E53FBAC4C3A5}" srcOrd="0" destOrd="0" presId="urn:microsoft.com/office/officeart/2005/8/layout/vList3"/>
    <dgm:cxn modelId="{B8F9C8A0-D274-4C05-83EA-11DDA14D642F}" type="presParOf" srcId="{66092E1E-44C3-4476-9164-8B3CFB683283}" destId="{2CD98226-F836-49E2-863D-5F8F34EB29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0224-C1CA-4402-A243-8D6F73DC5F85}">
      <dsp:nvSpPr>
        <dsp:cNvPr id="0" name=""/>
        <dsp:cNvSpPr/>
      </dsp:nvSpPr>
      <dsp:spPr>
        <a:xfrm>
          <a:off x="1455609" y="2840"/>
          <a:ext cx="6658432" cy="886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21920" rIns="390727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latin typeface="Traditional Arabic" pitchFamily="18" charset="-78"/>
              <a:cs typeface="Traditional Arabic" pitchFamily="18" charset="-78"/>
            </a:rPr>
            <a:t>يعمل على تسهيل المبادلات التي تولد القيمة المضافة</a:t>
          </a:r>
          <a:endParaRPr lang="en-US" sz="32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455609" y="2840"/>
        <a:ext cx="6436918" cy="886058"/>
      </dsp:txXfrm>
    </dsp:sp>
    <dsp:sp modelId="{9004E555-EFE6-478E-B66B-E084987A2D7D}">
      <dsp:nvSpPr>
        <dsp:cNvPr id="0" name=""/>
        <dsp:cNvSpPr/>
      </dsp:nvSpPr>
      <dsp:spPr>
        <a:xfrm>
          <a:off x="7671012" y="2840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7D165-8F6F-48EE-B94D-E18878167CCA}">
      <dsp:nvSpPr>
        <dsp:cNvPr id="0" name=""/>
        <dsp:cNvSpPr/>
      </dsp:nvSpPr>
      <dsp:spPr>
        <a:xfrm>
          <a:off x="1455609" y="1153393"/>
          <a:ext cx="6658432" cy="886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21920" rIns="390727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latin typeface="Traditional Arabic" pitchFamily="18" charset="-78"/>
              <a:cs typeface="Traditional Arabic" pitchFamily="18" charset="-78"/>
            </a:rPr>
            <a:t>تحقيق النفع المادي والمعنوي</a:t>
          </a:r>
          <a:endParaRPr lang="en-US" sz="32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455609" y="1153393"/>
        <a:ext cx="6436918" cy="886058"/>
      </dsp:txXfrm>
    </dsp:sp>
    <dsp:sp modelId="{F84D3A1D-EC1F-4396-B97E-772F7470FB4A}">
      <dsp:nvSpPr>
        <dsp:cNvPr id="0" name=""/>
        <dsp:cNvSpPr/>
      </dsp:nvSpPr>
      <dsp:spPr>
        <a:xfrm>
          <a:off x="7671012" y="1153393"/>
          <a:ext cx="886058" cy="8860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C72E8-6068-48C7-9E64-42D14A3BF053}">
      <dsp:nvSpPr>
        <dsp:cNvPr id="0" name=""/>
        <dsp:cNvSpPr/>
      </dsp:nvSpPr>
      <dsp:spPr>
        <a:xfrm>
          <a:off x="1455609" y="2303947"/>
          <a:ext cx="6658432" cy="886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21920" rIns="390727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latin typeface="Traditional Arabic" pitchFamily="18" charset="-78"/>
              <a:cs typeface="Traditional Arabic" pitchFamily="18" charset="-78"/>
            </a:rPr>
            <a:t>يحفز على تنويع الصيغ التمويلية</a:t>
          </a:r>
          <a:endParaRPr lang="en-US" sz="32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455609" y="2303947"/>
        <a:ext cx="6436918" cy="886058"/>
      </dsp:txXfrm>
    </dsp:sp>
    <dsp:sp modelId="{2F3C8938-7BDC-422D-A898-2ABB6F6FB74D}">
      <dsp:nvSpPr>
        <dsp:cNvPr id="0" name=""/>
        <dsp:cNvSpPr/>
      </dsp:nvSpPr>
      <dsp:spPr>
        <a:xfrm>
          <a:off x="7671012" y="2303947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F2765E-CE86-4421-A1DD-E2C579B2E1A0}">
      <dsp:nvSpPr>
        <dsp:cNvPr id="0" name=""/>
        <dsp:cNvSpPr/>
      </dsp:nvSpPr>
      <dsp:spPr>
        <a:xfrm>
          <a:off x="1455609" y="3454501"/>
          <a:ext cx="6658432" cy="886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21920" rIns="390727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latin typeface="Traditional Arabic" pitchFamily="18" charset="-78"/>
              <a:cs typeface="Traditional Arabic" pitchFamily="18" charset="-78"/>
            </a:rPr>
            <a:t>يعمل على تسريع وتيرة الاقتصاد</a:t>
          </a:r>
          <a:endParaRPr lang="en-US" sz="32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455609" y="3454501"/>
        <a:ext cx="6436918" cy="886058"/>
      </dsp:txXfrm>
    </dsp:sp>
    <dsp:sp modelId="{3E5292E8-430E-4F7F-A9BE-1E31F89629EC}">
      <dsp:nvSpPr>
        <dsp:cNvPr id="0" name=""/>
        <dsp:cNvSpPr/>
      </dsp:nvSpPr>
      <dsp:spPr>
        <a:xfrm>
          <a:off x="7671012" y="3454501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0224-C1CA-4402-A243-8D6F73DC5F85}">
      <dsp:nvSpPr>
        <dsp:cNvPr id="0" name=""/>
        <dsp:cNvSpPr/>
      </dsp:nvSpPr>
      <dsp:spPr>
        <a:xfrm>
          <a:off x="1455609" y="2840"/>
          <a:ext cx="6658432" cy="886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29540" rIns="390727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latin typeface="Traditional Arabic" pitchFamily="18" charset="-78"/>
              <a:cs typeface="Traditional Arabic" pitchFamily="18" charset="-78"/>
            </a:rPr>
            <a:t>في ملكية رأس المال</a:t>
          </a:r>
          <a:endParaRPr lang="en-US" sz="3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455609" y="2840"/>
        <a:ext cx="6436918" cy="886058"/>
      </dsp:txXfrm>
    </dsp:sp>
    <dsp:sp modelId="{9004E555-EFE6-478E-B66B-E084987A2D7D}">
      <dsp:nvSpPr>
        <dsp:cNvPr id="0" name=""/>
        <dsp:cNvSpPr/>
      </dsp:nvSpPr>
      <dsp:spPr>
        <a:xfrm>
          <a:off x="7671012" y="2840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7D165-8F6F-48EE-B94D-E18878167CCA}">
      <dsp:nvSpPr>
        <dsp:cNvPr id="0" name=""/>
        <dsp:cNvSpPr/>
      </dsp:nvSpPr>
      <dsp:spPr>
        <a:xfrm>
          <a:off x="1455609" y="1153393"/>
          <a:ext cx="6658432" cy="886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29540" rIns="390727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latin typeface="Traditional Arabic" pitchFamily="18" charset="-78"/>
              <a:cs typeface="Traditional Arabic" pitchFamily="18" charset="-78"/>
            </a:rPr>
            <a:t>في الربح والخسارة</a:t>
          </a:r>
          <a:endParaRPr lang="en-US" sz="3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455609" y="1153393"/>
        <a:ext cx="6436918" cy="886058"/>
      </dsp:txXfrm>
    </dsp:sp>
    <dsp:sp modelId="{F84D3A1D-EC1F-4396-B97E-772F7470FB4A}">
      <dsp:nvSpPr>
        <dsp:cNvPr id="0" name=""/>
        <dsp:cNvSpPr/>
      </dsp:nvSpPr>
      <dsp:spPr>
        <a:xfrm>
          <a:off x="7671012" y="1153393"/>
          <a:ext cx="886058" cy="8860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C72E8-6068-48C7-9E64-42D14A3BF053}">
      <dsp:nvSpPr>
        <dsp:cNvPr id="0" name=""/>
        <dsp:cNvSpPr/>
      </dsp:nvSpPr>
      <dsp:spPr>
        <a:xfrm>
          <a:off x="1455609" y="2303947"/>
          <a:ext cx="6658432" cy="886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29540" rIns="390727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latin typeface="Traditional Arabic" pitchFamily="18" charset="-78"/>
              <a:cs typeface="Traditional Arabic" pitchFamily="18" charset="-78"/>
            </a:rPr>
            <a:t>في طبيعة نشاط الاستثمار</a:t>
          </a:r>
          <a:endParaRPr lang="en-US" sz="3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455609" y="2303947"/>
        <a:ext cx="6436918" cy="886058"/>
      </dsp:txXfrm>
    </dsp:sp>
    <dsp:sp modelId="{2F3C8938-7BDC-422D-A898-2ABB6F6FB74D}">
      <dsp:nvSpPr>
        <dsp:cNvPr id="0" name=""/>
        <dsp:cNvSpPr/>
      </dsp:nvSpPr>
      <dsp:spPr>
        <a:xfrm>
          <a:off x="7671012" y="2303947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F2765E-CE86-4421-A1DD-E2C579B2E1A0}">
      <dsp:nvSpPr>
        <dsp:cNvPr id="0" name=""/>
        <dsp:cNvSpPr/>
      </dsp:nvSpPr>
      <dsp:spPr>
        <a:xfrm>
          <a:off x="1455609" y="3454501"/>
          <a:ext cx="6658432" cy="886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29540" rIns="390727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latin typeface="Traditional Arabic" pitchFamily="18" charset="-78"/>
              <a:cs typeface="Traditional Arabic" pitchFamily="18" charset="-78"/>
            </a:rPr>
            <a:t>في طبيعة التمويل</a:t>
          </a:r>
          <a:endParaRPr lang="en-US" sz="3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455609" y="3454501"/>
        <a:ext cx="6436918" cy="886058"/>
      </dsp:txXfrm>
    </dsp:sp>
    <dsp:sp modelId="{3E5292E8-430E-4F7F-A9BE-1E31F89629EC}">
      <dsp:nvSpPr>
        <dsp:cNvPr id="0" name=""/>
        <dsp:cNvSpPr/>
      </dsp:nvSpPr>
      <dsp:spPr>
        <a:xfrm>
          <a:off x="7671012" y="3454501"/>
          <a:ext cx="886058" cy="8860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0224-C1CA-4402-A243-8D6F73DC5F85}">
      <dsp:nvSpPr>
        <dsp:cNvPr id="0" name=""/>
        <dsp:cNvSpPr/>
      </dsp:nvSpPr>
      <dsp:spPr>
        <a:xfrm>
          <a:off x="1519074" y="1439"/>
          <a:ext cx="6658432" cy="6321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78781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latin typeface="Traditional Arabic" pitchFamily="18" charset="-78"/>
              <a:cs typeface="Traditional Arabic" pitchFamily="18" charset="-78"/>
            </a:rPr>
            <a:t>عقد الشركة</a:t>
          </a:r>
          <a:endParaRPr lang="en-US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519074" y="1439"/>
        <a:ext cx="6500383" cy="632197"/>
      </dsp:txXfrm>
    </dsp:sp>
    <dsp:sp modelId="{9004E555-EFE6-478E-B66B-E084987A2D7D}">
      <dsp:nvSpPr>
        <dsp:cNvPr id="0" name=""/>
        <dsp:cNvSpPr/>
      </dsp:nvSpPr>
      <dsp:spPr>
        <a:xfrm>
          <a:off x="7861408" y="1439"/>
          <a:ext cx="632197" cy="6321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7D165-8F6F-48EE-B94D-E18878167CCA}">
      <dsp:nvSpPr>
        <dsp:cNvPr id="0" name=""/>
        <dsp:cNvSpPr/>
      </dsp:nvSpPr>
      <dsp:spPr>
        <a:xfrm>
          <a:off x="1519074" y="822352"/>
          <a:ext cx="6658432" cy="6321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78781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latin typeface="Traditional Arabic" pitchFamily="18" charset="-78"/>
              <a:cs typeface="Traditional Arabic" pitchFamily="18" charset="-78"/>
            </a:rPr>
            <a:t>عقد المضاربة</a:t>
          </a:r>
          <a:endParaRPr lang="en-US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519074" y="822352"/>
        <a:ext cx="6500383" cy="632197"/>
      </dsp:txXfrm>
    </dsp:sp>
    <dsp:sp modelId="{F84D3A1D-EC1F-4396-B97E-772F7470FB4A}">
      <dsp:nvSpPr>
        <dsp:cNvPr id="0" name=""/>
        <dsp:cNvSpPr/>
      </dsp:nvSpPr>
      <dsp:spPr>
        <a:xfrm>
          <a:off x="7861408" y="822352"/>
          <a:ext cx="632197" cy="63219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C72E8-6068-48C7-9E64-42D14A3BF053}">
      <dsp:nvSpPr>
        <dsp:cNvPr id="0" name=""/>
        <dsp:cNvSpPr/>
      </dsp:nvSpPr>
      <dsp:spPr>
        <a:xfrm>
          <a:off x="1519074" y="1643265"/>
          <a:ext cx="6658432" cy="6321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78781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latin typeface="Traditional Arabic" pitchFamily="18" charset="-78"/>
              <a:cs typeface="Traditional Arabic" pitchFamily="18" charset="-78"/>
            </a:rPr>
            <a:t>بيع التقسيط</a:t>
          </a:r>
          <a:endParaRPr lang="en-US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519074" y="1643265"/>
        <a:ext cx="6500383" cy="632197"/>
      </dsp:txXfrm>
    </dsp:sp>
    <dsp:sp modelId="{2F3C8938-7BDC-422D-A898-2ABB6F6FB74D}">
      <dsp:nvSpPr>
        <dsp:cNvPr id="0" name=""/>
        <dsp:cNvSpPr/>
      </dsp:nvSpPr>
      <dsp:spPr>
        <a:xfrm>
          <a:off x="7861408" y="1643265"/>
          <a:ext cx="632197" cy="6321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F2765E-CE86-4421-A1DD-E2C579B2E1A0}">
      <dsp:nvSpPr>
        <dsp:cNvPr id="0" name=""/>
        <dsp:cNvSpPr/>
      </dsp:nvSpPr>
      <dsp:spPr>
        <a:xfrm>
          <a:off x="1519074" y="2464177"/>
          <a:ext cx="6658432" cy="6321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78781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latin typeface="Traditional Arabic" pitchFamily="18" charset="-78"/>
              <a:cs typeface="Traditional Arabic" pitchFamily="18" charset="-78"/>
            </a:rPr>
            <a:t>بيع التورق</a:t>
          </a:r>
          <a:endParaRPr lang="en-US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519074" y="2464177"/>
        <a:ext cx="6500383" cy="632197"/>
      </dsp:txXfrm>
    </dsp:sp>
    <dsp:sp modelId="{3E5292E8-430E-4F7F-A9BE-1E31F89629EC}">
      <dsp:nvSpPr>
        <dsp:cNvPr id="0" name=""/>
        <dsp:cNvSpPr/>
      </dsp:nvSpPr>
      <dsp:spPr>
        <a:xfrm>
          <a:off x="7861408" y="2464177"/>
          <a:ext cx="632197" cy="6321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2DDAEA-BE77-4D8F-9322-E0B329FDAD02}">
      <dsp:nvSpPr>
        <dsp:cNvPr id="0" name=""/>
        <dsp:cNvSpPr/>
      </dsp:nvSpPr>
      <dsp:spPr>
        <a:xfrm>
          <a:off x="1519074" y="3285090"/>
          <a:ext cx="6658432" cy="6321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78781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latin typeface="Traditional Arabic" pitchFamily="18" charset="-78"/>
              <a:cs typeface="Traditional Arabic" pitchFamily="18" charset="-78"/>
            </a:rPr>
            <a:t>بيع المرابحة للآمر بالشراء</a:t>
          </a:r>
          <a:endParaRPr lang="en-US" sz="2800" kern="1200" dirty="0"/>
        </a:p>
      </dsp:txBody>
      <dsp:txXfrm>
        <a:off x="1519074" y="3285090"/>
        <a:ext cx="6500383" cy="632197"/>
      </dsp:txXfrm>
    </dsp:sp>
    <dsp:sp modelId="{E7BD7628-45AB-415D-ADD9-03147F103E1F}">
      <dsp:nvSpPr>
        <dsp:cNvPr id="0" name=""/>
        <dsp:cNvSpPr/>
      </dsp:nvSpPr>
      <dsp:spPr>
        <a:xfrm>
          <a:off x="7861408" y="3285090"/>
          <a:ext cx="632197" cy="63219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80D6CD-295A-4B06-9D3E-5C8F017DB9C9}">
      <dsp:nvSpPr>
        <dsp:cNvPr id="0" name=""/>
        <dsp:cNvSpPr/>
      </dsp:nvSpPr>
      <dsp:spPr>
        <a:xfrm>
          <a:off x="1519074" y="4106003"/>
          <a:ext cx="6658432" cy="6321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78781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latin typeface="Traditional Arabic" pitchFamily="18" charset="-78"/>
              <a:cs typeface="Traditional Arabic" pitchFamily="18" charset="-78"/>
            </a:rPr>
            <a:t>السلم</a:t>
          </a:r>
          <a:endParaRPr lang="en-US" sz="2800" kern="1200" dirty="0"/>
        </a:p>
      </dsp:txBody>
      <dsp:txXfrm>
        <a:off x="1519074" y="4106003"/>
        <a:ext cx="6500383" cy="632197"/>
      </dsp:txXfrm>
    </dsp:sp>
    <dsp:sp modelId="{754F1EAD-797F-4D3F-A37F-F02A9899D270}">
      <dsp:nvSpPr>
        <dsp:cNvPr id="0" name=""/>
        <dsp:cNvSpPr/>
      </dsp:nvSpPr>
      <dsp:spPr>
        <a:xfrm>
          <a:off x="7861408" y="4106003"/>
          <a:ext cx="632197" cy="63219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0224-C1CA-4402-A243-8D6F73DC5F85}">
      <dsp:nvSpPr>
        <dsp:cNvPr id="0" name=""/>
        <dsp:cNvSpPr/>
      </dsp:nvSpPr>
      <dsp:spPr>
        <a:xfrm>
          <a:off x="1375356" y="774"/>
          <a:ext cx="6658432" cy="12070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67640" rIns="532285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latin typeface="Traditional Arabic" pitchFamily="18" charset="-78"/>
              <a:cs typeface="Traditional Arabic" pitchFamily="18" charset="-78"/>
            </a:rPr>
            <a:t>أن يكون رأس المال نقدا معلوما</a:t>
          </a:r>
          <a:endParaRPr lang="en-US" sz="4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375356" y="774"/>
        <a:ext cx="6356665" cy="1207070"/>
      </dsp:txXfrm>
    </dsp:sp>
    <dsp:sp modelId="{9004E555-EFE6-478E-B66B-E084987A2D7D}">
      <dsp:nvSpPr>
        <dsp:cNvPr id="0" name=""/>
        <dsp:cNvSpPr/>
      </dsp:nvSpPr>
      <dsp:spPr>
        <a:xfrm>
          <a:off x="7430253" y="774"/>
          <a:ext cx="1207070" cy="12070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7D165-8F6F-48EE-B94D-E18878167CCA}">
      <dsp:nvSpPr>
        <dsp:cNvPr id="0" name=""/>
        <dsp:cNvSpPr/>
      </dsp:nvSpPr>
      <dsp:spPr>
        <a:xfrm>
          <a:off x="1375356" y="1568164"/>
          <a:ext cx="6658432" cy="12070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67640" rIns="532285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latin typeface="Traditional Arabic" pitchFamily="18" charset="-78"/>
              <a:cs typeface="Traditional Arabic" pitchFamily="18" charset="-78"/>
            </a:rPr>
            <a:t>أن يكون رأس المال مسلما إلى العامل</a:t>
          </a:r>
          <a:endParaRPr lang="en-US" sz="4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375356" y="1568164"/>
        <a:ext cx="6356665" cy="1207070"/>
      </dsp:txXfrm>
    </dsp:sp>
    <dsp:sp modelId="{F84D3A1D-EC1F-4396-B97E-772F7470FB4A}">
      <dsp:nvSpPr>
        <dsp:cNvPr id="0" name=""/>
        <dsp:cNvSpPr/>
      </dsp:nvSpPr>
      <dsp:spPr>
        <a:xfrm>
          <a:off x="7430253" y="1568164"/>
          <a:ext cx="1207070" cy="120707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C72E8-6068-48C7-9E64-42D14A3BF053}">
      <dsp:nvSpPr>
        <dsp:cNvPr id="0" name=""/>
        <dsp:cNvSpPr/>
      </dsp:nvSpPr>
      <dsp:spPr>
        <a:xfrm>
          <a:off x="1375356" y="3135554"/>
          <a:ext cx="6658432" cy="12070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67640" rIns="532285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latin typeface="Traditional Arabic" pitchFamily="18" charset="-78"/>
              <a:cs typeface="Traditional Arabic" pitchFamily="18" charset="-78"/>
            </a:rPr>
            <a:t>أن يكون الربح جزءا شائعا</a:t>
          </a:r>
          <a:endParaRPr lang="en-US" sz="4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375356" y="3135554"/>
        <a:ext cx="6356665" cy="1207070"/>
      </dsp:txXfrm>
    </dsp:sp>
    <dsp:sp modelId="{2F3C8938-7BDC-422D-A898-2ABB6F6FB74D}">
      <dsp:nvSpPr>
        <dsp:cNvPr id="0" name=""/>
        <dsp:cNvSpPr/>
      </dsp:nvSpPr>
      <dsp:spPr>
        <a:xfrm>
          <a:off x="7430253" y="3135554"/>
          <a:ext cx="1207070" cy="120707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0224-C1CA-4402-A243-8D6F73DC5F85}">
      <dsp:nvSpPr>
        <dsp:cNvPr id="0" name=""/>
        <dsp:cNvSpPr/>
      </dsp:nvSpPr>
      <dsp:spPr>
        <a:xfrm>
          <a:off x="1375356" y="774"/>
          <a:ext cx="6658432" cy="12070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33350" rIns="532285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b="1" kern="1200" dirty="0" smtClean="0">
              <a:latin typeface="Traditional Arabic" pitchFamily="18" charset="-78"/>
              <a:cs typeface="Traditional Arabic" pitchFamily="18" charset="-78"/>
            </a:rPr>
            <a:t>جزم العاقدان بالنقد أو التأجيل</a:t>
          </a:r>
          <a:endParaRPr lang="en-US" sz="35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375356" y="774"/>
        <a:ext cx="6356665" cy="1207070"/>
      </dsp:txXfrm>
    </dsp:sp>
    <dsp:sp modelId="{9004E555-EFE6-478E-B66B-E084987A2D7D}">
      <dsp:nvSpPr>
        <dsp:cNvPr id="0" name=""/>
        <dsp:cNvSpPr/>
      </dsp:nvSpPr>
      <dsp:spPr>
        <a:xfrm>
          <a:off x="7430253" y="774"/>
          <a:ext cx="1207070" cy="12070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7D165-8F6F-48EE-B94D-E18878167CCA}">
      <dsp:nvSpPr>
        <dsp:cNvPr id="0" name=""/>
        <dsp:cNvSpPr/>
      </dsp:nvSpPr>
      <dsp:spPr>
        <a:xfrm>
          <a:off x="1375356" y="1568164"/>
          <a:ext cx="6658432" cy="12070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33350" rIns="532285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b="1" kern="1200" dirty="0" smtClean="0">
              <a:latin typeface="Traditional Arabic" pitchFamily="18" charset="-78"/>
              <a:cs typeface="Traditional Arabic" pitchFamily="18" charset="-78"/>
            </a:rPr>
            <a:t>أن لايفصل بين فوائد التقسيط عن الثمن الحال</a:t>
          </a:r>
          <a:endParaRPr lang="en-US" sz="35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375356" y="1568164"/>
        <a:ext cx="6356665" cy="1207070"/>
      </dsp:txXfrm>
    </dsp:sp>
    <dsp:sp modelId="{F84D3A1D-EC1F-4396-B97E-772F7470FB4A}">
      <dsp:nvSpPr>
        <dsp:cNvPr id="0" name=""/>
        <dsp:cNvSpPr/>
      </dsp:nvSpPr>
      <dsp:spPr>
        <a:xfrm>
          <a:off x="7430253" y="1568164"/>
          <a:ext cx="1207070" cy="120707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C72E8-6068-48C7-9E64-42D14A3BF053}">
      <dsp:nvSpPr>
        <dsp:cNvPr id="0" name=""/>
        <dsp:cNvSpPr/>
      </dsp:nvSpPr>
      <dsp:spPr>
        <a:xfrm>
          <a:off x="1375356" y="3135554"/>
          <a:ext cx="6658432" cy="12070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33350" rIns="532285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b="1" kern="1200" dirty="0" smtClean="0">
              <a:latin typeface="Traditional Arabic" pitchFamily="18" charset="-78"/>
              <a:cs typeface="Traditional Arabic" pitchFamily="18" charset="-78"/>
            </a:rPr>
            <a:t>أن لا يغرم المشتري حال الإعسار</a:t>
          </a:r>
          <a:endParaRPr lang="en-US" sz="35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375356" y="3135554"/>
        <a:ext cx="6356665" cy="1207070"/>
      </dsp:txXfrm>
    </dsp:sp>
    <dsp:sp modelId="{2F3C8938-7BDC-422D-A898-2ABB6F6FB74D}">
      <dsp:nvSpPr>
        <dsp:cNvPr id="0" name=""/>
        <dsp:cNvSpPr/>
      </dsp:nvSpPr>
      <dsp:spPr>
        <a:xfrm>
          <a:off x="7430253" y="3135554"/>
          <a:ext cx="1207070" cy="120707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0224-C1CA-4402-A243-8D6F73DC5F85}">
      <dsp:nvSpPr>
        <dsp:cNvPr id="0" name=""/>
        <dsp:cNvSpPr/>
      </dsp:nvSpPr>
      <dsp:spPr>
        <a:xfrm>
          <a:off x="1532381" y="2730"/>
          <a:ext cx="6658432" cy="5789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55309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latin typeface="Traditional Arabic" pitchFamily="18" charset="-78"/>
              <a:cs typeface="Traditional Arabic" pitchFamily="18" charset="-78"/>
            </a:rPr>
            <a:t>المسلم فيه غير محدد</a:t>
          </a:r>
          <a:endParaRPr lang="en-US" sz="28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532381" y="2730"/>
        <a:ext cx="6513690" cy="578968"/>
      </dsp:txXfrm>
    </dsp:sp>
    <dsp:sp modelId="{9004E555-EFE6-478E-B66B-E084987A2D7D}">
      <dsp:nvSpPr>
        <dsp:cNvPr id="0" name=""/>
        <dsp:cNvSpPr/>
      </dsp:nvSpPr>
      <dsp:spPr>
        <a:xfrm>
          <a:off x="7901330" y="2730"/>
          <a:ext cx="578968" cy="57896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7D165-8F6F-48EE-B94D-E18878167CCA}">
      <dsp:nvSpPr>
        <dsp:cNvPr id="0" name=""/>
        <dsp:cNvSpPr/>
      </dsp:nvSpPr>
      <dsp:spPr>
        <a:xfrm>
          <a:off x="1532381" y="754524"/>
          <a:ext cx="6658432" cy="5789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255309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latin typeface="Traditional Arabic" pitchFamily="18" charset="-78"/>
              <a:cs typeface="Traditional Arabic" pitchFamily="18" charset="-78"/>
            </a:rPr>
            <a:t>المسلم فيه  مما ينضبط بالوصف</a:t>
          </a:r>
          <a:endParaRPr lang="en-US" sz="2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532381" y="754524"/>
        <a:ext cx="6513690" cy="578968"/>
      </dsp:txXfrm>
    </dsp:sp>
    <dsp:sp modelId="{F84D3A1D-EC1F-4396-B97E-772F7470FB4A}">
      <dsp:nvSpPr>
        <dsp:cNvPr id="0" name=""/>
        <dsp:cNvSpPr/>
      </dsp:nvSpPr>
      <dsp:spPr>
        <a:xfrm>
          <a:off x="7901330" y="754524"/>
          <a:ext cx="578968" cy="57896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AC72E8-6068-48C7-9E64-42D14A3BF053}">
      <dsp:nvSpPr>
        <dsp:cNvPr id="0" name=""/>
        <dsp:cNvSpPr/>
      </dsp:nvSpPr>
      <dsp:spPr>
        <a:xfrm>
          <a:off x="1532381" y="1506318"/>
          <a:ext cx="6658432" cy="5789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255309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latin typeface="Traditional Arabic" pitchFamily="18" charset="-78"/>
              <a:cs typeface="Traditional Arabic" pitchFamily="18" charset="-78"/>
            </a:rPr>
            <a:t>يذكر جنس ونوع وقدر المسلم فيه </a:t>
          </a:r>
          <a:endParaRPr lang="en-US" sz="2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532381" y="1506318"/>
        <a:ext cx="6513690" cy="578968"/>
      </dsp:txXfrm>
    </dsp:sp>
    <dsp:sp modelId="{2F3C8938-7BDC-422D-A898-2ABB6F6FB74D}">
      <dsp:nvSpPr>
        <dsp:cNvPr id="0" name=""/>
        <dsp:cNvSpPr/>
      </dsp:nvSpPr>
      <dsp:spPr>
        <a:xfrm>
          <a:off x="7901330" y="1506318"/>
          <a:ext cx="578968" cy="57896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F2765E-CE86-4421-A1DD-E2C579B2E1A0}">
      <dsp:nvSpPr>
        <dsp:cNvPr id="0" name=""/>
        <dsp:cNvSpPr/>
      </dsp:nvSpPr>
      <dsp:spPr>
        <a:xfrm>
          <a:off x="1532381" y="2258113"/>
          <a:ext cx="6658432" cy="5789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255309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latin typeface="Traditional Arabic" pitchFamily="18" charset="-78"/>
              <a:cs typeface="Traditional Arabic" pitchFamily="18" charset="-78"/>
            </a:rPr>
            <a:t>المسلم فيه قابل للوجدو وقت التسليم</a:t>
          </a:r>
          <a:endParaRPr lang="en-US" sz="2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532381" y="2258113"/>
        <a:ext cx="6513690" cy="578968"/>
      </dsp:txXfrm>
    </dsp:sp>
    <dsp:sp modelId="{3E5292E8-430E-4F7F-A9BE-1E31F89629EC}">
      <dsp:nvSpPr>
        <dsp:cNvPr id="0" name=""/>
        <dsp:cNvSpPr/>
      </dsp:nvSpPr>
      <dsp:spPr>
        <a:xfrm>
          <a:off x="7901330" y="2258113"/>
          <a:ext cx="578968" cy="57896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CB3C59-2858-4F52-9EC4-06F4E5A35150}">
      <dsp:nvSpPr>
        <dsp:cNvPr id="0" name=""/>
        <dsp:cNvSpPr/>
      </dsp:nvSpPr>
      <dsp:spPr>
        <a:xfrm>
          <a:off x="1532381" y="3009907"/>
          <a:ext cx="6658432" cy="5789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255309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latin typeface="Traditional Arabic" pitchFamily="18" charset="-78"/>
              <a:cs typeface="Traditional Arabic" pitchFamily="18" charset="-78"/>
            </a:rPr>
            <a:t>تحديد موعد التسليم </a:t>
          </a:r>
          <a:endParaRPr lang="en-US" sz="2400" kern="1200" dirty="0"/>
        </a:p>
      </dsp:txBody>
      <dsp:txXfrm>
        <a:off x="1532381" y="3009907"/>
        <a:ext cx="6513690" cy="578968"/>
      </dsp:txXfrm>
    </dsp:sp>
    <dsp:sp modelId="{C6D3B2C5-FB3D-456F-927D-F591E3DE60D7}">
      <dsp:nvSpPr>
        <dsp:cNvPr id="0" name=""/>
        <dsp:cNvSpPr/>
      </dsp:nvSpPr>
      <dsp:spPr>
        <a:xfrm>
          <a:off x="7901330" y="3009907"/>
          <a:ext cx="578968" cy="57896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D98226-F836-49E2-863D-5F8F34EB29A8}">
      <dsp:nvSpPr>
        <dsp:cNvPr id="0" name=""/>
        <dsp:cNvSpPr/>
      </dsp:nvSpPr>
      <dsp:spPr>
        <a:xfrm>
          <a:off x="1532381" y="3761701"/>
          <a:ext cx="6658432" cy="5789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255309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latin typeface="Traditional Arabic" pitchFamily="18" charset="-78"/>
              <a:cs typeface="Traditional Arabic" pitchFamily="18" charset="-78"/>
            </a:rPr>
            <a:t>تسليم الثمن كاملا وقت العقد</a:t>
          </a:r>
          <a:endParaRPr lang="en-US" sz="2400" kern="1200" dirty="0"/>
        </a:p>
      </dsp:txBody>
      <dsp:txXfrm>
        <a:off x="1532381" y="3761701"/>
        <a:ext cx="6513690" cy="578968"/>
      </dsp:txXfrm>
    </dsp:sp>
    <dsp:sp modelId="{AECA4EBB-8DB4-4A23-BD06-E53FBAC4C3A5}">
      <dsp:nvSpPr>
        <dsp:cNvPr id="0" name=""/>
        <dsp:cNvSpPr/>
      </dsp:nvSpPr>
      <dsp:spPr>
        <a:xfrm>
          <a:off x="7901330" y="3761701"/>
          <a:ext cx="578968" cy="57896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080" y="2331720"/>
            <a:ext cx="5464387" cy="11582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EG" sz="4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</a:t>
            </a:r>
            <a:r>
              <a:rPr lang="ar-EG" sz="31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لوحدة الثامنة:</a:t>
            </a:r>
            <a:br>
              <a:rPr lang="ar-EG" sz="31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EG" sz="4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التمويل الإسلامي</a:t>
            </a:r>
            <a:endParaRPr lang="en-US" sz="4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84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1798320"/>
            <a:ext cx="6385560" cy="2773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عقد المضاربة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5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0" algn="ctr" rtl="1"/>
            <a:endParaRPr lang="ar-EG" sz="44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/>
            <a:r>
              <a:rPr lang="ar-EG" sz="44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اتفاق بين صاحب رأس مال وعامل على أن </a:t>
            </a:r>
            <a:r>
              <a:rPr lang="ar-EG" sz="4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ar-SA" sz="44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/>
            <a:r>
              <a:rPr lang="ar-SA" sz="4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1/ </a:t>
            </a:r>
            <a:r>
              <a:rPr lang="ar-EG" sz="4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يتجر العامل</a:t>
            </a:r>
          </a:p>
          <a:p>
            <a:pPr lvl="0" algn="ctr" rtl="1"/>
            <a:r>
              <a:rPr lang="ar-SA" sz="4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2/ </a:t>
            </a:r>
            <a:r>
              <a:rPr lang="ar-EG" sz="4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ويكون الربح بينهما حسب الاتفاق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4800" b="1" dirty="0" smtClean="0">
                <a:latin typeface="Traditional Arabic" pitchFamily="18" charset="-78"/>
                <a:cs typeface="Traditional Arabic" pitchFamily="18" charset="-78"/>
              </a:rPr>
              <a:t>عقد المضاربة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48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440" y="548640"/>
            <a:ext cx="5699760" cy="112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4000" b="1" dirty="0" smtClean="0">
                <a:latin typeface="Traditional Arabic" pitchFamily="18" charset="-78"/>
                <a:cs typeface="Traditional Arabic" pitchFamily="18" charset="-78"/>
              </a:rPr>
              <a:t>شروط عقد المضاربة</a:t>
            </a:r>
            <a:endParaRPr lang="en-US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38034750"/>
              </p:ext>
            </p:extLst>
          </p:nvPr>
        </p:nvGraphicFramePr>
        <p:xfrm>
          <a:off x="960120" y="2164080"/>
          <a:ext cx="100126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1798320"/>
            <a:ext cx="6385560" cy="2773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بيع التقسيط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5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3600" b="1" kern="0" dirty="0" smtClean="0">
              <a:solidFill>
                <a:sysClr val="windowText" lastClr="000000"/>
              </a:solidFill>
            </a:endParaRPr>
          </a:p>
          <a:p>
            <a:pPr lvl="0" algn="ctr" rtl="1"/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بيع </a:t>
            </a:r>
            <a:r>
              <a:rPr lang="ar-EG" sz="4800" b="1" u="sng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يعجل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فيه المبيع</a:t>
            </a:r>
          </a:p>
          <a:p>
            <a:pPr lvl="0" algn="ctr" rtl="1"/>
            <a:r>
              <a:rPr lang="ar-EG" sz="4800" b="1" u="sng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ويتأجل</a:t>
            </a:r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فيه الثمن كله ، أو بعضه </a:t>
            </a:r>
          </a:p>
          <a:p>
            <a:pPr lvl="0" algn="ctr" rtl="1"/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أقساط معلومة لآجال معلومة</a:t>
            </a:r>
          </a:p>
          <a:p>
            <a:pPr lvl="0" rtl="1"/>
            <a:endParaRPr lang="ar-EG" sz="36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4800" b="1" dirty="0" smtClean="0">
                <a:latin typeface="Traditional Arabic" pitchFamily="18" charset="-78"/>
                <a:cs typeface="Traditional Arabic" pitchFamily="18" charset="-78"/>
              </a:rPr>
              <a:t>بيع التقسيط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4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440" y="548640"/>
            <a:ext cx="5699760" cy="112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4000" b="1" dirty="0" smtClean="0">
                <a:latin typeface="Traditional Arabic" pitchFamily="18" charset="-78"/>
                <a:cs typeface="Traditional Arabic" pitchFamily="18" charset="-78"/>
              </a:rPr>
              <a:t>أحكام بيع التقسيط</a:t>
            </a:r>
            <a:endParaRPr lang="en-US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560556"/>
              </p:ext>
            </p:extLst>
          </p:nvPr>
        </p:nvGraphicFramePr>
        <p:xfrm>
          <a:off x="960120" y="2164080"/>
          <a:ext cx="100126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6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1798320"/>
            <a:ext cx="6385560" cy="2773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التورق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5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3600" b="1" kern="0" dirty="0" smtClean="0">
              <a:solidFill>
                <a:sysClr val="windowText" lastClr="000000"/>
              </a:solidFill>
            </a:endParaRPr>
          </a:p>
          <a:p>
            <a:pPr lvl="0" algn="ctr" rtl="1"/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يشتري الشخص سلعة بأجل</a:t>
            </a:r>
          </a:p>
          <a:p>
            <a:pPr lvl="0" algn="ctr" rtl="1"/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ثم يبيعها نقدا لغير البائع الأول بأقل مما اشتراها به</a:t>
            </a:r>
          </a:p>
          <a:p>
            <a:pPr lvl="0" rtl="1"/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ليحصل على النقد حالا</a:t>
            </a:r>
            <a:endParaRPr lang="ar-EG" sz="36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4800" b="1" dirty="0" smtClean="0">
                <a:latin typeface="Traditional Arabic" pitchFamily="18" charset="-78"/>
                <a:cs typeface="Traditional Arabic" pitchFamily="18" charset="-78"/>
              </a:rPr>
              <a:t>التورق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28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1798320"/>
            <a:ext cx="6385560" cy="2773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بيع المرابحة للآمر بالشراء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5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4000" b="1" kern="0" dirty="0" smtClean="0">
              <a:solidFill>
                <a:sysClr val="windowText" lastClr="000000"/>
              </a:solidFill>
            </a:endParaRPr>
          </a:p>
          <a:p>
            <a:pPr lvl="0" algn="ctr" rtl="1"/>
            <a:r>
              <a:rPr lang="ar-EG" sz="40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قيام البنك بتنفيذ طلب المتعاقد معه </a:t>
            </a:r>
            <a:r>
              <a:rPr lang="ar-SA" sz="40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lvl="0" algn="ctr" rtl="1"/>
            <a:r>
              <a:rPr lang="ar-SA" sz="4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EG" sz="4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أساس شراء الأول مايطلبه الثاني</a:t>
            </a:r>
          </a:p>
          <a:p>
            <a:pPr lvl="0" algn="ctr" rtl="1"/>
            <a:r>
              <a:rPr lang="ar-SA" sz="4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EG" sz="4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مقابل التزام الطالب بشراء ما أمر به</a:t>
            </a:r>
          </a:p>
          <a:p>
            <a:pPr lvl="0" algn="ctr" rtl="1"/>
            <a:r>
              <a:rPr lang="ar-SA" sz="4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EG" sz="4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وحسب الربح المتفق عليه عند الابتداء</a:t>
            </a:r>
          </a:p>
          <a:p>
            <a:pPr lvl="0" rtl="1"/>
            <a:endParaRPr lang="ar-EG" sz="40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4800" b="1" dirty="0" smtClean="0">
                <a:latin typeface="Traditional Arabic" pitchFamily="18" charset="-78"/>
                <a:cs typeface="Traditional Arabic" pitchFamily="18" charset="-78"/>
              </a:rPr>
              <a:t>بيع المرابحة للآمر بالشراء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28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3600" b="1" kern="0" dirty="0" smtClean="0">
              <a:solidFill>
                <a:sysClr val="windowText" lastClr="000000"/>
              </a:solidFill>
            </a:endParaRPr>
          </a:p>
          <a:p>
            <a:pPr lvl="0" algn="ctr" rtl="1"/>
            <a:r>
              <a:rPr lang="ar-EG" sz="3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تقديم المالك ماله </a:t>
            </a:r>
            <a:r>
              <a:rPr lang="ar-EG" sz="3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(تبرعا_استرباحا)</a:t>
            </a:r>
          </a:p>
          <a:p>
            <a:pPr lvl="0" rtl="1"/>
            <a:r>
              <a:rPr lang="ar-EG" sz="3600" b="1" kern="0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 </a:t>
            </a:r>
            <a:r>
              <a:rPr lang="ar-EG" sz="3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</a:t>
            </a:r>
            <a:r>
              <a:rPr lang="en-US" sz="3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:</a:t>
            </a:r>
            <a:r>
              <a:rPr lang="ar-EG" sz="3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6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(يديره </a:t>
            </a:r>
            <a:r>
              <a:rPr lang="ar-EG" sz="3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_ أو يتصرف فيه)</a:t>
            </a:r>
          </a:p>
          <a:p>
            <a:pPr lvl="0" rtl="1"/>
            <a:r>
              <a:rPr lang="ar-EG" sz="3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وفق : </a:t>
            </a:r>
            <a:r>
              <a:rPr lang="ar-EG" sz="3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أحكام الشريعة الإسلامية</a:t>
            </a:r>
          </a:p>
          <a:p>
            <a:pPr lvl="0" rtl="1"/>
            <a:r>
              <a:rPr lang="ar-EG" sz="3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مقابل: </a:t>
            </a:r>
            <a:r>
              <a:rPr lang="ar-EG" sz="3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عائد مشروع يتفقون عليه</a:t>
            </a:r>
          </a:p>
          <a:p>
            <a:pPr lvl="0" rtl="1"/>
            <a:endParaRPr lang="ar-EG" sz="36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4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تعريف التمويل الإسلامي</a:t>
            </a:r>
            <a:endParaRPr lang="en-US" sz="48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25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4000" b="1" dirty="0">
                <a:solidFill>
                  <a:srgbClr val="0070C0"/>
                </a:solidFill>
                <a:cs typeface="Traditional Arabic" pitchFamily="2" charset="-78"/>
              </a:rPr>
              <a:t>أن يطلب الشخص من البنك: </a:t>
            </a:r>
          </a:p>
          <a:p>
            <a:pPr>
              <a:lnSpc>
                <a:spcPct val="150000"/>
              </a:lnSpc>
            </a:pPr>
            <a:r>
              <a:rPr lang="ar-SA" sz="4000" b="1" dirty="0">
                <a:solidFill>
                  <a:srgbClr val="C00000"/>
                </a:solidFill>
                <a:cs typeface="Traditional Arabic" pitchFamily="2" charset="-78"/>
              </a:rPr>
              <a:t>ماذا؟! 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أن يشتري له سلعة معينة بالمواصفات.</a:t>
            </a:r>
          </a:p>
          <a:p>
            <a:pPr>
              <a:lnSpc>
                <a:spcPct val="150000"/>
              </a:lnSpc>
            </a:pPr>
            <a:r>
              <a:rPr lang="ar-SA" sz="4000" b="1" dirty="0">
                <a:solidFill>
                  <a:srgbClr val="C00000"/>
                </a:solidFill>
                <a:cs typeface="Traditional Arabic" pitchFamily="2" charset="-78"/>
              </a:rPr>
              <a:t>ثم ؟! </a:t>
            </a:r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يعد الشخص البنك أن يشتريها منه (</a:t>
            </a:r>
            <a:r>
              <a:rPr lang="ar-SA" sz="3600" b="1" dirty="0">
                <a:solidFill>
                  <a:srgbClr val="00B050"/>
                </a:solidFill>
                <a:cs typeface="Traditional Arabic" pitchFamily="2" charset="-78"/>
              </a:rPr>
              <a:t>بالتقسيط -مرابحة</a:t>
            </a:r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4800" b="1" dirty="0" smtClean="0">
                <a:latin typeface="Traditional Arabic" pitchFamily="18" charset="-78"/>
                <a:cs typeface="Traditional Arabic" pitchFamily="18" charset="-78"/>
              </a:rPr>
              <a:t>بيع المرابحة للآمر بالشراء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031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294" y="52622"/>
            <a:ext cx="9072427" cy="6805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56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SA" sz="3600" b="1" u="sng" dirty="0">
                <a:solidFill>
                  <a:srgbClr val="00B050"/>
                </a:solidFill>
                <a:cs typeface="Traditional Arabic" pitchFamily="2" charset="-78"/>
              </a:rPr>
              <a:t>الغرض:</a:t>
            </a: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3600" b="1" dirty="0">
                <a:cs typeface="Traditional Arabic" pitchFamily="2" charset="-78"/>
              </a:rPr>
              <a:t>تحصيل سيولة.</a:t>
            </a: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3600" b="1" dirty="0">
                <a:cs typeface="Traditional Arabic" pitchFamily="2" charset="-78"/>
              </a:rPr>
              <a:t>تحصيل مهلة في دفع الثمن.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4800" b="1" dirty="0" smtClean="0">
                <a:latin typeface="Traditional Arabic" pitchFamily="18" charset="-78"/>
                <a:cs typeface="Traditional Arabic" pitchFamily="18" charset="-78"/>
              </a:rPr>
              <a:t>بيع المرابحة للآمر بالشراء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98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SA" sz="3600" b="1" u="sng" dirty="0">
                <a:solidFill>
                  <a:srgbClr val="00B050"/>
                </a:solidFill>
                <a:cs typeface="Traditional Arabic" pitchFamily="2" charset="-78"/>
              </a:rPr>
              <a:t>الحكم:</a:t>
            </a: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4000" b="1" dirty="0">
                <a:solidFill>
                  <a:schemeClr val="tx1"/>
                </a:solidFill>
                <a:cs typeface="Traditional Arabic" pitchFamily="2" charset="-78"/>
              </a:rPr>
              <a:t>الأصل أنها جائزة.</a:t>
            </a: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4000" b="1" dirty="0">
                <a:solidFill>
                  <a:schemeClr val="tx1"/>
                </a:solidFill>
                <a:cs typeface="Traditional Arabic" pitchFamily="2" charset="-78"/>
              </a:rPr>
              <a:t>التطبيق قد تحصل فيه مخالفات محرمة.</a:t>
            </a:r>
          </a:p>
          <a:p>
            <a:pPr rtl="1">
              <a:lnSpc>
                <a:spcPct val="150000"/>
              </a:lnSpc>
            </a:pPr>
            <a:endParaRPr lang="ar-SA" sz="3600" b="1" dirty="0">
              <a:cs typeface="Traditional Arab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4800" b="1" dirty="0" smtClean="0">
                <a:latin typeface="Traditional Arabic" pitchFamily="18" charset="-78"/>
                <a:cs typeface="Traditional Arabic" pitchFamily="18" charset="-78"/>
              </a:rPr>
              <a:t>بيع المرابحة للآمر بالشراء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72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SA" sz="3600" b="1" u="sng" dirty="0">
                <a:solidFill>
                  <a:srgbClr val="00B050"/>
                </a:solidFill>
                <a:cs typeface="Traditional Arabic" pitchFamily="2" charset="-78"/>
              </a:rPr>
              <a:t>الحكم:</a:t>
            </a: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4000" b="1" dirty="0">
                <a:solidFill>
                  <a:schemeClr val="tx1"/>
                </a:solidFill>
                <a:cs typeface="Traditional Arabic" pitchFamily="2" charset="-78"/>
              </a:rPr>
              <a:t>الأصل أنها جائزة.</a:t>
            </a: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4000" b="1" dirty="0">
                <a:solidFill>
                  <a:schemeClr val="tx1"/>
                </a:solidFill>
                <a:cs typeface="Traditional Arabic" pitchFamily="2" charset="-78"/>
              </a:rPr>
              <a:t>التطبيق قد تحصل فيه مخالفات محرمة.</a:t>
            </a:r>
          </a:p>
          <a:p>
            <a:pPr rtl="1">
              <a:lnSpc>
                <a:spcPct val="150000"/>
              </a:lnSpc>
            </a:pPr>
            <a:endParaRPr lang="ar-SA" sz="3600" b="1" dirty="0">
              <a:cs typeface="Traditional Arab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4800" b="1" dirty="0" smtClean="0">
                <a:latin typeface="Traditional Arabic" pitchFamily="18" charset="-78"/>
                <a:cs typeface="Traditional Arabic" pitchFamily="18" charset="-78"/>
              </a:rPr>
              <a:t>بيع المرابحة للآمر بالشراء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90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837176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SA" sz="3600" b="1" u="sng" dirty="0">
                <a:solidFill>
                  <a:srgbClr val="00B050"/>
                </a:solidFill>
                <a:cs typeface="Traditional Arabic" pitchFamily="2" charset="-78"/>
              </a:rPr>
              <a:t>المخالفات الشرعية:</a:t>
            </a: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3600" b="1" dirty="0">
                <a:solidFill>
                  <a:schemeClr val="tx1"/>
                </a:solidFill>
                <a:cs typeface="Traditional Arabic" pitchFamily="2" charset="-78"/>
              </a:rPr>
              <a:t>عدم امتلاك البنك للسلعة.</a:t>
            </a: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3600" b="1" dirty="0">
                <a:solidFill>
                  <a:schemeClr val="tx1"/>
                </a:solidFill>
                <a:cs typeface="Traditional Arabic" pitchFamily="2" charset="-78"/>
              </a:rPr>
              <a:t>إلزام العميل بشراء السلعة.</a:t>
            </a: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3600" b="1" dirty="0">
                <a:solidFill>
                  <a:schemeClr val="tx1"/>
                </a:solidFill>
                <a:cs typeface="Traditional Arabic" pitchFamily="2" charset="-78"/>
              </a:rPr>
              <a:t>العميل قد يبيع السلعة على بائعها الأول</a:t>
            </a:r>
          </a:p>
          <a:p>
            <a:pPr lvl="1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ar-SA" sz="3600" b="1" dirty="0">
                <a:solidFill>
                  <a:schemeClr val="tx1"/>
                </a:solidFill>
                <a:cs typeface="Traditional Arabic" pitchFamily="2" charset="-78"/>
              </a:rPr>
              <a:t>التساهل في القبض.</a:t>
            </a:r>
          </a:p>
          <a:p>
            <a:pPr rtl="1">
              <a:lnSpc>
                <a:spcPct val="150000"/>
              </a:lnSpc>
            </a:pPr>
            <a:endParaRPr lang="ar-SA" sz="3600" b="1" dirty="0">
              <a:cs typeface="Traditional Arab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4800" b="1" dirty="0" smtClean="0">
                <a:latin typeface="Traditional Arabic" pitchFamily="18" charset="-78"/>
                <a:cs typeface="Traditional Arabic" pitchFamily="18" charset="-78"/>
              </a:rPr>
              <a:t>بيع المرابحة للآمر بالشراء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878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1798320"/>
            <a:ext cx="6385560" cy="2773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عقد السلم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5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4000" b="1" kern="0" dirty="0">
              <a:solidFill>
                <a:sysClr val="windowText" lastClr="000000"/>
              </a:solidFill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endParaRPr lang="ar-EG" sz="40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EG" sz="40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</a:t>
            </a:r>
            <a:r>
              <a:rPr lang="ar-EG" sz="40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يبيع المالك </a:t>
            </a:r>
            <a:r>
              <a:rPr lang="ar-EG" sz="4000" b="1" u="sng" kern="0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سلعة</a:t>
            </a:r>
            <a:r>
              <a:rPr lang="ar-EG" sz="4000" b="1" kern="0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40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موصوفة في الذمة تسلم لاحقا، </a:t>
            </a:r>
            <a:r>
              <a:rPr lang="ar-EG" sz="4000" b="1" u="sng" kern="0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بثمن</a:t>
            </a:r>
            <a:r>
              <a:rPr lang="ar-EG" sz="4000" b="1" kern="0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40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مقبوض في مجلس العقد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4800" b="1" dirty="0" smtClean="0">
                <a:latin typeface="Traditional Arabic" pitchFamily="18" charset="-78"/>
                <a:cs typeface="Traditional Arabic" pitchFamily="18" charset="-78"/>
              </a:rPr>
              <a:t>السلم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27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440" y="548640"/>
            <a:ext cx="5699760" cy="112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4000" b="1" dirty="0" smtClean="0">
                <a:latin typeface="Traditional Arabic" pitchFamily="18" charset="-78"/>
                <a:cs typeface="Traditional Arabic" pitchFamily="18" charset="-78"/>
              </a:rPr>
              <a:t>شروط صحة السلم</a:t>
            </a:r>
            <a:endParaRPr lang="en-US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0487115"/>
              </p:ext>
            </p:extLst>
          </p:nvPr>
        </p:nvGraphicFramePr>
        <p:xfrm>
          <a:off x="960120" y="2164080"/>
          <a:ext cx="100126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7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1798320"/>
            <a:ext cx="6385560" cy="2773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نشاط </a:t>
            </a:r>
            <a:r>
              <a:rPr lang="ar-S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جماعي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30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440" y="548640"/>
            <a:ext cx="5699760" cy="112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4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أهمية التمويل الاقتصادي الإسلامي</a:t>
            </a:r>
            <a:endParaRPr lang="en-US" sz="4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89817625"/>
              </p:ext>
            </p:extLst>
          </p:nvPr>
        </p:nvGraphicFramePr>
        <p:xfrm>
          <a:off x="960120" y="2164080"/>
          <a:ext cx="100126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3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1480" y="852691"/>
            <a:ext cx="9211318" cy="49759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sz="3600" b="1" dirty="0">
                <a:solidFill>
                  <a:srgbClr val="C00000"/>
                </a:solidFill>
                <a:cs typeface="Traditional Arabic" pitchFamily="2" charset="-78"/>
              </a:rPr>
              <a:t>ما حكم كلّ من المعاملتين؟ وما الفرق بينهما؟</a:t>
            </a:r>
          </a:p>
          <a:p>
            <a:pPr algn="just" rtl="1">
              <a:buFont typeface="Wingdings" pitchFamily="2" charset="2"/>
              <a:buChar char="v"/>
            </a:pPr>
            <a:endParaRPr lang="ar-SA" sz="3600" b="1" dirty="0">
              <a:solidFill>
                <a:srgbClr val="0070C0"/>
              </a:solidFill>
              <a:cs typeface="Traditional Arabic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ar-SA" sz="3600" b="1" dirty="0">
                <a:solidFill>
                  <a:srgbClr val="0070C0"/>
                </a:solidFill>
                <a:cs typeface="Traditional Arabic" pitchFamily="2" charset="-78"/>
              </a:rPr>
              <a:t>ذھب </a:t>
            </a:r>
            <a:r>
              <a:rPr lang="ar-SA" sz="3600" b="1" dirty="0">
                <a:solidFill>
                  <a:srgbClr val="00B050"/>
                </a:solidFill>
                <a:cs typeface="Traditional Arabic" pitchFamily="2" charset="-78"/>
              </a:rPr>
              <a:t>محمد</a:t>
            </a:r>
            <a:r>
              <a:rPr lang="ar-SA" sz="3600" b="1" dirty="0">
                <a:solidFill>
                  <a:srgbClr val="0070C0"/>
                </a:solidFill>
                <a:cs typeface="Traditional Arabic" pitchFamily="2" charset="-78"/>
              </a:rPr>
              <a:t> إلى البنك يطلب مالاً فسلّم له البنك مبلغ ١٠٠٠٠</a:t>
            </a:r>
            <a:r>
              <a:rPr lang="en-US" sz="3600" b="1" dirty="0">
                <a:solidFill>
                  <a:srgbClr val="0070C0"/>
                </a:solidFill>
                <a:cs typeface="Traditional Arabic" pitchFamily="2" charset="-78"/>
              </a:rPr>
              <a:t> </a:t>
            </a:r>
            <a:r>
              <a:rPr lang="ar-SA" sz="3600" b="1" dirty="0">
                <a:solidFill>
                  <a:srgbClr val="0070C0"/>
                </a:solidFill>
                <a:cs typeface="Traditional Arabic" pitchFamily="2" charset="-78"/>
              </a:rPr>
              <a:t>ريال على أن يسدّدھا على أقساط، لمدّة سنتين ويستفيد البنك مبلغ ١٠٠٠ ريال.</a:t>
            </a:r>
            <a:endParaRPr lang="en-US" sz="3600" b="1" dirty="0">
              <a:solidFill>
                <a:srgbClr val="0070C0"/>
              </a:solidFill>
              <a:cs typeface="Traditional Arabic" pitchFamily="2" charset="-78"/>
            </a:endParaRPr>
          </a:p>
          <a:p>
            <a:pPr algn="just" rtl="1"/>
            <a:endParaRPr lang="en-US" sz="3600" b="1" dirty="0">
              <a:cs typeface="Traditional Arabic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en-US" sz="3600" b="1" dirty="0">
                <a:cs typeface="Traditional Arabic" pitchFamily="2" charset="-78"/>
              </a:rPr>
              <a:t> </a:t>
            </a:r>
            <a:r>
              <a:rPr lang="ar-SA" sz="3600" b="1" dirty="0">
                <a:solidFill>
                  <a:srgbClr val="0070C0"/>
                </a:solidFill>
                <a:cs typeface="Traditional Arabic" pitchFamily="2" charset="-78"/>
              </a:rPr>
              <a:t>وذھب </a:t>
            </a:r>
            <a:r>
              <a:rPr lang="ar-SA" sz="3600" b="1" dirty="0">
                <a:solidFill>
                  <a:srgbClr val="00B050"/>
                </a:solidFill>
                <a:cs typeface="Traditional Arabic" pitchFamily="2" charset="-78"/>
              </a:rPr>
              <a:t>خالد</a:t>
            </a:r>
            <a:r>
              <a:rPr lang="ar-SA" sz="3600" b="1" dirty="0">
                <a:solidFill>
                  <a:srgbClr val="0070C0"/>
                </a:solidFill>
                <a:cs typeface="Traditional Arabic" pitchFamily="2" charset="-78"/>
              </a:rPr>
              <a:t> إلى بنك آخر فباع عليه سيارة قيمتها ١٠٠٠٠ ريال بمبلغ ١٠١٠٠٠ ويسددھا خلال سنتين</a:t>
            </a:r>
            <a:r>
              <a:rPr lang="en-US" sz="3600" b="1" dirty="0">
                <a:solidFill>
                  <a:srgbClr val="0070C0"/>
                </a:solidFill>
                <a:cs typeface="Traditional Arabic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6" descr="نموذج كمبيالة كويت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37" y="358136"/>
            <a:ext cx="8459603" cy="6125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917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rtl="1">
              <a:spcBef>
                <a:spcPts val="0"/>
              </a:spcBef>
              <a:buClrTx/>
              <a:buSzTx/>
              <a:buNone/>
            </a:pPr>
            <a:endParaRPr lang="ar-EG" sz="44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endParaRPr lang="ar-EG" sz="4400" b="1" kern="0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EG" sz="4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البنك </a:t>
            </a:r>
            <a:r>
              <a:rPr lang="ar-EG" sz="4400" b="1" kern="0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الذي يلتزم بتطبيق الأحكام الشرعية </a:t>
            </a:r>
            <a:endParaRPr lang="ar-EG" sz="44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1">
              <a:spcBef>
                <a:spcPts val="0"/>
              </a:spcBef>
              <a:buClrTx/>
              <a:buSzTx/>
              <a:buNone/>
            </a:pPr>
            <a:r>
              <a:rPr lang="ar-EG" sz="44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معاملاته البنكية</a:t>
            </a:r>
            <a:endParaRPr lang="en-US" sz="4400" b="1" kern="0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4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تعريف البنك الإسلامي</a:t>
            </a:r>
            <a:endParaRPr lang="en-US" sz="48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40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3600" b="1" kern="0" dirty="0" smtClean="0">
              <a:solidFill>
                <a:sysClr val="windowText" lastClr="000000"/>
              </a:solidFill>
            </a:endParaRPr>
          </a:p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3600" b="1" kern="0" dirty="0" smtClean="0">
              <a:solidFill>
                <a:sysClr val="windowText" lastClr="000000"/>
              </a:solidFill>
            </a:endParaRPr>
          </a:p>
          <a:p>
            <a:pPr lvl="0" algn="ctr" rtl="1"/>
            <a:r>
              <a:rPr lang="ar-EG" sz="48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الإقراض بكل أنواعه ..</a:t>
            </a:r>
          </a:p>
          <a:p>
            <a:pPr lvl="0" rtl="1"/>
            <a:endParaRPr lang="ar-EG" sz="36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4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التمويل في المصارف الربوية</a:t>
            </a:r>
            <a:endParaRPr lang="en-US" sz="48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84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440" y="548640"/>
            <a:ext cx="5699760" cy="112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4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سمات الصيغ التمويلية الإسلامية</a:t>
            </a:r>
            <a:endParaRPr lang="en-US" sz="4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0590805"/>
              </p:ext>
            </p:extLst>
          </p:nvPr>
        </p:nvGraphicFramePr>
        <p:xfrm>
          <a:off x="960120" y="2164080"/>
          <a:ext cx="100126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6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buClrTx/>
              <a:buSzTx/>
              <a:buNone/>
            </a:pPr>
            <a:endParaRPr lang="ar-EG" sz="1800" kern="0" dirty="0" smtClean="0">
              <a:solidFill>
                <a:sysClr val="windowText" lastClr="00000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ar-EG" sz="1800" kern="0" dirty="0">
              <a:solidFill>
                <a:srgbClr val="002060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440" y="548640"/>
            <a:ext cx="5699760" cy="112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4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صيغ التمويل في الاقتصاد الإسلامي</a:t>
            </a:r>
            <a:endParaRPr lang="en-US" sz="4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7124379"/>
              </p:ext>
            </p:extLst>
          </p:nvPr>
        </p:nvGraphicFramePr>
        <p:xfrm>
          <a:off x="960120" y="1767840"/>
          <a:ext cx="10012680" cy="473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1798320"/>
            <a:ext cx="6385560" cy="2773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عقد الشركة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5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0" algn="ctr" rtl="1"/>
            <a:endParaRPr lang="ar-EG" sz="44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/>
            <a:r>
              <a:rPr lang="ar-EG" sz="3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يبرم المصرف عقد مشاركة مع العملاء</a:t>
            </a:r>
          </a:p>
          <a:p>
            <a:pPr lvl="0" algn="ctr" rtl="1"/>
            <a:r>
              <a:rPr lang="ar-EG" sz="3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فيشتركا في (رأس المال _ والإدارة)</a:t>
            </a:r>
          </a:p>
          <a:p>
            <a:pPr lvl="0" algn="ctr" rtl="1"/>
            <a:r>
              <a:rPr lang="ar-EG" sz="3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ليستفيد العميل </a:t>
            </a:r>
            <a:r>
              <a:rPr lang="ar-SA" sz="3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EG" sz="3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تحمل البنك جزءا من حصة رأس المال </a:t>
            </a:r>
          </a:p>
          <a:p>
            <a:pPr lvl="0" algn="ctr" rtl="1"/>
            <a:r>
              <a:rPr lang="ar-EG" sz="3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ويستفيد البنك </a:t>
            </a:r>
            <a:r>
              <a:rPr lang="ar-SA" sz="3600" b="1" kern="0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  </a:t>
            </a:r>
            <a:r>
              <a:rPr lang="ar-EG" sz="3600" b="1" kern="0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تحريك سيولته في مشروع استثماري</a:t>
            </a:r>
          </a:p>
          <a:p>
            <a:pPr lvl="0" rtl="1"/>
            <a:endParaRPr lang="ar-EG" sz="4400" b="1" kern="0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1"/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79120"/>
            <a:ext cx="5562600" cy="10972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4800" b="1" dirty="0" smtClean="0">
                <a:latin typeface="Traditional Arabic" pitchFamily="18" charset="-78"/>
                <a:cs typeface="Traditional Arabic" pitchFamily="18" charset="-78"/>
              </a:rPr>
              <a:t>عقد الشركة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62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4096</TotalTime>
  <Words>515</Words>
  <Application>Microsoft Office PowerPoint</Application>
  <PresentationFormat>Widescreen</PresentationFormat>
  <Paragraphs>119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Garamond</vt:lpstr>
      <vt:lpstr>Tahoma</vt:lpstr>
      <vt:lpstr>Traditional Arabic</vt:lpstr>
      <vt:lpstr>Tunga</vt:lpstr>
      <vt:lpstr>Wingdings</vt:lpstr>
      <vt:lpstr>BlackTie</vt:lpstr>
      <vt:lpstr>الوحدة الثامنة: التمويل الإسلامي</vt:lpstr>
      <vt:lpstr>تعريف التمويل الإسلامي</vt:lpstr>
      <vt:lpstr>أهمية التمويل الاقتصادي الإسلامي</vt:lpstr>
      <vt:lpstr>تعريف البنك الإسلامي</vt:lpstr>
      <vt:lpstr>التمويل في المصارف الربوية</vt:lpstr>
      <vt:lpstr>سمات الصيغ التمويلية الإسلامية</vt:lpstr>
      <vt:lpstr>صيغ التمويل في الاقتصاد الإسلامي</vt:lpstr>
      <vt:lpstr>PowerPoint Presentation</vt:lpstr>
      <vt:lpstr>عقد الشركة</vt:lpstr>
      <vt:lpstr>PowerPoint Presentation</vt:lpstr>
      <vt:lpstr>عقد المضاربة</vt:lpstr>
      <vt:lpstr>شروط عقد المضاربة</vt:lpstr>
      <vt:lpstr>PowerPoint Presentation</vt:lpstr>
      <vt:lpstr>بيع التقسيط</vt:lpstr>
      <vt:lpstr>أحكام بيع التقسيط</vt:lpstr>
      <vt:lpstr>PowerPoint Presentation</vt:lpstr>
      <vt:lpstr>التورق</vt:lpstr>
      <vt:lpstr>PowerPoint Presentation</vt:lpstr>
      <vt:lpstr>بيع المرابحة للآمر بالشراء</vt:lpstr>
      <vt:lpstr>بيع المرابحة للآمر بالشراء</vt:lpstr>
      <vt:lpstr>PowerPoint Presentation</vt:lpstr>
      <vt:lpstr>بيع المرابحة للآمر بالشراء</vt:lpstr>
      <vt:lpstr>بيع المرابحة للآمر بالشراء</vt:lpstr>
      <vt:lpstr>بيع المرابحة للآمر بالشراء</vt:lpstr>
      <vt:lpstr>بيع المرابحة للآمر بالشراء</vt:lpstr>
      <vt:lpstr>PowerPoint Presentation</vt:lpstr>
      <vt:lpstr>السلم</vt:lpstr>
      <vt:lpstr>شروط صحة السلم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الأولى: تعريف الثقافة الإسلامية وأهميتها ومجالاتها</dc:title>
  <dc:creator>nora nora</dc:creator>
  <cp:lastModifiedBy>nora nora</cp:lastModifiedBy>
  <cp:revision>67</cp:revision>
  <dcterms:created xsi:type="dcterms:W3CDTF">2017-10-01T16:18:48Z</dcterms:created>
  <dcterms:modified xsi:type="dcterms:W3CDTF">2017-11-21T06:37:16Z</dcterms:modified>
</cp:coreProperties>
</file>