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1" r:id="rId4"/>
    <p:sldId id="269" r:id="rId5"/>
    <p:sldId id="260" r:id="rId6"/>
    <p:sldId id="262" r:id="rId7"/>
    <p:sldId id="263" r:id="rId8"/>
    <p:sldId id="305" r:id="rId9"/>
    <p:sldId id="265" r:id="rId10"/>
    <p:sldId id="266" r:id="rId11"/>
    <p:sldId id="306" r:id="rId12"/>
    <p:sldId id="267" r:id="rId13"/>
    <p:sldId id="307" r:id="rId14"/>
    <p:sldId id="268"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رر علم البيئة البرية (373 حين)" id="{2B2B57C4-7BDD-40B2-BD83-C4731232F619}">
          <p14:sldIdLst>
            <p14:sldId id="257"/>
            <p14:sldId id="258"/>
            <p14:sldId id="261"/>
          </p14:sldIdLst>
        </p14:section>
        <p14:section name="مفاهيم اساسية في علم البيئة" id="{F64D648D-6ADA-4575-9E55-7A404E71FEA1}">
          <p14:sldIdLst>
            <p14:sldId id="269"/>
            <p14:sldId id="260"/>
            <p14:sldId id="262"/>
            <p14:sldId id="263"/>
            <p14:sldId id="305"/>
            <p14:sldId id="265"/>
            <p14:sldId id="266"/>
            <p14:sldId id="306"/>
            <p14:sldId id="267"/>
            <p14:sldId id="307"/>
            <p14:sldId id="2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18" autoAdjust="0"/>
    <p:restoredTop sz="94660"/>
  </p:normalViewPr>
  <p:slideViewPr>
    <p:cSldViewPr snapToGrid="0">
      <p:cViewPr varScale="1">
        <p:scale>
          <a:sx n="82" d="100"/>
          <a:sy n="82" d="100"/>
        </p:scale>
        <p:origin x="96"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2000" b="1" dirty="0">
              <a:latin typeface="Segoe UI Semilight" panose="020B0402040204020203" pitchFamily="34" charset="0"/>
              <a:cs typeface="Segoe UI Semilight" panose="020B0402040204020203" pitchFamily="34" charset="0"/>
            </a:rPr>
            <a:t>ما هي أقسام علم البيئة البرية؟</a:t>
          </a:r>
          <a:endParaRPr lang="en-US" sz="2000" b="1" dirty="0">
            <a:latin typeface="Segoe UI Semilight" panose="020B0402040204020203" pitchFamily="34" charset="0"/>
            <a:cs typeface="Segoe UI Semilight" panose="020B0402040204020203" pitchFamily="34" charset="0"/>
          </a:endParaRPr>
        </a:p>
      </dgm:t>
    </dgm:pt>
    <dgm:pt modelId="{0656A9E7-5CF1-47F1-885C-A3AA7DE7C351}" type="par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00464" custLinFactNeighborX="-361" custLinFactNeighborY="196">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2000" b="1" dirty="0">
              <a:latin typeface="Segoe UI Semilight" panose="020B0402040204020203" pitchFamily="34" charset="0"/>
              <a:cs typeface="Segoe UI Semilight" panose="020B0402040204020203" pitchFamily="34" charset="0"/>
            </a:rPr>
            <a:t>النوع </a:t>
          </a:r>
          <a:r>
            <a:rPr lang="en-US" sz="2000" b="1" dirty="0">
              <a:latin typeface="Segoe UI Semilight" panose="020B0402040204020203" pitchFamily="34" charset="0"/>
              <a:cs typeface="Segoe UI Semilight" panose="020B0402040204020203" pitchFamily="34" charset="0"/>
            </a:rPr>
            <a:t>Species:</a:t>
          </a:r>
        </a:p>
      </dgm:t>
    </dgm:pt>
    <dgm:pt modelId="{0656A9E7-5CF1-47F1-885C-A3AA7DE7C351}" type="par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00464" custLinFactNeighborX="525" custLinFactNeighborY="81242">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C350D-20B4-49C4-A3C4-B9E8B4AD6ECF}"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65F67B8B-CFDF-4C3C-B9DC-6D26D80992E7}">
      <dgm:prSet phldrT="[Text]" custT="1"/>
      <dgm:spPr/>
      <dgm:t>
        <a:bodyPr/>
        <a:lstStyle/>
        <a:p>
          <a:pPr rtl="1"/>
          <a:r>
            <a:rPr lang="ar-SA" sz="1400" dirty="0">
              <a:latin typeface="Segoe UI Semibold" panose="020B0702040204020203" pitchFamily="34" charset="0"/>
              <a:cs typeface="Segoe UI Semibold" panose="020B0702040204020203" pitchFamily="34" charset="0"/>
            </a:rPr>
            <a:t>أعشاب</a:t>
          </a:r>
          <a:endParaRPr lang="en-US" sz="1400" dirty="0">
            <a:latin typeface="Segoe UI Semibold" panose="020B0702040204020203" pitchFamily="34" charset="0"/>
            <a:cs typeface="Segoe UI Semibold" panose="020B0702040204020203" pitchFamily="34" charset="0"/>
          </a:endParaRPr>
        </a:p>
      </dgm:t>
    </dgm:pt>
    <dgm:pt modelId="{B55A822A-D3DA-4380-B81C-F6A83DDD96BF}" type="parTrans" cxnId="{4D8D59F6-8739-4DB2-A946-DA94DEF657EE}">
      <dgm:prSet/>
      <dgm:spPr/>
      <dgm:t>
        <a:bodyPr/>
        <a:lstStyle/>
        <a:p>
          <a:endParaRPr lang="en-US" sz="1400"/>
        </a:p>
      </dgm:t>
    </dgm:pt>
    <dgm:pt modelId="{4F7E9CE7-8086-48A9-9A96-CB64DF4400E2}" type="sibTrans" cxnId="{4D8D59F6-8739-4DB2-A946-DA94DEF657EE}">
      <dgm:prSet custT="1"/>
      <dgm:spPr/>
      <dgm:t>
        <a:bodyPr/>
        <a:lstStyle/>
        <a:p>
          <a:endParaRPr lang="en-US" sz="1400"/>
        </a:p>
      </dgm:t>
    </dgm:pt>
    <dgm:pt modelId="{6802A181-8693-46D9-B54F-B2C3EBB7659A}">
      <dgm:prSet phldrT="[Text]" custT="1"/>
      <dgm:spPr/>
      <dgm:t>
        <a:bodyPr/>
        <a:lstStyle/>
        <a:p>
          <a:pPr rtl="1"/>
          <a:r>
            <a:rPr lang="ar-SA" sz="1400" dirty="0">
              <a:latin typeface="Segoe UI Semibold" panose="020B0702040204020203" pitchFamily="34" charset="0"/>
              <a:cs typeface="Segoe UI Semibold" panose="020B0702040204020203" pitchFamily="34" charset="0"/>
            </a:rPr>
            <a:t>مواشي</a:t>
          </a:r>
          <a:endParaRPr lang="en-US" sz="1400" dirty="0">
            <a:latin typeface="Segoe UI Semibold" panose="020B0702040204020203" pitchFamily="34" charset="0"/>
            <a:cs typeface="Segoe UI Semibold" panose="020B0702040204020203" pitchFamily="34" charset="0"/>
          </a:endParaRPr>
        </a:p>
      </dgm:t>
    </dgm:pt>
    <dgm:pt modelId="{1155EED7-0103-46B9-BB31-333424AB90B3}" type="parTrans" cxnId="{C6CC02A4-188A-46A6-B1B8-AFC385EEBD47}">
      <dgm:prSet/>
      <dgm:spPr/>
      <dgm:t>
        <a:bodyPr/>
        <a:lstStyle/>
        <a:p>
          <a:endParaRPr lang="en-US" sz="1400"/>
        </a:p>
      </dgm:t>
    </dgm:pt>
    <dgm:pt modelId="{394C5AD4-32EB-4035-89A7-ECCCC1F57565}" type="sibTrans" cxnId="{C6CC02A4-188A-46A6-B1B8-AFC385EEBD47}">
      <dgm:prSet custT="1"/>
      <dgm:spPr/>
      <dgm:t>
        <a:bodyPr/>
        <a:lstStyle/>
        <a:p>
          <a:endParaRPr lang="en-US" sz="1400"/>
        </a:p>
      </dgm:t>
    </dgm:pt>
    <dgm:pt modelId="{7C520C8A-F486-4BC2-B117-D5CED4BF871D}">
      <dgm:prSet phldrT="[Text]" custT="1"/>
      <dgm:spPr/>
      <dgm:t>
        <a:bodyPr/>
        <a:lstStyle/>
        <a:p>
          <a:pPr rtl="1"/>
          <a:r>
            <a:rPr lang="ar-SA" sz="1400" dirty="0">
              <a:latin typeface="Segoe UI Semibold" panose="020B0702040204020203" pitchFamily="34" charset="0"/>
              <a:cs typeface="Segoe UI Semibold" panose="020B0702040204020203" pitchFamily="34" charset="0"/>
            </a:rPr>
            <a:t>انسان</a:t>
          </a:r>
          <a:endParaRPr lang="en-US" sz="1400" dirty="0">
            <a:latin typeface="Segoe UI Semibold" panose="020B0702040204020203" pitchFamily="34" charset="0"/>
            <a:cs typeface="Segoe UI Semibold" panose="020B0702040204020203" pitchFamily="34" charset="0"/>
          </a:endParaRPr>
        </a:p>
      </dgm:t>
    </dgm:pt>
    <dgm:pt modelId="{F0D97F2A-4C4B-4CC1-BFBE-432AA2C79A6A}" type="parTrans" cxnId="{3311C22E-6CB4-4B85-B8F5-54C562826658}">
      <dgm:prSet/>
      <dgm:spPr/>
      <dgm:t>
        <a:bodyPr/>
        <a:lstStyle/>
        <a:p>
          <a:endParaRPr lang="en-US" sz="1400"/>
        </a:p>
      </dgm:t>
    </dgm:pt>
    <dgm:pt modelId="{4B436F45-133A-473D-BA4C-0206576EA0E3}" type="sibTrans" cxnId="{3311C22E-6CB4-4B85-B8F5-54C562826658}">
      <dgm:prSet/>
      <dgm:spPr/>
      <dgm:t>
        <a:bodyPr/>
        <a:lstStyle/>
        <a:p>
          <a:endParaRPr lang="en-US" sz="1400"/>
        </a:p>
      </dgm:t>
    </dgm:pt>
    <dgm:pt modelId="{C26E0ED7-C472-43DA-B62D-0311F70434AA}" type="pres">
      <dgm:prSet presAssocID="{5D7C350D-20B4-49C4-A3C4-B9E8B4AD6ECF}" presName="linearFlow" presStyleCnt="0">
        <dgm:presLayoutVars>
          <dgm:resizeHandles val="exact"/>
        </dgm:presLayoutVars>
      </dgm:prSet>
      <dgm:spPr/>
    </dgm:pt>
    <dgm:pt modelId="{EC48014C-77B1-4D53-B9DF-4C9170B5145F}" type="pres">
      <dgm:prSet presAssocID="{65F67B8B-CFDF-4C3C-B9DC-6D26D80992E7}" presName="node" presStyleLbl="node1" presStyleIdx="0" presStyleCnt="3" custScaleX="209398">
        <dgm:presLayoutVars>
          <dgm:bulletEnabled val="1"/>
        </dgm:presLayoutVars>
      </dgm:prSet>
      <dgm:spPr/>
    </dgm:pt>
    <dgm:pt modelId="{96D62181-3982-43EB-9C85-60CDC9F6AF06}" type="pres">
      <dgm:prSet presAssocID="{4F7E9CE7-8086-48A9-9A96-CB64DF4400E2}" presName="sibTrans" presStyleLbl="sibTrans2D1" presStyleIdx="0" presStyleCnt="2"/>
      <dgm:spPr/>
    </dgm:pt>
    <dgm:pt modelId="{7494DBEF-C4F6-43BE-BFC4-002B9F161B45}" type="pres">
      <dgm:prSet presAssocID="{4F7E9CE7-8086-48A9-9A96-CB64DF4400E2}" presName="connectorText" presStyleLbl="sibTrans2D1" presStyleIdx="0" presStyleCnt="2"/>
      <dgm:spPr/>
    </dgm:pt>
    <dgm:pt modelId="{6E619299-0792-4E71-B009-AE7081082820}" type="pres">
      <dgm:prSet presAssocID="{6802A181-8693-46D9-B54F-B2C3EBB7659A}" presName="node" presStyleLbl="node1" presStyleIdx="1" presStyleCnt="3" custScaleX="209398">
        <dgm:presLayoutVars>
          <dgm:bulletEnabled val="1"/>
        </dgm:presLayoutVars>
      </dgm:prSet>
      <dgm:spPr/>
    </dgm:pt>
    <dgm:pt modelId="{ED27B28C-9B5F-4E89-B93D-99DBCA12E93F}" type="pres">
      <dgm:prSet presAssocID="{394C5AD4-32EB-4035-89A7-ECCCC1F57565}" presName="sibTrans" presStyleLbl="sibTrans2D1" presStyleIdx="1" presStyleCnt="2"/>
      <dgm:spPr/>
    </dgm:pt>
    <dgm:pt modelId="{1DC54406-3242-4A80-AFBC-0027C12CD900}" type="pres">
      <dgm:prSet presAssocID="{394C5AD4-32EB-4035-89A7-ECCCC1F57565}" presName="connectorText" presStyleLbl="sibTrans2D1" presStyleIdx="1" presStyleCnt="2"/>
      <dgm:spPr/>
    </dgm:pt>
    <dgm:pt modelId="{44E5CE6E-62B1-43C3-BD6C-74BE5018F0D1}" type="pres">
      <dgm:prSet presAssocID="{7C520C8A-F486-4BC2-B117-D5CED4BF871D}" presName="node" presStyleLbl="node1" presStyleIdx="2" presStyleCnt="3" custScaleX="209398">
        <dgm:presLayoutVars>
          <dgm:bulletEnabled val="1"/>
        </dgm:presLayoutVars>
      </dgm:prSet>
      <dgm:spPr/>
    </dgm:pt>
  </dgm:ptLst>
  <dgm:cxnLst>
    <dgm:cxn modelId="{32BD5D00-F774-438A-9803-0727FDFCD0E8}" type="presOf" srcId="{394C5AD4-32EB-4035-89A7-ECCCC1F57565}" destId="{1DC54406-3242-4A80-AFBC-0027C12CD900}" srcOrd="1" destOrd="0" presId="urn:microsoft.com/office/officeart/2005/8/layout/process2"/>
    <dgm:cxn modelId="{D4D85214-BBA7-4422-A93E-BC19BA788435}" type="presOf" srcId="{7C520C8A-F486-4BC2-B117-D5CED4BF871D}" destId="{44E5CE6E-62B1-43C3-BD6C-74BE5018F0D1}" srcOrd="0" destOrd="0" presId="urn:microsoft.com/office/officeart/2005/8/layout/process2"/>
    <dgm:cxn modelId="{3311C22E-6CB4-4B85-B8F5-54C562826658}" srcId="{5D7C350D-20B4-49C4-A3C4-B9E8B4AD6ECF}" destId="{7C520C8A-F486-4BC2-B117-D5CED4BF871D}" srcOrd="2" destOrd="0" parTransId="{F0D97F2A-4C4B-4CC1-BFBE-432AA2C79A6A}" sibTransId="{4B436F45-133A-473D-BA4C-0206576EA0E3}"/>
    <dgm:cxn modelId="{711D2B37-B80A-4D60-882B-A0202AC30224}" type="presOf" srcId="{65F67B8B-CFDF-4C3C-B9DC-6D26D80992E7}" destId="{EC48014C-77B1-4D53-B9DF-4C9170B5145F}" srcOrd="0" destOrd="0" presId="urn:microsoft.com/office/officeart/2005/8/layout/process2"/>
    <dgm:cxn modelId="{46E92A40-2F0E-4F26-A4DD-54A849AA379C}" type="presOf" srcId="{394C5AD4-32EB-4035-89A7-ECCCC1F57565}" destId="{ED27B28C-9B5F-4E89-B93D-99DBCA12E93F}" srcOrd="0" destOrd="0" presId="urn:microsoft.com/office/officeart/2005/8/layout/process2"/>
    <dgm:cxn modelId="{5CB4905D-0EC6-4059-AA0E-28FF78C1A6BE}" type="presOf" srcId="{4F7E9CE7-8086-48A9-9A96-CB64DF4400E2}" destId="{96D62181-3982-43EB-9C85-60CDC9F6AF06}" srcOrd="0" destOrd="0" presId="urn:microsoft.com/office/officeart/2005/8/layout/process2"/>
    <dgm:cxn modelId="{D0B2B84E-1CA5-4589-A590-D9993602C1C9}" type="presOf" srcId="{6802A181-8693-46D9-B54F-B2C3EBB7659A}" destId="{6E619299-0792-4E71-B009-AE7081082820}" srcOrd="0" destOrd="0" presId="urn:microsoft.com/office/officeart/2005/8/layout/process2"/>
    <dgm:cxn modelId="{C6CC02A4-188A-46A6-B1B8-AFC385EEBD47}" srcId="{5D7C350D-20B4-49C4-A3C4-B9E8B4AD6ECF}" destId="{6802A181-8693-46D9-B54F-B2C3EBB7659A}" srcOrd="1" destOrd="0" parTransId="{1155EED7-0103-46B9-BB31-333424AB90B3}" sibTransId="{394C5AD4-32EB-4035-89A7-ECCCC1F57565}"/>
    <dgm:cxn modelId="{A62610BD-7E11-4D65-B4E8-B3015AADF3DE}" type="presOf" srcId="{5D7C350D-20B4-49C4-A3C4-B9E8B4AD6ECF}" destId="{C26E0ED7-C472-43DA-B62D-0311F70434AA}" srcOrd="0" destOrd="0" presId="urn:microsoft.com/office/officeart/2005/8/layout/process2"/>
    <dgm:cxn modelId="{84B677CC-848E-44D8-97E1-51F7AD011A5E}" type="presOf" srcId="{4F7E9CE7-8086-48A9-9A96-CB64DF4400E2}" destId="{7494DBEF-C4F6-43BE-BFC4-002B9F161B45}" srcOrd="1" destOrd="0" presId="urn:microsoft.com/office/officeart/2005/8/layout/process2"/>
    <dgm:cxn modelId="{4D8D59F6-8739-4DB2-A946-DA94DEF657EE}" srcId="{5D7C350D-20B4-49C4-A3C4-B9E8B4AD6ECF}" destId="{65F67B8B-CFDF-4C3C-B9DC-6D26D80992E7}" srcOrd="0" destOrd="0" parTransId="{B55A822A-D3DA-4380-B81C-F6A83DDD96BF}" sibTransId="{4F7E9CE7-8086-48A9-9A96-CB64DF4400E2}"/>
    <dgm:cxn modelId="{0D13DD77-C418-401A-9732-0A09BADDF841}" type="presParOf" srcId="{C26E0ED7-C472-43DA-B62D-0311F70434AA}" destId="{EC48014C-77B1-4D53-B9DF-4C9170B5145F}" srcOrd="0" destOrd="0" presId="urn:microsoft.com/office/officeart/2005/8/layout/process2"/>
    <dgm:cxn modelId="{2E5B8341-E6CC-4CD9-8F9E-A96A78A1C07F}" type="presParOf" srcId="{C26E0ED7-C472-43DA-B62D-0311F70434AA}" destId="{96D62181-3982-43EB-9C85-60CDC9F6AF06}" srcOrd="1" destOrd="0" presId="urn:microsoft.com/office/officeart/2005/8/layout/process2"/>
    <dgm:cxn modelId="{1E024189-743C-4D28-8576-60E2DF225942}" type="presParOf" srcId="{96D62181-3982-43EB-9C85-60CDC9F6AF06}" destId="{7494DBEF-C4F6-43BE-BFC4-002B9F161B45}" srcOrd="0" destOrd="0" presId="urn:microsoft.com/office/officeart/2005/8/layout/process2"/>
    <dgm:cxn modelId="{AF9B4BE0-EDAC-4C11-AA27-B3048C5F1F97}" type="presParOf" srcId="{C26E0ED7-C472-43DA-B62D-0311F70434AA}" destId="{6E619299-0792-4E71-B009-AE7081082820}" srcOrd="2" destOrd="0" presId="urn:microsoft.com/office/officeart/2005/8/layout/process2"/>
    <dgm:cxn modelId="{4914048F-F470-45EB-915B-EFEB0748C0D7}" type="presParOf" srcId="{C26E0ED7-C472-43DA-B62D-0311F70434AA}" destId="{ED27B28C-9B5F-4E89-B93D-99DBCA12E93F}" srcOrd="3" destOrd="0" presId="urn:microsoft.com/office/officeart/2005/8/layout/process2"/>
    <dgm:cxn modelId="{C05FB2D8-B43B-4858-B3D7-7E80C1A87BF5}" type="presParOf" srcId="{ED27B28C-9B5F-4E89-B93D-99DBCA12E93F}" destId="{1DC54406-3242-4A80-AFBC-0027C12CD900}" srcOrd="0" destOrd="0" presId="urn:microsoft.com/office/officeart/2005/8/layout/process2"/>
    <dgm:cxn modelId="{27C1873E-1642-4007-AB35-32169A7D566E}" type="presParOf" srcId="{C26E0ED7-C472-43DA-B62D-0311F70434AA}" destId="{44E5CE6E-62B1-43C3-BD6C-74BE5018F0D1}"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C350D-20B4-49C4-A3C4-B9E8B4AD6ECF}"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65F67B8B-CFDF-4C3C-B9DC-6D26D80992E7}">
      <dgm:prSet phldrT="[Text]" custT="1"/>
      <dgm:spPr/>
      <dgm:t>
        <a:bodyPr/>
        <a:lstStyle/>
        <a:p>
          <a:pPr rtl="1"/>
          <a:r>
            <a:rPr lang="ar-SA" sz="1400" dirty="0">
              <a:latin typeface="Segoe UI Semibold" panose="020B0702040204020203" pitchFamily="34" charset="0"/>
              <a:cs typeface="Segoe UI Semibold" panose="020B0702040204020203" pitchFamily="34" charset="0"/>
            </a:rPr>
            <a:t>أعشاب</a:t>
          </a:r>
          <a:endParaRPr lang="en-US" sz="1400" dirty="0">
            <a:latin typeface="Segoe UI Semibold" panose="020B0702040204020203" pitchFamily="34" charset="0"/>
            <a:cs typeface="Segoe UI Semibold" panose="020B0702040204020203" pitchFamily="34" charset="0"/>
          </a:endParaRPr>
        </a:p>
      </dgm:t>
    </dgm:pt>
    <dgm:pt modelId="{B55A822A-D3DA-4380-B81C-F6A83DDD96BF}" type="parTrans" cxnId="{4D8D59F6-8739-4DB2-A946-DA94DEF657EE}">
      <dgm:prSet/>
      <dgm:spPr/>
      <dgm:t>
        <a:bodyPr/>
        <a:lstStyle/>
        <a:p>
          <a:endParaRPr lang="en-US" sz="1400"/>
        </a:p>
      </dgm:t>
    </dgm:pt>
    <dgm:pt modelId="{4F7E9CE7-8086-48A9-9A96-CB64DF4400E2}" type="sibTrans" cxnId="{4D8D59F6-8739-4DB2-A946-DA94DEF657EE}">
      <dgm:prSet custT="1"/>
      <dgm:spPr/>
      <dgm:t>
        <a:bodyPr/>
        <a:lstStyle/>
        <a:p>
          <a:endParaRPr lang="en-US" sz="1400"/>
        </a:p>
      </dgm:t>
    </dgm:pt>
    <dgm:pt modelId="{6802A181-8693-46D9-B54F-B2C3EBB7659A}">
      <dgm:prSet phldrT="[Text]" custT="1"/>
      <dgm:spPr/>
      <dgm:t>
        <a:bodyPr/>
        <a:lstStyle/>
        <a:p>
          <a:pPr rtl="1"/>
          <a:r>
            <a:rPr lang="ar-SA" sz="1400" dirty="0">
              <a:latin typeface="Segoe UI Semibold" panose="020B0702040204020203" pitchFamily="34" charset="0"/>
              <a:cs typeface="Segoe UI Semibold" panose="020B0702040204020203" pitchFamily="34" charset="0"/>
            </a:rPr>
            <a:t>حشرات</a:t>
          </a:r>
          <a:endParaRPr lang="en-US" sz="1400" dirty="0">
            <a:latin typeface="Segoe UI Semibold" panose="020B0702040204020203" pitchFamily="34" charset="0"/>
            <a:cs typeface="Segoe UI Semibold" panose="020B0702040204020203" pitchFamily="34" charset="0"/>
          </a:endParaRPr>
        </a:p>
      </dgm:t>
    </dgm:pt>
    <dgm:pt modelId="{1155EED7-0103-46B9-BB31-333424AB90B3}" type="parTrans" cxnId="{C6CC02A4-188A-46A6-B1B8-AFC385EEBD47}">
      <dgm:prSet/>
      <dgm:spPr/>
      <dgm:t>
        <a:bodyPr/>
        <a:lstStyle/>
        <a:p>
          <a:endParaRPr lang="en-US" sz="1400"/>
        </a:p>
      </dgm:t>
    </dgm:pt>
    <dgm:pt modelId="{394C5AD4-32EB-4035-89A7-ECCCC1F57565}" type="sibTrans" cxnId="{C6CC02A4-188A-46A6-B1B8-AFC385EEBD47}">
      <dgm:prSet custT="1"/>
      <dgm:spPr/>
      <dgm:t>
        <a:bodyPr/>
        <a:lstStyle/>
        <a:p>
          <a:endParaRPr lang="en-US" sz="1400"/>
        </a:p>
      </dgm:t>
    </dgm:pt>
    <dgm:pt modelId="{6319FCF5-4122-420D-A399-A3B32B5918C1}">
      <dgm:prSet phldrT="[Text]" custT="1"/>
      <dgm:spPr/>
      <dgm:t>
        <a:bodyPr/>
        <a:lstStyle/>
        <a:p>
          <a:pPr rtl="1"/>
          <a:r>
            <a:rPr lang="ar-SA" sz="1400" dirty="0">
              <a:latin typeface="Segoe UI Semibold" panose="020B0702040204020203" pitchFamily="34" charset="0"/>
              <a:cs typeface="Segoe UI Semibold" panose="020B0702040204020203" pitchFamily="34" charset="0"/>
            </a:rPr>
            <a:t>قوارض</a:t>
          </a:r>
          <a:endParaRPr lang="en-US" sz="1400" dirty="0">
            <a:latin typeface="Segoe UI Semibold" panose="020B0702040204020203" pitchFamily="34" charset="0"/>
            <a:cs typeface="Segoe UI Semibold" panose="020B0702040204020203" pitchFamily="34" charset="0"/>
          </a:endParaRPr>
        </a:p>
      </dgm:t>
    </dgm:pt>
    <dgm:pt modelId="{3760C532-EC7E-4494-8069-B42FB20FAA8C}" type="parTrans" cxnId="{C6C3C52F-8735-4943-B516-643E61D31C08}">
      <dgm:prSet/>
      <dgm:spPr/>
      <dgm:t>
        <a:bodyPr/>
        <a:lstStyle/>
        <a:p>
          <a:endParaRPr lang="en-US" sz="1400"/>
        </a:p>
      </dgm:t>
    </dgm:pt>
    <dgm:pt modelId="{9968DD4E-A447-4704-8245-ED336E15CE1A}" type="sibTrans" cxnId="{C6C3C52F-8735-4943-B516-643E61D31C08}">
      <dgm:prSet custT="1"/>
      <dgm:spPr/>
      <dgm:t>
        <a:bodyPr/>
        <a:lstStyle/>
        <a:p>
          <a:endParaRPr lang="en-US" sz="1400"/>
        </a:p>
      </dgm:t>
    </dgm:pt>
    <dgm:pt modelId="{0E613178-C078-4BF9-B7A5-F35E483CCE24}">
      <dgm:prSet phldrT="[Text]" custT="1"/>
      <dgm:spPr/>
      <dgm:t>
        <a:bodyPr/>
        <a:lstStyle/>
        <a:p>
          <a:pPr rtl="1"/>
          <a:r>
            <a:rPr lang="ar-SA" sz="1400" dirty="0">
              <a:latin typeface="Segoe UI Semibold" panose="020B0702040204020203" pitchFamily="34" charset="0"/>
              <a:cs typeface="Segoe UI Semibold" panose="020B0702040204020203" pitchFamily="34" charset="0"/>
            </a:rPr>
            <a:t>ثعابين</a:t>
          </a:r>
          <a:endParaRPr lang="en-US" sz="1400" dirty="0">
            <a:latin typeface="Segoe UI Semibold" panose="020B0702040204020203" pitchFamily="34" charset="0"/>
            <a:cs typeface="Segoe UI Semibold" panose="020B0702040204020203" pitchFamily="34" charset="0"/>
          </a:endParaRPr>
        </a:p>
      </dgm:t>
    </dgm:pt>
    <dgm:pt modelId="{64424590-F62F-44B3-A9D5-D107DDFE6F60}" type="parTrans" cxnId="{F9088A8F-0A75-47B6-A48E-F6FCB75313D7}">
      <dgm:prSet/>
      <dgm:spPr/>
      <dgm:t>
        <a:bodyPr/>
        <a:lstStyle/>
        <a:p>
          <a:endParaRPr lang="en-US" sz="1400"/>
        </a:p>
      </dgm:t>
    </dgm:pt>
    <dgm:pt modelId="{707A4103-A6B0-4541-8851-BF0D5815CB00}" type="sibTrans" cxnId="{F9088A8F-0A75-47B6-A48E-F6FCB75313D7}">
      <dgm:prSet custT="1"/>
      <dgm:spPr/>
      <dgm:t>
        <a:bodyPr/>
        <a:lstStyle/>
        <a:p>
          <a:endParaRPr lang="en-US" sz="1400"/>
        </a:p>
      </dgm:t>
    </dgm:pt>
    <dgm:pt modelId="{E3AF55AB-FBCE-4DD8-84DE-4EEB2315ED6F}">
      <dgm:prSet phldrT="[Text]" custT="1"/>
      <dgm:spPr/>
      <dgm:t>
        <a:bodyPr/>
        <a:lstStyle/>
        <a:p>
          <a:pPr rtl="1"/>
          <a:r>
            <a:rPr lang="ar-SA" sz="1400" dirty="0">
              <a:latin typeface="Segoe UI Semibold" panose="020B0702040204020203" pitchFamily="34" charset="0"/>
              <a:cs typeface="Segoe UI Semibold" panose="020B0702040204020203" pitchFamily="34" charset="0"/>
            </a:rPr>
            <a:t>صقور</a:t>
          </a:r>
          <a:endParaRPr lang="en-US" sz="1400" dirty="0">
            <a:latin typeface="Segoe UI Semibold" panose="020B0702040204020203" pitchFamily="34" charset="0"/>
            <a:cs typeface="Segoe UI Semibold" panose="020B0702040204020203" pitchFamily="34" charset="0"/>
          </a:endParaRPr>
        </a:p>
      </dgm:t>
    </dgm:pt>
    <dgm:pt modelId="{84C1003A-587D-4255-9EBC-6C6A611E7F6A}" type="parTrans" cxnId="{697B8DB8-D77E-45E3-9403-6AFD1E10A20E}">
      <dgm:prSet/>
      <dgm:spPr/>
      <dgm:t>
        <a:bodyPr/>
        <a:lstStyle/>
        <a:p>
          <a:endParaRPr lang="en-US" sz="1400"/>
        </a:p>
      </dgm:t>
    </dgm:pt>
    <dgm:pt modelId="{405C982D-340D-4F89-8D6D-0189A6F13694}" type="sibTrans" cxnId="{697B8DB8-D77E-45E3-9403-6AFD1E10A20E}">
      <dgm:prSet/>
      <dgm:spPr/>
      <dgm:t>
        <a:bodyPr/>
        <a:lstStyle/>
        <a:p>
          <a:endParaRPr lang="en-US" sz="1400"/>
        </a:p>
      </dgm:t>
    </dgm:pt>
    <dgm:pt modelId="{DEB8BE5D-C99C-4C1D-B080-61C6C4E4DBC7}" type="pres">
      <dgm:prSet presAssocID="{5D7C350D-20B4-49C4-A3C4-B9E8B4AD6ECF}" presName="linearFlow" presStyleCnt="0">
        <dgm:presLayoutVars>
          <dgm:resizeHandles val="exact"/>
        </dgm:presLayoutVars>
      </dgm:prSet>
      <dgm:spPr/>
    </dgm:pt>
    <dgm:pt modelId="{FA50DC87-AFF0-44CF-AA2E-EC56B638EA7A}" type="pres">
      <dgm:prSet presAssocID="{65F67B8B-CFDF-4C3C-B9DC-6D26D80992E7}" presName="node" presStyleLbl="node1" presStyleIdx="0" presStyleCnt="5" custScaleX="269637" custScaleY="167631">
        <dgm:presLayoutVars>
          <dgm:bulletEnabled val="1"/>
        </dgm:presLayoutVars>
      </dgm:prSet>
      <dgm:spPr/>
    </dgm:pt>
    <dgm:pt modelId="{4AA72661-676C-4C06-986B-0ABED94FAD5E}" type="pres">
      <dgm:prSet presAssocID="{4F7E9CE7-8086-48A9-9A96-CB64DF4400E2}" presName="sibTrans" presStyleLbl="sibTrans2D1" presStyleIdx="0" presStyleCnt="4"/>
      <dgm:spPr/>
    </dgm:pt>
    <dgm:pt modelId="{32E25D68-9C12-4AAB-8FE1-5ED3479B9E3C}" type="pres">
      <dgm:prSet presAssocID="{4F7E9CE7-8086-48A9-9A96-CB64DF4400E2}" presName="connectorText" presStyleLbl="sibTrans2D1" presStyleIdx="0" presStyleCnt="4"/>
      <dgm:spPr/>
    </dgm:pt>
    <dgm:pt modelId="{02D6220E-5BF4-498C-A93F-A78DF07EAE11}" type="pres">
      <dgm:prSet presAssocID="{6802A181-8693-46D9-B54F-B2C3EBB7659A}" presName="node" presStyleLbl="node1" presStyleIdx="1" presStyleCnt="5" custScaleX="269637" custScaleY="167631">
        <dgm:presLayoutVars>
          <dgm:bulletEnabled val="1"/>
        </dgm:presLayoutVars>
      </dgm:prSet>
      <dgm:spPr/>
    </dgm:pt>
    <dgm:pt modelId="{4A4925A1-F154-4BD6-BDAC-8688CE4E624A}" type="pres">
      <dgm:prSet presAssocID="{394C5AD4-32EB-4035-89A7-ECCCC1F57565}" presName="sibTrans" presStyleLbl="sibTrans2D1" presStyleIdx="1" presStyleCnt="4"/>
      <dgm:spPr/>
    </dgm:pt>
    <dgm:pt modelId="{72A43A6B-AA79-4570-9596-6E6A479BE8D8}" type="pres">
      <dgm:prSet presAssocID="{394C5AD4-32EB-4035-89A7-ECCCC1F57565}" presName="connectorText" presStyleLbl="sibTrans2D1" presStyleIdx="1" presStyleCnt="4"/>
      <dgm:spPr/>
    </dgm:pt>
    <dgm:pt modelId="{A5189C12-2B7C-4E13-99F8-1498D876349B}" type="pres">
      <dgm:prSet presAssocID="{6319FCF5-4122-420D-A399-A3B32B5918C1}" presName="node" presStyleLbl="node1" presStyleIdx="2" presStyleCnt="5" custScaleX="269637" custScaleY="167631">
        <dgm:presLayoutVars>
          <dgm:bulletEnabled val="1"/>
        </dgm:presLayoutVars>
      </dgm:prSet>
      <dgm:spPr/>
    </dgm:pt>
    <dgm:pt modelId="{08077D39-3E52-4D7C-B479-93E00A9BE150}" type="pres">
      <dgm:prSet presAssocID="{9968DD4E-A447-4704-8245-ED336E15CE1A}" presName="sibTrans" presStyleLbl="sibTrans2D1" presStyleIdx="2" presStyleCnt="4"/>
      <dgm:spPr/>
    </dgm:pt>
    <dgm:pt modelId="{49BC3016-BF51-44D6-A189-26AB6F56930D}" type="pres">
      <dgm:prSet presAssocID="{9968DD4E-A447-4704-8245-ED336E15CE1A}" presName="connectorText" presStyleLbl="sibTrans2D1" presStyleIdx="2" presStyleCnt="4"/>
      <dgm:spPr/>
    </dgm:pt>
    <dgm:pt modelId="{490EF82E-8A68-4966-AECD-85E077646537}" type="pres">
      <dgm:prSet presAssocID="{0E613178-C078-4BF9-B7A5-F35E483CCE24}" presName="node" presStyleLbl="node1" presStyleIdx="3" presStyleCnt="5" custScaleX="269637" custScaleY="167631">
        <dgm:presLayoutVars>
          <dgm:bulletEnabled val="1"/>
        </dgm:presLayoutVars>
      </dgm:prSet>
      <dgm:spPr/>
    </dgm:pt>
    <dgm:pt modelId="{9C80B13F-5775-4AEF-8A14-EDA4057CAD6C}" type="pres">
      <dgm:prSet presAssocID="{707A4103-A6B0-4541-8851-BF0D5815CB00}" presName="sibTrans" presStyleLbl="sibTrans2D1" presStyleIdx="3" presStyleCnt="4"/>
      <dgm:spPr/>
    </dgm:pt>
    <dgm:pt modelId="{5F8A0C5D-6A8A-4350-B308-4C050C927393}" type="pres">
      <dgm:prSet presAssocID="{707A4103-A6B0-4541-8851-BF0D5815CB00}" presName="connectorText" presStyleLbl="sibTrans2D1" presStyleIdx="3" presStyleCnt="4"/>
      <dgm:spPr/>
    </dgm:pt>
    <dgm:pt modelId="{76119821-CCAD-455A-AB2E-072D6768172F}" type="pres">
      <dgm:prSet presAssocID="{E3AF55AB-FBCE-4DD8-84DE-4EEB2315ED6F}" presName="node" presStyleLbl="node1" presStyleIdx="4" presStyleCnt="5" custScaleX="269637" custScaleY="167631">
        <dgm:presLayoutVars>
          <dgm:bulletEnabled val="1"/>
        </dgm:presLayoutVars>
      </dgm:prSet>
      <dgm:spPr/>
    </dgm:pt>
  </dgm:ptLst>
  <dgm:cxnLst>
    <dgm:cxn modelId="{A960A811-E52D-4A23-85A6-0A9BE3DD4039}" type="presOf" srcId="{65F67B8B-CFDF-4C3C-B9DC-6D26D80992E7}" destId="{FA50DC87-AFF0-44CF-AA2E-EC56B638EA7A}" srcOrd="0" destOrd="0" presId="urn:microsoft.com/office/officeart/2005/8/layout/process2"/>
    <dgm:cxn modelId="{7B065F25-696C-430F-B8C6-D8D2D36A68A7}" type="presOf" srcId="{9968DD4E-A447-4704-8245-ED336E15CE1A}" destId="{49BC3016-BF51-44D6-A189-26AB6F56930D}" srcOrd="1" destOrd="0" presId="urn:microsoft.com/office/officeart/2005/8/layout/process2"/>
    <dgm:cxn modelId="{C6C3C52F-8735-4943-B516-643E61D31C08}" srcId="{5D7C350D-20B4-49C4-A3C4-B9E8B4AD6ECF}" destId="{6319FCF5-4122-420D-A399-A3B32B5918C1}" srcOrd="2" destOrd="0" parTransId="{3760C532-EC7E-4494-8069-B42FB20FAA8C}" sibTransId="{9968DD4E-A447-4704-8245-ED336E15CE1A}"/>
    <dgm:cxn modelId="{FE4DAD3A-C39C-41ED-8BAA-5FC56A9042C2}" type="presOf" srcId="{6319FCF5-4122-420D-A399-A3B32B5918C1}" destId="{A5189C12-2B7C-4E13-99F8-1498D876349B}" srcOrd="0" destOrd="0" presId="urn:microsoft.com/office/officeart/2005/8/layout/process2"/>
    <dgm:cxn modelId="{AEA00F41-7944-428A-A759-6C6046C83576}" type="presOf" srcId="{4F7E9CE7-8086-48A9-9A96-CB64DF4400E2}" destId="{4AA72661-676C-4C06-986B-0ABED94FAD5E}" srcOrd="0" destOrd="0" presId="urn:microsoft.com/office/officeart/2005/8/layout/process2"/>
    <dgm:cxn modelId="{9CB27F4C-BFBB-48DA-94DA-AAF8DF04B509}" type="presOf" srcId="{4F7E9CE7-8086-48A9-9A96-CB64DF4400E2}" destId="{32E25D68-9C12-4AAB-8FE1-5ED3479B9E3C}" srcOrd="1" destOrd="0" presId="urn:microsoft.com/office/officeart/2005/8/layout/process2"/>
    <dgm:cxn modelId="{D0AD466D-7745-4424-B6E5-38C4F33B5B19}" type="presOf" srcId="{6802A181-8693-46D9-B54F-B2C3EBB7659A}" destId="{02D6220E-5BF4-498C-A93F-A78DF07EAE11}" srcOrd="0" destOrd="0" presId="urn:microsoft.com/office/officeart/2005/8/layout/process2"/>
    <dgm:cxn modelId="{DD0C8959-4EC0-47C3-997F-D03D11A819BB}" type="presOf" srcId="{5D7C350D-20B4-49C4-A3C4-B9E8B4AD6ECF}" destId="{DEB8BE5D-C99C-4C1D-B080-61C6C4E4DBC7}" srcOrd="0" destOrd="0" presId="urn:microsoft.com/office/officeart/2005/8/layout/process2"/>
    <dgm:cxn modelId="{4F4FC68C-AD3F-4EC8-B4FD-1039AB7EAEC8}" type="presOf" srcId="{707A4103-A6B0-4541-8851-BF0D5815CB00}" destId="{5F8A0C5D-6A8A-4350-B308-4C050C927393}" srcOrd="1" destOrd="0" presId="urn:microsoft.com/office/officeart/2005/8/layout/process2"/>
    <dgm:cxn modelId="{F9088A8F-0A75-47B6-A48E-F6FCB75313D7}" srcId="{5D7C350D-20B4-49C4-A3C4-B9E8B4AD6ECF}" destId="{0E613178-C078-4BF9-B7A5-F35E483CCE24}" srcOrd="3" destOrd="0" parTransId="{64424590-F62F-44B3-A9D5-D107DDFE6F60}" sibTransId="{707A4103-A6B0-4541-8851-BF0D5815CB00}"/>
    <dgm:cxn modelId="{5BDEEE90-D0C2-4C12-8C1A-65736345DC3F}" type="presOf" srcId="{394C5AD4-32EB-4035-89A7-ECCCC1F57565}" destId="{72A43A6B-AA79-4570-9596-6E6A479BE8D8}" srcOrd="1" destOrd="0" presId="urn:microsoft.com/office/officeart/2005/8/layout/process2"/>
    <dgm:cxn modelId="{88A1FC91-A8A7-45A9-8C72-0CAD1259BE4D}" type="presOf" srcId="{707A4103-A6B0-4541-8851-BF0D5815CB00}" destId="{9C80B13F-5775-4AEF-8A14-EDA4057CAD6C}" srcOrd="0" destOrd="0" presId="urn:microsoft.com/office/officeart/2005/8/layout/process2"/>
    <dgm:cxn modelId="{50E9BA96-3F0D-4006-AEEC-0C7CD93476A5}" type="presOf" srcId="{0E613178-C078-4BF9-B7A5-F35E483CCE24}" destId="{490EF82E-8A68-4966-AECD-85E077646537}" srcOrd="0" destOrd="0" presId="urn:microsoft.com/office/officeart/2005/8/layout/process2"/>
    <dgm:cxn modelId="{C6CC02A4-188A-46A6-B1B8-AFC385EEBD47}" srcId="{5D7C350D-20B4-49C4-A3C4-B9E8B4AD6ECF}" destId="{6802A181-8693-46D9-B54F-B2C3EBB7659A}" srcOrd="1" destOrd="0" parTransId="{1155EED7-0103-46B9-BB31-333424AB90B3}" sibTransId="{394C5AD4-32EB-4035-89A7-ECCCC1F57565}"/>
    <dgm:cxn modelId="{697B8DB8-D77E-45E3-9403-6AFD1E10A20E}" srcId="{5D7C350D-20B4-49C4-A3C4-B9E8B4AD6ECF}" destId="{E3AF55AB-FBCE-4DD8-84DE-4EEB2315ED6F}" srcOrd="4" destOrd="0" parTransId="{84C1003A-587D-4255-9EBC-6C6A611E7F6A}" sibTransId="{405C982D-340D-4F89-8D6D-0189A6F13694}"/>
    <dgm:cxn modelId="{B67EB8D3-2324-43BF-A0BF-1841D9C54A4D}" type="presOf" srcId="{9968DD4E-A447-4704-8245-ED336E15CE1A}" destId="{08077D39-3E52-4D7C-B479-93E00A9BE150}" srcOrd="0" destOrd="0" presId="urn:microsoft.com/office/officeart/2005/8/layout/process2"/>
    <dgm:cxn modelId="{4518B2E7-4139-4D1C-8E20-BD8174D85DF9}" type="presOf" srcId="{394C5AD4-32EB-4035-89A7-ECCCC1F57565}" destId="{4A4925A1-F154-4BD6-BDAC-8688CE4E624A}" srcOrd="0" destOrd="0" presId="urn:microsoft.com/office/officeart/2005/8/layout/process2"/>
    <dgm:cxn modelId="{59DCE6ED-C9E3-4483-8A91-1B42E9CA2307}" type="presOf" srcId="{E3AF55AB-FBCE-4DD8-84DE-4EEB2315ED6F}" destId="{76119821-CCAD-455A-AB2E-072D6768172F}" srcOrd="0" destOrd="0" presId="urn:microsoft.com/office/officeart/2005/8/layout/process2"/>
    <dgm:cxn modelId="{4D8D59F6-8739-4DB2-A946-DA94DEF657EE}" srcId="{5D7C350D-20B4-49C4-A3C4-B9E8B4AD6ECF}" destId="{65F67B8B-CFDF-4C3C-B9DC-6D26D80992E7}" srcOrd="0" destOrd="0" parTransId="{B55A822A-D3DA-4380-B81C-F6A83DDD96BF}" sibTransId="{4F7E9CE7-8086-48A9-9A96-CB64DF4400E2}"/>
    <dgm:cxn modelId="{052691D2-E6D4-49EE-82D2-99EAFF0B884F}" type="presParOf" srcId="{DEB8BE5D-C99C-4C1D-B080-61C6C4E4DBC7}" destId="{FA50DC87-AFF0-44CF-AA2E-EC56B638EA7A}" srcOrd="0" destOrd="0" presId="urn:microsoft.com/office/officeart/2005/8/layout/process2"/>
    <dgm:cxn modelId="{8B1ADB03-889E-46B9-9902-663B2A93EFFE}" type="presParOf" srcId="{DEB8BE5D-C99C-4C1D-B080-61C6C4E4DBC7}" destId="{4AA72661-676C-4C06-986B-0ABED94FAD5E}" srcOrd="1" destOrd="0" presId="urn:microsoft.com/office/officeart/2005/8/layout/process2"/>
    <dgm:cxn modelId="{DAA7AB22-D538-4C85-8E39-653E31056AAC}" type="presParOf" srcId="{4AA72661-676C-4C06-986B-0ABED94FAD5E}" destId="{32E25D68-9C12-4AAB-8FE1-5ED3479B9E3C}" srcOrd="0" destOrd="0" presId="urn:microsoft.com/office/officeart/2005/8/layout/process2"/>
    <dgm:cxn modelId="{912DB404-82AC-436F-94F3-FFDB01C18FBA}" type="presParOf" srcId="{DEB8BE5D-C99C-4C1D-B080-61C6C4E4DBC7}" destId="{02D6220E-5BF4-498C-A93F-A78DF07EAE11}" srcOrd="2" destOrd="0" presId="urn:microsoft.com/office/officeart/2005/8/layout/process2"/>
    <dgm:cxn modelId="{F56F3C2C-9CBA-44AB-AF04-5FC7F8A606C7}" type="presParOf" srcId="{DEB8BE5D-C99C-4C1D-B080-61C6C4E4DBC7}" destId="{4A4925A1-F154-4BD6-BDAC-8688CE4E624A}" srcOrd="3" destOrd="0" presId="urn:microsoft.com/office/officeart/2005/8/layout/process2"/>
    <dgm:cxn modelId="{135D2843-8880-468B-A9A6-FACA4A0F02E8}" type="presParOf" srcId="{4A4925A1-F154-4BD6-BDAC-8688CE4E624A}" destId="{72A43A6B-AA79-4570-9596-6E6A479BE8D8}" srcOrd="0" destOrd="0" presId="urn:microsoft.com/office/officeart/2005/8/layout/process2"/>
    <dgm:cxn modelId="{FDB26A2A-E7F5-4512-8C8E-5139AF33B33E}" type="presParOf" srcId="{DEB8BE5D-C99C-4C1D-B080-61C6C4E4DBC7}" destId="{A5189C12-2B7C-4E13-99F8-1498D876349B}" srcOrd="4" destOrd="0" presId="urn:microsoft.com/office/officeart/2005/8/layout/process2"/>
    <dgm:cxn modelId="{39DC29B7-62DD-4D31-B2C2-098EA90B76FA}" type="presParOf" srcId="{DEB8BE5D-C99C-4C1D-B080-61C6C4E4DBC7}" destId="{08077D39-3E52-4D7C-B479-93E00A9BE150}" srcOrd="5" destOrd="0" presId="urn:microsoft.com/office/officeart/2005/8/layout/process2"/>
    <dgm:cxn modelId="{DADEFB1B-72A3-4808-B768-BDE4851293C1}" type="presParOf" srcId="{08077D39-3E52-4D7C-B479-93E00A9BE150}" destId="{49BC3016-BF51-44D6-A189-26AB6F56930D}" srcOrd="0" destOrd="0" presId="urn:microsoft.com/office/officeart/2005/8/layout/process2"/>
    <dgm:cxn modelId="{E305501E-F566-4E6E-A581-B556BACB5517}" type="presParOf" srcId="{DEB8BE5D-C99C-4C1D-B080-61C6C4E4DBC7}" destId="{490EF82E-8A68-4966-AECD-85E077646537}" srcOrd="6" destOrd="0" presId="urn:microsoft.com/office/officeart/2005/8/layout/process2"/>
    <dgm:cxn modelId="{FF546348-5FB2-4554-8032-CA0E92B38A1E}" type="presParOf" srcId="{DEB8BE5D-C99C-4C1D-B080-61C6C4E4DBC7}" destId="{9C80B13F-5775-4AEF-8A14-EDA4057CAD6C}" srcOrd="7" destOrd="0" presId="urn:microsoft.com/office/officeart/2005/8/layout/process2"/>
    <dgm:cxn modelId="{BC1D4E0C-4545-4D71-9169-1386B36C5C21}" type="presParOf" srcId="{9C80B13F-5775-4AEF-8A14-EDA4057CAD6C}" destId="{5F8A0C5D-6A8A-4350-B308-4C050C927393}" srcOrd="0" destOrd="0" presId="urn:microsoft.com/office/officeart/2005/8/layout/process2"/>
    <dgm:cxn modelId="{FE2F17AE-BC9E-4FD1-85A5-192490A4AFD8}" type="presParOf" srcId="{DEB8BE5D-C99C-4C1D-B080-61C6C4E4DBC7}" destId="{76119821-CCAD-455A-AB2E-072D6768172F}" srcOrd="8"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7C350D-20B4-49C4-A3C4-B9E8B4AD6ECF}"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65F67B8B-CFDF-4C3C-B9DC-6D26D80992E7}">
      <dgm:prSet phldrT="[Text]" custT="1"/>
      <dgm:spPr/>
      <dgm:t>
        <a:bodyPr/>
        <a:lstStyle/>
        <a:p>
          <a:pPr rtl="1"/>
          <a:r>
            <a:rPr lang="ar-SA" sz="1400" dirty="0">
              <a:latin typeface="Segoe UI Semibold" panose="020B0702040204020203" pitchFamily="34" charset="0"/>
              <a:cs typeface="Segoe UI Semibold" panose="020B0702040204020203" pitchFamily="34" charset="0"/>
            </a:rPr>
            <a:t>طحالب</a:t>
          </a:r>
          <a:endParaRPr lang="en-US" sz="1400" dirty="0">
            <a:latin typeface="Segoe UI Semibold" panose="020B0702040204020203" pitchFamily="34" charset="0"/>
            <a:cs typeface="Segoe UI Semibold" panose="020B0702040204020203" pitchFamily="34" charset="0"/>
          </a:endParaRPr>
        </a:p>
      </dgm:t>
    </dgm:pt>
    <dgm:pt modelId="{B55A822A-D3DA-4380-B81C-F6A83DDD96BF}" type="parTrans" cxnId="{4D8D59F6-8739-4DB2-A946-DA94DEF657EE}">
      <dgm:prSet/>
      <dgm:spPr/>
      <dgm:t>
        <a:bodyPr/>
        <a:lstStyle/>
        <a:p>
          <a:endParaRPr lang="en-US" sz="1400"/>
        </a:p>
      </dgm:t>
    </dgm:pt>
    <dgm:pt modelId="{4F7E9CE7-8086-48A9-9A96-CB64DF4400E2}" type="sibTrans" cxnId="{4D8D59F6-8739-4DB2-A946-DA94DEF657EE}">
      <dgm:prSet custT="1"/>
      <dgm:spPr/>
      <dgm:t>
        <a:bodyPr/>
        <a:lstStyle/>
        <a:p>
          <a:endParaRPr lang="en-US" sz="1400"/>
        </a:p>
      </dgm:t>
    </dgm:pt>
    <dgm:pt modelId="{6802A181-8693-46D9-B54F-B2C3EBB7659A}">
      <dgm:prSet phldrT="[Text]" custT="1"/>
      <dgm:spPr/>
      <dgm:t>
        <a:bodyPr/>
        <a:lstStyle/>
        <a:p>
          <a:pPr rtl="1"/>
          <a:r>
            <a:rPr lang="ar-SA" sz="1400" dirty="0">
              <a:latin typeface="Segoe UI Semibold" panose="020B0702040204020203" pitchFamily="34" charset="0"/>
              <a:cs typeface="Segoe UI Semibold" panose="020B0702040204020203" pitchFamily="34" charset="0"/>
            </a:rPr>
            <a:t>كائنات وحيدة الخلية</a:t>
          </a:r>
          <a:endParaRPr lang="en-US" sz="1400" dirty="0">
            <a:latin typeface="Segoe UI Semibold" panose="020B0702040204020203" pitchFamily="34" charset="0"/>
            <a:cs typeface="Segoe UI Semibold" panose="020B0702040204020203" pitchFamily="34" charset="0"/>
          </a:endParaRPr>
        </a:p>
      </dgm:t>
    </dgm:pt>
    <dgm:pt modelId="{1155EED7-0103-46B9-BB31-333424AB90B3}" type="parTrans" cxnId="{C6CC02A4-188A-46A6-B1B8-AFC385EEBD47}">
      <dgm:prSet/>
      <dgm:spPr/>
      <dgm:t>
        <a:bodyPr/>
        <a:lstStyle/>
        <a:p>
          <a:endParaRPr lang="en-US" sz="1400"/>
        </a:p>
      </dgm:t>
    </dgm:pt>
    <dgm:pt modelId="{394C5AD4-32EB-4035-89A7-ECCCC1F57565}" type="sibTrans" cxnId="{C6CC02A4-188A-46A6-B1B8-AFC385EEBD47}">
      <dgm:prSet custT="1"/>
      <dgm:spPr/>
      <dgm:t>
        <a:bodyPr/>
        <a:lstStyle/>
        <a:p>
          <a:endParaRPr lang="en-US" sz="1400"/>
        </a:p>
      </dgm:t>
    </dgm:pt>
    <dgm:pt modelId="{6319FCF5-4122-420D-A399-A3B32B5918C1}">
      <dgm:prSet phldrT="[Text]" custT="1"/>
      <dgm:spPr/>
      <dgm:t>
        <a:bodyPr/>
        <a:lstStyle/>
        <a:p>
          <a:pPr rtl="1"/>
          <a:r>
            <a:rPr lang="ar-SA" sz="1400" dirty="0">
              <a:latin typeface="Segoe UI Semibold" panose="020B0702040204020203" pitchFamily="34" charset="0"/>
              <a:cs typeface="Segoe UI Semibold" panose="020B0702040204020203" pitchFamily="34" charset="0"/>
            </a:rPr>
            <a:t>عوالق حيوانية</a:t>
          </a:r>
          <a:endParaRPr lang="en-US" sz="1400" dirty="0">
            <a:latin typeface="Segoe UI Semibold" panose="020B0702040204020203" pitchFamily="34" charset="0"/>
            <a:cs typeface="Segoe UI Semibold" panose="020B0702040204020203" pitchFamily="34" charset="0"/>
          </a:endParaRPr>
        </a:p>
      </dgm:t>
    </dgm:pt>
    <dgm:pt modelId="{3760C532-EC7E-4494-8069-B42FB20FAA8C}" type="parTrans" cxnId="{C6C3C52F-8735-4943-B516-643E61D31C08}">
      <dgm:prSet/>
      <dgm:spPr/>
      <dgm:t>
        <a:bodyPr/>
        <a:lstStyle/>
        <a:p>
          <a:endParaRPr lang="en-US" sz="1400"/>
        </a:p>
      </dgm:t>
    </dgm:pt>
    <dgm:pt modelId="{9968DD4E-A447-4704-8245-ED336E15CE1A}" type="sibTrans" cxnId="{C6C3C52F-8735-4943-B516-643E61D31C08}">
      <dgm:prSet custT="1"/>
      <dgm:spPr/>
      <dgm:t>
        <a:bodyPr/>
        <a:lstStyle/>
        <a:p>
          <a:endParaRPr lang="en-US" sz="1400"/>
        </a:p>
      </dgm:t>
    </dgm:pt>
    <dgm:pt modelId="{0E613178-C078-4BF9-B7A5-F35E483CCE24}">
      <dgm:prSet phldrT="[Text]" custT="1"/>
      <dgm:spPr/>
      <dgm:t>
        <a:bodyPr/>
        <a:lstStyle/>
        <a:p>
          <a:pPr rtl="1"/>
          <a:r>
            <a:rPr lang="ar-SA" sz="1400" dirty="0">
              <a:latin typeface="Segoe UI Semibold" panose="020B0702040204020203" pitchFamily="34" charset="0"/>
              <a:cs typeface="Segoe UI Semibold" panose="020B0702040204020203" pitchFamily="34" charset="0"/>
            </a:rPr>
            <a:t>أسماك صغيرة</a:t>
          </a:r>
          <a:endParaRPr lang="en-US" sz="1400" dirty="0">
            <a:latin typeface="Segoe UI Semibold" panose="020B0702040204020203" pitchFamily="34" charset="0"/>
            <a:cs typeface="Segoe UI Semibold" panose="020B0702040204020203" pitchFamily="34" charset="0"/>
          </a:endParaRPr>
        </a:p>
      </dgm:t>
    </dgm:pt>
    <dgm:pt modelId="{64424590-F62F-44B3-A9D5-D107DDFE6F60}" type="parTrans" cxnId="{F9088A8F-0A75-47B6-A48E-F6FCB75313D7}">
      <dgm:prSet/>
      <dgm:spPr/>
      <dgm:t>
        <a:bodyPr/>
        <a:lstStyle/>
        <a:p>
          <a:endParaRPr lang="en-US" sz="1400"/>
        </a:p>
      </dgm:t>
    </dgm:pt>
    <dgm:pt modelId="{707A4103-A6B0-4541-8851-BF0D5815CB00}" type="sibTrans" cxnId="{F9088A8F-0A75-47B6-A48E-F6FCB75313D7}">
      <dgm:prSet custT="1"/>
      <dgm:spPr/>
      <dgm:t>
        <a:bodyPr/>
        <a:lstStyle/>
        <a:p>
          <a:endParaRPr lang="en-US" sz="1400"/>
        </a:p>
      </dgm:t>
    </dgm:pt>
    <dgm:pt modelId="{E3AF55AB-FBCE-4DD8-84DE-4EEB2315ED6F}">
      <dgm:prSet phldrT="[Text]" custT="1"/>
      <dgm:spPr/>
      <dgm:t>
        <a:bodyPr/>
        <a:lstStyle/>
        <a:p>
          <a:pPr rtl="1"/>
          <a:r>
            <a:rPr lang="ar-SA" sz="1400" dirty="0">
              <a:latin typeface="Segoe UI Semibold" panose="020B0702040204020203" pitchFamily="34" charset="0"/>
              <a:cs typeface="Segoe UI Semibold" panose="020B0702040204020203" pitchFamily="34" charset="0"/>
            </a:rPr>
            <a:t>أسماك كبيرة</a:t>
          </a:r>
          <a:endParaRPr lang="en-US" sz="1400" dirty="0">
            <a:latin typeface="Segoe UI Semibold" panose="020B0702040204020203" pitchFamily="34" charset="0"/>
            <a:cs typeface="Segoe UI Semibold" panose="020B0702040204020203" pitchFamily="34" charset="0"/>
          </a:endParaRPr>
        </a:p>
      </dgm:t>
    </dgm:pt>
    <dgm:pt modelId="{84C1003A-587D-4255-9EBC-6C6A611E7F6A}" type="parTrans" cxnId="{697B8DB8-D77E-45E3-9403-6AFD1E10A20E}">
      <dgm:prSet/>
      <dgm:spPr/>
      <dgm:t>
        <a:bodyPr/>
        <a:lstStyle/>
        <a:p>
          <a:endParaRPr lang="en-US" sz="1400"/>
        </a:p>
      </dgm:t>
    </dgm:pt>
    <dgm:pt modelId="{405C982D-340D-4F89-8D6D-0189A6F13694}" type="sibTrans" cxnId="{697B8DB8-D77E-45E3-9403-6AFD1E10A20E}">
      <dgm:prSet custT="1"/>
      <dgm:spPr/>
      <dgm:t>
        <a:bodyPr/>
        <a:lstStyle/>
        <a:p>
          <a:endParaRPr lang="en-US" sz="1400"/>
        </a:p>
      </dgm:t>
    </dgm:pt>
    <dgm:pt modelId="{00E1FB0D-D7B3-49EF-B67B-0EAB048CEC56}">
      <dgm:prSet phldrT="[Text]" custT="1"/>
      <dgm:spPr/>
      <dgm:t>
        <a:bodyPr/>
        <a:lstStyle/>
        <a:p>
          <a:pPr rtl="1"/>
          <a:r>
            <a:rPr lang="ar-SA" sz="1400" dirty="0">
              <a:latin typeface="Segoe UI Semibold" panose="020B0702040204020203" pitchFamily="34" charset="0"/>
              <a:cs typeface="Segoe UI Semibold" panose="020B0702040204020203" pitchFamily="34" charset="0"/>
            </a:rPr>
            <a:t>حيتان</a:t>
          </a:r>
          <a:endParaRPr lang="en-US" sz="1400" dirty="0">
            <a:latin typeface="Segoe UI Semibold" panose="020B0702040204020203" pitchFamily="34" charset="0"/>
            <a:cs typeface="Segoe UI Semibold" panose="020B0702040204020203" pitchFamily="34" charset="0"/>
          </a:endParaRPr>
        </a:p>
      </dgm:t>
    </dgm:pt>
    <dgm:pt modelId="{317D4DD8-92C1-433B-9236-E28884163AA7}" type="parTrans" cxnId="{CB26EC6C-50E9-4A76-BC92-DFDC9A25ACDB}">
      <dgm:prSet/>
      <dgm:spPr/>
      <dgm:t>
        <a:bodyPr/>
        <a:lstStyle/>
        <a:p>
          <a:endParaRPr lang="en-US" sz="1400"/>
        </a:p>
      </dgm:t>
    </dgm:pt>
    <dgm:pt modelId="{4DD90F6C-8BED-4255-9009-4A0458E33278}" type="sibTrans" cxnId="{CB26EC6C-50E9-4A76-BC92-DFDC9A25ACDB}">
      <dgm:prSet/>
      <dgm:spPr/>
      <dgm:t>
        <a:bodyPr/>
        <a:lstStyle/>
        <a:p>
          <a:endParaRPr lang="en-US" sz="1400"/>
        </a:p>
      </dgm:t>
    </dgm:pt>
    <dgm:pt modelId="{19EDD7FC-9123-42CC-9952-4E2F6A8D3971}" type="pres">
      <dgm:prSet presAssocID="{5D7C350D-20B4-49C4-A3C4-B9E8B4AD6ECF}" presName="linearFlow" presStyleCnt="0">
        <dgm:presLayoutVars>
          <dgm:resizeHandles val="exact"/>
        </dgm:presLayoutVars>
      </dgm:prSet>
      <dgm:spPr/>
    </dgm:pt>
    <dgm:pt modelId="{725CD489-237E-482D-8FC3-1CAB38EAD4B8}" type="pres">
      <dgm:prSet presAssocID="{65F67B8B-CFDF-4C3C-B9DC-6D26D80992E7}" presName="node" presStyleLbl="node1" presStyleIdx="0" presStyleCnt="6" custScaleX="181096" custScaleY="93835">
        <dgm:presLayoutVars>
          <dgm:bulletEnabled val="1"/>
        </dgm:presLayoutVars>
      </dgm:prSet>
      <dgm:spPr/>
    </dgm:pt>
    <dgm:pt modelId="{894F3062-3068-4D58-A59F-3902D30ACC11}" type="pres">
      <dgm:prSet presAssocID="{4F7E9CE7-8086-48A9-9A96-CB64DF4400E2}" presName="sibTrans" presStyleLbl="sibTrans2D1" presStyleIdx="0" presStyleCnt="5"/>
      <dgm:spPr/>
    </dgm:pt>
    <dgm:pt modelId="{8E4A2FE8-1CF0-4144-9018-4B04D42DE55B}" type="pres">
      <dgm:prSet presAssocID="{4F7E9CE7-8086-48A9-9A96-CB64DF4400E2}" presName="connectorText" presStyleLbl="sibTrans2D1" presStyleIdx="0" presStyleCnt="5"/>
      <dgm:spPr/>
    </dgm:pt>
    <dgm:pt modelId="{7D5B7D3D-8C71-4273-B7B6-AE82F16C6F68}" type="pres">
      <dgm:prSet presAssocID="{6802A181-8693-46D9-B54F-B2C3EBB7659A}" presName="node" presStyleLbl="node1" presStyleIdx="1" presStyleCnt="6" custScaleX="181096" custScaleY="93835">
        <dgm:presLayoutVars>
          <dgm:bulletEnabled val="1"/>
        </dgm:presLayoutVars>
      </dgm:prSet>
      <dgm:spPr/>
    </dgm:pt>
    <dgm:pt modelId="{DDA1B82B-8394-4621-8A8C-6BE79DEC7735}" type="pres">
      <dgm:prSet presAssocID="{394C5AD4-32EB-4035-89A7-ECCCC1F57565}" presName="sibTrans" presStyleLbl="sibTrans2D1" presStyleIdx="1" presStyleCnt="5"/>
      <dgm:spPr/>
    </dgm:pt>
    <dgm:pt modelId="{C5828E47-6B58-40CF-A8F5-DC4C8F5066DD}" type="pres">
      <dgm:prSet presAssocID="{394C5AD4-32EB-4035-89A7-ECCCC1F57565}" presName="connectorText" presStyleLbl="sibTrans2D1" presStyleIdx="1" presStyleCnt="5"/>
      <dgm:spPr/>
    </dgm:pt>
    <dgm:pt modelId="{12D46C42-4B32-4A04-8577-B74EED92476A}" type="pres">
      <dgm:prSet presAssocID="{6319FCF5-4122-420D-A399-A3B32B5918C1}" presName="node" presStyleLbl="node1" presStyleIdx="2" presStyleCnt="6" custScaleX="181096" custScaleY="93835">
        <dgm:presLayoutVars>
          <dgm:bulletEnabled val="1"/>
        </dgm:presLayoutVars>
      </dgm:prSet>
      <dgm:spPr/>
    </dgm:pt>
    <dgm:pt modelId="{4C3E75BC-4209-483E-AED8-DAB7357C280B}" type="pres">
      <dgm:prSet presAssocID="{9968DD4E-A447-4704-8245-ED336E15CE1A}" presName="sibTrans" presStyleLbl="sibTrans2D1" presStyleIdx="2" presStyleCnt="5"/>
      <dgm:spPr/>
    </dgm:pt>
    <dgm:pt modelId="{F58FE6C8-CAD0-4BB0-98B9-7A054714615E}" type="pres">
      <dgm:prSet presAssocID="{9968DD4E-A447-4704-8245-ED336E15CE1A}" presName="connectorText" presStyleLbl="sibTrans2D1" presStyleIdx="2" presStyleCnt="5"/>
      <dgm:spPr/>
    </dgm:pt>
    <dgm:pt modelId="{E6FC4480-0C06-4F6E-8700-518CED585095}" type="pres">
      <dgm:prSet presAssocID="{0E613178-C078-4BF9-B7A5-F35E483CCE24}" presName="node" presStyleLbl="node1" presStyleIdx="3" presStyleCnt="6" custScaleX="181096" custScaleY="93835">
        <dgm:presLayoutVars>
          <dgm:bulletEnabled val="1"/>
        </dgm:presLayoutVars>
      </dgm:prSet>
      <dgm:spPr/>
    </dgm:pt>
    <dgm:pt modelId="{4E580831-9E59-41CE-90E8-075905CCEAB6}" type="pres">
      <dgm:prSet presAssocID="{707A4103-A6B0-4541-8851-BF0D5815CB00}" presName="sibTrans" presStyleLbl="sibTrans2D1" presStyleIdx="3" presStyleCnt="5"/>
      <dgm:spPr/>
    </dgm:pt>
    <dgm:pt modelId="{EDCB417F-41E3-460B-8F72-4AD9CF7AF881}" type="pres">
      <dgm:prSet presAssocID="{707A4103-A6B0-4541-8851-BF0D5815CB00}" presName="connectorText" presStyleLbl="sibTrans2D1" presStyleIdx="3" presStyleCnt="5"/>
      <dgm:spPr/>
    </dgm:pt>
    <dgm:pt modelId="{2B812390-7661-4EEF-8D49-574B03B55965}" type="pres">
      <dgm:prSet presAssocID="{E3AF55AB-FBCE-4DD8-84DE-4EEB2315ED6F}" presName="node" presStyleLbl="node1" presStyleIdx="4" presStyleCnt="6" custScaleX="181096" custScaleY="93835">
        <dgm:presLayoutVars>
          <dgm:bulletEnabled val="1"/>
        </dgm:presLayoutVars>
      </dgm:prSet>
      <dgm:spPr/>
    </dgm:pt>
    <dgm:pt modelId="{F205CE65-5BDE-4498-8EA8-FF773B841C2A}" type="pres">
      <dgm:prSet presAssocID="{405C982D-340D-4F89-8D6D-0189A6F13694}" presName="sibTrans" presStyleLbl="sibTrans2D1" presStyleIdx="4" presStyleCnt="5"/>
      <dgm:spPr/>
    </dgm:pt>
    <dgm:pt modelId="{30146E30-71B7-44DC-B9B1-CDCAB030BC95}" type="pres">
      <dgm:prSet presAssocID="{405C982D-340D-4F89-8D6D-0189A6F13694}" presName="connectorText" presStyleLbl="sibTrans2D1" presStyleIdx="4" presStyleCnt="5"/>
      <dgm:spPr/>
    </dgm:pt>
    <dgm:pt modelId="{B0CD0FAE-1511-4647-B551-FE8817CEEEEE}" type="pres">
      <dgm:prSet presAssocID="{00E1FB0D-D7B3-49EF-B67B-0EAB048CEC56}" presName="node" presStyleLbl="node1" presStyleIdx="5" presStyleCnt="6" custScaleX="181096" custScaleY="93835">
        <dgm:presLayoutVars>
          <dgm:bulletEnabled val="1"/>
        </dgm:presLayoutVars>
      </dgm:prSet>
      <dgm:spPr/>
    </dgm:pt>
  </dgm:ptLst>
  <dgm:cxnLst>
    <dgm:cxn modelId="{D2CFD500-197E-4F7A-9D85-116AA7861664}" type="presOf" srcId="{9968DD4E-A447-4704-8245-ED336E15CE1A}" destId="{4C3E75BC-4209-483E-AED8-DAB7357C280B}" srcOrd="0" destOrd="0" presId="urn:microsoft.com/office/officeart/2005/8/layout/process2"/>
    <dgm:cxn modelId="{33643408-34BB-4719-85B0-D28BF75A81BE}" type="presOf" srcId="{9968DD4E-A447-4704-8245-ED336E15CE1A}" destId="{F58FE6C8-CAD0-4BB0-98B9-7A054714615E}" srcOrd="1" destOrd="0" presId="urn:microsoft.com/office/officeart/2005/8/layout/process2"/>
    <dgm:cxn modelId="{9C1F1A0D-7129-4015-A698-A3A9E1099941}" type="presOf" srcId="{4F7E9CE7-8086-48A9-9A96-CB64DF4400E2}" destId="{894F3062-3068-4D58-A59F-3902D30ACC11}" srcOrd="0" destOrd="0" presId="urn:microsoft.com/office/officeart/2005/8/layout/process2"/>
    <dgm:cxn modelId="{C6C3C52F-8735-4943-B516-643E61D31C08}" srcId="{5D7C350D-20B4-49C4-A3C4-B9E8B4AD6ECF}" destId="{6319FCF5-4122-420D-A399-A3B32B5918C1}" srcOrd="2" destOrd="0" parTransId="{3760C532-EC7E-4494-8069-B42FB20FAA8C}" sibTransId="{9968DD4E-A447-4704-8245-ED336E15CE1A}"/>
    <dgm:cxn modelId="{70ED4B3C-C481-425C-9BAD-01412404B21E}" type="presOf" srcId="{0E613178-C078-4BF9-B7A5-F35E483CCE24}" destId="{E6FC4480-0C06-4F6E-8700-518CED585095}" srcOrd="0" destOrd="0" presId="urn:microsoft.com/office/officeart/2005/8/layout/process2"/>
    <dgm:cxn modelId="{F04CF64A-3639-4117-A331-750391EB6316}" type="presOf" srcId="{394C5AD4-32EB-4035-89A7-ECCCC1F57565}" destId="{DDA1B82B-8394-4621-8A8C-6BE79DEC7735}" srcOrd="0" destOrd="0" presId="urn:microsoft.com/office/officeart/2005/8/layout/process2"/>
    <dgm:cxn modelId="{CB26EC6C-50E9-4A76-BC92-DFDC9A25ACDB}" srcId="{5D7C350D-20B4-49C4-A3C4-B9E8B4AD6ECF}" destId="{00E1FB0D-D7B3-49EF-B67B-0EAB048CEC56}" srcOrd="5" destOrd="0" parTransId="{317D4DD8-92C1-433B-9236-E28884163AA7}" sibTransId="{4DD90F6C-8BED-4255-9009-4A0458E33278}"/>
    <dgm:cxn modelId="{D2DB1876-61D8-487D-A8E4-3B8A41AB8AEA}" type="presOf" srcId="{405C982D-340D-4F89-8D6D-0189A6F13694}" destId="{F205CE65-5BDE-4498-8EA8-FF773B841C2A}" srcOrd="0" destOrd="0" presId="urn:microsoft.com/office/officeart/2005/8/layout/process2"/>
    <dgm:cxn modelId="{D875B479-1C0E-4C47-9B6E-2350276BE168}" type="presOf" srcId="{E3AF55AB-FBCE-4DD8-84DE-4EEB2315ED6F}" destId="{2B812390-7661-4EEF-8D49-574B03B55965}" srcOrd="0" destOrd="0" presId="urn:microsoft.com/office/officeart/2005/8/layout/process2"/>
    <dgm:cxn modelId="{F730DB8B-2825-4169-8FCE-890BBBCD9CA4}" type="presOf" srcId="{405C982D-340D-4F89-8D6D-0189A6F13694}" destId="{30146E30-71B7-44DC-B9B1-CDCAB030BC95}" srcOrd="1" destOrd="0" presId="urn:microsoft.com/office/officeart/2005/8/layout/process2"/>
    <dgm:cxn modelId="{F9088A8F-0A75-47B6-A48E-F6FCB75313D7}" srcId="{5D7C350D-20B4-49C4-A3C4-B9E8B4AD6ECF}" destId="{0E613178-C078-4BF9-B7A5-F35E483CCE24}" srcOrd="3" destOrd="0" parTransId="{64424590-F62F-44B3-A9D5-D107DDFE6F60}" sibTransId="{707A4103-A6B0-4541-8851-BF0D5815CB00}"/>
    <dgm:cxn modelId="{BE8C42A2-8170-4802-B128-77FBF22541E1}" type="presOf" srcId="{5D7C350D-20B4-49C4-A3C4-B9E8B4AD6ECF}" destId="{19EDD7FC-9123-42CC-9952-4E2F6A8D3971}" srcOrd="0" destOrd="0" presId="urn:microsoft.com/office/officeart/2005/8/layout/process2"/>
    <dgm:cxn modelId="{E296F5A2-9820-47D1-81B7-93FDD7E96AC6}" type="presOf" srcId="{707A4103-A6B0-4541-8851-BF0D5815CB00}" destId="{EDCB417F-41E3-460B-8F72-4AD9CF7AF881}" srcOrd="1" destOrd="0" presId="urn:microsoft.com/office/officeart/2005/8/layout/process2"/>
    <dgm:cxn modelId="{C6CC02A4-188A-46A6-B1B8-AFC385EEBD47}" srcId="{5D7C350D-20B4-49C4-A3C4-B9E8B4AD6ECF}" destId="{6802A181-8693-46D9-B54F-B2C3EBB7659A}" srcOrd="1" destOrd="0" parTransId="{1155EED7-0103-46B9-BB31-333424AB90B3}" sibTransId="{394C5AD4-32EB-4035-89A7-ECCCC1F57565}"/>
    <dgm:cxn modelId="{C5F755A6-32ED-4D24-A751-F2565E38C498}" type="presOf" srcId="{394C5AD4-32EB-4035-89A7-ECCCC1F57565}" destId="{C5828E47-6B58-40CF-A8F5-DC4C8F5066DD}" srcOrd="1" destOrd="0" presId="urn:microsoft.com/office/officeart/2005/8/layout/process2"/>
    <dgm:cxn modelId="{071DDAB6-2843-4D62-BABE-090555D37F5C}" type="presOf" srcId="{6319FCF5-4122-420D-A399-A3B32B5918C1}" destId="{12D46C42-4B32-4A04-8577-B74EED92476A}" srcOrd="0" destOrd="0" presId="urn:microsoft.com/office/officeart/2005/8/layout/process2"/>
    <dgm:cxn modelId="{697B8DB8-D77E-45E3-9403-6AFD1E10A20E}" srcId="{5D7C350D-20B4-49C4-A3C4-B9E8B4AD6ECF}" destId="{E3AF55AB-FBCE-4DD8-84DE-4EEB2315ED6F}" srcOrd="4" destOrd="0" parTransId="{84C1003A-587D-4255-9EBC-6C6A611E7F6A}" sibTransId="{405C982D-340D-4F89-8D6D-0189A6F13694}"/>
    <dgm:cxn modelId="{A612D3B8-2312-4560-A03A-1FF8504CBA3C}" type="presOf" srcId="{4F7E9CE7-8086-48A9-9A96-CB64DF4400E2}" destId="{8E4A2FE8-1CF0-4144-9018-4B04D42DE55B}" srcOrd="1" destOrd="0" presId="urn:microsoft.com/office/officeart/2005/8/layout/process2"/>
    <dgm:cxn modelId="{5A7013C6-001F-41F3-8AC6-1B81C65EA630}" type="presOf" srcId="{707A4103-A6B0-4541-8851-BF0D5815CB00}" destId="{4E580831-9E59-41CE-90E8-075905CCEAB6}" srcOrd="0" destOrd="0" presId="urn:microsoft.com/office/officeart/2005/8/layout/process2"/>
    <dgm:cxn modelId="{556493D0-A057-4EEE-9F6C-E09B4B732E44}" type="presOf" srcId="{00E1FB0D-D7B3-49EF-B67B-0EAB048CEC56}" destId="{B0CD0FAE-1511-4647-B551-FE8817CEEEEE}" srcOrd="0" destOrd="0" presId="urn:microsoft.com/office/officeart/2005/8/layout/process2"/>
    <dgm:cxn modelId="{EBCA19DC-A7B8-44F0-8D1B-7DACDF8A8A02}" type="presOf" srcId="{6802A181-8693-46D9-B54F-B2C3EBB7659A}" destId="{7D5B7D3D-8C71-4273-B7B6-AE82F16C6F68}" srcOrd="0" destOrd="0" presId="urn:microsoft.com/office/officeart/2005/8/layout/process2"/>
    <dgm:cxn modelId="{4D8D59F6-8739-4DB2-A946-DA94DEF657EE}" srcId="{5D7C350D-20B4-49C4-A3C4-B9E8B4AD6ECF}" destId="{65F67B8B-CFDF-4C3C-B9DC-6D26D80992E7}" srcOrd="0" destOrd="0" parTransId="{B55A822A-D3DA-4380-B81C-F6A83DDD96BF}" sibTransId="{4F7E9CE7-8086-48A9-9A96-CB64DF4400E2}"/>
    <dgm:cxn modelId="{E15A29FE-E378-46BC-9054-52BB87048CD3}" type="presOf" srcId="{65F67B8B-CFDF-4C3C-B9DC-6D26D80992E7}" destId="{725CD489-237E-482D-8FC3-1CAB38EAD4B8}" srcOrd="0" destOrd="0" presId="urn:microsoft.com/office/officeart/2005/8/layout/process2"/>
    <dgm:cxn modelId="{3AAD7954-233C-40F9-BDA2-7B83FD5C923C}" type="presParOf" srcId="{19EDD7FC-9123-42CC-9952-4E2F6A8D3971}" destId="{725CD489-237E-482D-8FC3-1CAB38EAD4B8}" srcOrd="0" destOrd="0" presId="urn:microsoft.com/office/officeart/2005/8/layout/process2"/>
    <dgm:cxn modelId="{1B92B70A-8F77-4A2A-9BB2-857745B713BA}" type="presParOf" srcId="{19EDD7FC-9123-42CC-9952-4E2F6A8D3971}" destId="{894F3062-3068-4D58-A59F-3902D30ACC11}" srcOrd="1" destOrd="0" presId="urn:microsoft.com/office/officeart/2005/8/layout/process2"/>
    <dgm:cxn modelId="{B6C92100-D288-45FD-BCEC-E6539ADE5388}" type="presParOf" srcId="{894F3062-3068-4D58-A59F-3902D30ACC11}" destId="{8E4A2FE8-1CF0-4144-9018-4B04D42DE55B}" srcOrd="0" destOrd="0" presId="urn:microsoft.com/office/officeart/2005/8/layout/process2"/>
    <dgm:cxn modelId="{60448D90-0BDD-45BF-870E-D3CE19510D9D}" type="presParOf" srcId="{19EDD7FC-9123-42CC-9952-4E2F6A8D3971}" destId="{7D5B7D3D-8C71-4273-B7B6-AE82F16C6F68}" srcOrd="2" destOrd="0" presId="urn:microsoft.com/office/officeart/2005/8/layout/process2"/>
    <dgm:cxn modelId="{E992468E-26C4-4E46-9E17-369B3770327C}" type="presParOf" srcId="{19EDD7FC-9123-42CC-9952-4E2F6A8D3971}" destId="{DDA1B82B-8394-4621-8A8C-6BE79DEC7735}" srcOrd="3" destOrd="0" presId="urn:microsoft.com/office/officeart/2005/8/layout/process2"/>
    <dgm:cxn modelId="{5B8905FC-2DD7-49A0-BC9D-4B8C376F5395}" type="presParOf" srcId="{DDA1B82B-8394-4621-8A8C-6BE79DEC7735}" destId="{C5828E47-6B58-40CF-A8F5-DC4C8F5066DD}" srcOrd="0" destOrd="0" presId="urn:microsoft.com/office/officeart/2005/8/layout/process2"/>
    <dgm:cxn modelId="{F7220348-0228-4CEE-9CD9-B17E820A699D}" type="presParOf" srcId="{19EDD7FC-9123-42CC-9952-4E2F6A8D3971}" destId="{12D46C42-4B32-4A04-8577-B74EED92476A}" srcOrd="4" destOrd="0" presId="urn:microsoft.com/office/officeart/2005/8/layout/process2"/>
    <dgm:cxn modelId="{826E5E6D-5DE1-4EC8-A509-7175DB0768E1}" type="presParOf" srcId="{19EDD7FC-9123-42CC-9952-4E2F6A8D3971}" destId="{4C3E75BC-4209-483E-AED8-DAB7357C280B}" srcOrd="5" destOrd="0" presId="urn:microsoft.com/office/officeart/2005/8/layout/process2"/>
    <dgm:cxn modelId="{4D6E0EED-CC0C-42D7-84EA-783949509650}" type="presParOf" srcId="{4C3E75BC-4209-483E-AED8-DAB7357C280B}" destId="{F58FE6C8-CAD0-4BB0-98B9-7A054714615E}" srcOrd="0" destOrd="0" presId="urn:microsoft.com/office/officeart/2005/8/layout/process2"/>
    <dgm:cxn modelId="{151EABC7-D84F-4141-806C-10DA7F238C7D}" type="presParOf" srcId="{19EDD7FC-9123-42CC-9952-4E2F6A8D3971}" destId="{E6FC4480-0C06-4F6E-8700-518CED585095}" srcOrd="6" destOrd="0" presId="urn:microsoft.com/office/officeart/2005/8/layout/process2"/>
    <dgm:cxn modelId="{BAFDA7EE-F4F2-4341-BE1D-4B1D6C5B5D40}" type="presParOf" srcId="{19EDD7FC-9123-42CC-9952-4E2F6A8D3971}" destId="{4E580831-9E59-41CE-90E8-075905CCEAB6}" srcOrd="7" destOrd="0" presId="urn:microsoft.com/office/officeart/2005/8/layout/process2"/>
    <dgm:cxn modelId="{6D63ED04-EBA6-4701-B1B7-333436EF6F4E}" type="presParOf" srcId="{4E580831-9E59-41CE-90E8-075905CCEAB6}" destId="{EDCB417F-41E3-460B-8F72-4AD9CF7AF881}" srcOrd="0" destOrd="0" presId="urn:microsoft.com/office/officeart/2005/8/layout/process2"/>
    <dgm:cxn modelId="{3BDCF031-2D94-44A4-92FE-E0EE6BC1CFC6}" type="presParOf" srcId="{19EDD7FC-9123-42CC-9952-4E2F6A8D3971}" destId="{2B812390-7661-4EEF-8D49-574B03B55965}" srcOrd="8" destOrd="0" presId="urn:microsoft.com/office/officeart/2005/8/layout/process2"/>
    <dgm:cxn modelId="{BF570796-7A48-4CC1-BCF8-ACC561502E50}" type="presParOf" srcId="{19EDD7FC-9123-42CC-9952-4E2F6A8D3971}" destId="{F205CE65-5BDE-4498-8EA8-FF773B841C2A}" srcOrd="9" destOrd="0" presId="urn:microsoft.com/office/officeart/2005/8/layout/process2"/>
    <dgm:cxn modelId="{14E3DF34-2D7C-415E-8533-FFEF802EF961}" type="presParOf" srcId="{F205CE65-5BDE-4498-8EA8-FF773B841C2A}" destId="{30146E30-71B7-44DC-B9B1-CDCAB030BC95}" srcOrd="0" destOrd="0" presId="urn:microsoft.com/office/officeart/2005/8/layout/process2"/>
    <dgm:cxn modelId="{F4436D39-DFDA-4606-AC82-103FE0DEA2D4}" type="presParOf" srcId="{19EDD7FC-9123-42CC-9952-4E2F6A8D3971}" destId="{B0CD0FAE-1511-4647-B551-FE8817CEEEEE}" srcOrd="10"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F02231-BE20-40FB-9F36-675D4F29F60E}"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8B7332A4-BAED-4490-B0C7-5600815506FF}">
      <dgm:prSet phldrT="[Text]" custT="1"/>
      <dgm:spPr/>
      <dgm:t>
        <a:bodyPr/>
        <a:lstStyle/>
        <a:p>
          <a:r>
            <a:rPr lang="en-US" sz="2000" dirty="0">
              <a:latin typeface="Segoe UI Semibold" panose="020B0702040204020203" pitchFamily="34" charset="0"/>
              <a:cs typeface="Segoe UI Semibold" panose="020B0702040204020203" pitchFamily="34" charset="0"/>
            </a:rPr>
            <a:t>Living Habitat</a:t>
          </a:r>
        </a:p>
      </dgm:t>
    </dgm:pt>
    <dgm:pt modelId="{A993BB2A-A7FD-444B-A859-BC05B72CB48E}" type="parTrans" cxnId="{2D1EC614-32CB-447A-BFF8-16F62563EAD0}">
      <dgm:prSet/>
      <dgm:spPr/>
      <dgm:t>
        <a:bodyPr/>
        <a:lstStyle/>
        <a:p>
          <a:endParaRPr lang="en-US"/>
        </a:p>
      </dgm:t>
    </dgm:pt>
    <dgm:pt modelId="{0CB6385A-DF2B-4464-BA50-B30BE5429EB6}" type="sibTrans" cxnId="{2D1EC614-32CB-447A-BFF8-16F62563EAD0}">
      <dgm:prSet/>
      <dgm:spPr/>
      <dgm:t>
        <a:bodyPr/>
        <a:lstStyle/>
        <a:p>
          <a:endParaRPr lang="en-US"/>
        </a:p>
      </dgm:t>
    </dgm:pt>
    <dgm:pt modelId="{5ED0AE98-9D2A-4850-85AB-ADB36BCBCADF}">
      <dgm:prSet phldrT="[Text]" custT="1"/>
      <dgm:spPr/>
      <dgm:t>
        <a:bodyPr/>
        <a:lstStyle/>
        <a:p>
          <a:r>
            <a:rPr lang="en-US" sz="2000" dirty="0">
              <a:latin typeface="Segoe UI Semibold" panose="020B0702040204020203" pitchFamily="34" charset="0"/>
              <a:cs typeface="Segoe UI Semibold" panose="020B0702040204020203" pitchFamily="34" charset="0"/>
            </a:rPr>
            <a:t>Terrestrial</a:t>
          </a:r>
        </a:p>
      </dgm:t>
    </dgm:pt>
    <dgm:pt modelId="{467E2058-48A5-49F0-84DC-950FF33682AA}" type="parTrans" cxnId="{9E758074-10AD-41DA-847F-13BFFCADA793}">
      <dgm:prSet/>
      <dgm:spPr/>
      <dgm:t>
        <a:bodyPr/>
        <a:lstStyle/>
        <a:p>
          <a:endParaRPr lang="en-US"/>
        </a:p>
      </dgm:t>
    </dgm:pt>
    <dgm:pt modelId="{3BB60FD9-DA1C-4C09-97A2-1B24D0524E68}" type="sibTrans" cxnId="{9E758074-10AD-41DA-847F-13BFFCADA793}">
      <dgm:prSet/>
      <dgm:spPr/>
      <dgm:t>
        <a:bodyPr/>
        <a:lstStyle/>
        <a:p>
          <a:endParaRPr lang="en-US"/>
        </a:p>
      </dgm:t>
    </dgm:pt>
    <dgm:pt modelId="{6AE30F9D-B0F1-4073-9384-57B8FE96D5A3}">
      <dgm:prSet phldrT="[Text]" custT="1"/>
      <dgm:spPr/>
      <dgm:t>
        <a:bodyPr/>
        <a:lstStyle/>
        <a:p>
          <a:r>
            <a:rPr lang="en-US" sz="2000" dirty="0">
              <a:latin typeface="Segoe UI Semibold" panose="020B0702040204020203" pitchFamily="34" charset="0"/>
              <a:cs typeface="Segoe UI Semibold" panose="020B0702040204020203" pitchFamily="34" charset="0"/>
            </a:rPr>
            <a:t>Food Habits</a:t>
          </a:r>
        </a:p>
      </dgm:t>
    </dgm:pt>
    <dgm:pt modelId="{492EF5AB-D85C-43C5-880B-B9B88FAABCC1}" type="parTrans" cxnId="{36BE6C38-A726-401D-9A5E-E9D789D5DA20}">
      <dgm:prSet/>
      <dgm:spPr/>
      <dgm:t>
        <a:bodyPr/>
        <a:lstStyle/>
        <a:p>
          <a:endParaRPr lang="en-US"/>
        </a:p>
      </dgm:t>
    </dgm:pt>
    <dgm:pt modelId="{D89FC6A0-2FA4-4A49-A99A-5FB870DAAE26}" type="sibTrans" cxnId="{36BE6C38-A726-401D-9A5E-E9D789D5DA20}">
      <dgm:prSet/>
      <dgm:spPr/>
      <dgm:t>
        <a:bodyPr/>
        <a:lstStyle/>
        <a:p>
          <a:endParaRPr lang="en-US"/>
        </a:p>
      </dgm:t>
    </dgm:pt>
    <dgm:pt modelId="{3DAB4229-259F-4D33-82E4-F69CC30FA554}">
      <dgm:prSet phldrT="[Text]" custT="1"/>
      <dgm:spPr/>
      <dgm:t>
        <a:bodyPr/>
        <a:lstStyle/>
        <a:p>
          <a:r>
            <a:rPr lang="en-US" sz="2000" dirty="0">
              <a:latin typeface="Segoe UI Semibold" panose="020B0702040204020203" pitchFamily="34" charset="0"/>
              <a:cs typeface="Segoe UI Semibold" panose="020B0702040204020203" pitchFamily="34" charset="0"/>
            </a:rPr>
            <a:t>Carnivorous</a:t>
          </a:r>
        </a:p>
      </dgm:t>
    </dgm:pt>
    <dgm:pt modelId="{3B662AC0-402E-42C2-BE96-25808B4B9B4E}" type="parTrans" cxnId="{E52882DF-CD31-46EC-AF96-C9338B2F8E07}">
      <dgm:prSet/>
      <dgm:spPr/>
      <dgm:t>
        <a:bodyPr/>
        <a:lstStyle/>
        <a:p>
          <a:endParaRPr lang="en-US"/>
        </a:p>
      </dgm:t>
    </dgm:pt>
    <dgm:pt modelId="{D154D33A-512A-4932-B864-B7B602ED0E02}" type="sibTrans" cxnId="{E52882DF-CD31-46EC-AF96-C9338B2F8E07}">
      <dgm:prSet/>
      <dgm:spPr/>
      <dgm:t>
        <a:bodyPr/>
        <a:lstStyle/>
        <a:p>
          <a:endParaRPr lang="en-US"/>
        </a:p>
      </dgm:t>
    </dgm:pt>
    <dgm:pt modelId="{F7C2D093-182A-4609-A65E-4B25CDD07CC3}">
      <dgm:prSet phldrT="[Text]" custT="1"/>
      <dgm:spPr/>
      <dgm:t>
        <a:bodyPr/>
        <a:lstStyle/>
        <a:p>
          <a:r>
            <a:rPr lang="en-US" sz="2000" dirty="0">
              <a:latin typeface="Segoe UI Semibold" panose="020B0702040204020203" pitchFamily="34" charset="0"/>
              <a:cs typeface="Segoe UI Semibold" panose="020B0702040204020203" pitchFamily="34" charset="0"/>
            </a:rPr>
            <a:t>Parasitic</a:t>
          </a:r>
        </a:p>
      </dgm:t>
    </dgm:pt>
    <dgm:pt modelId="{626C653C-570B-4BD8-AB87-BBAA35554A69}" type="parTrans" cxnId="{931C1E15-3ECF-4BA2-BF4E-306D2FF4745C}">
      <dgm:prSet/>
      <dgm:spPr/>
      <dgm:t>
        <a:bodyPr/>
        <a:lstStyle/>
        <a:p>
          <a:endParaRPr lang="en-US"/>
        </a:p>
      </dgm:t>
    </dgm:pt>
    <dgm:pt modelId="{7B246446-6F67-42C1-A5D5-91A16823E42D}" type="sibTrans" cxnId="{931C1E15-3ECF-4BA2-BF4E-306D2FF4745C}">
      <dgm:prSet/>
      <dgm:spPr/>
      <dgm:t>
        <a:bodyPr/>
        <a:lstStyle/>
        <a:p>
          <a:endParaRPr lang="en-US"/>
        </a:p>
      </dgm:t>
    </dgm:pt>
    <dgm:pt modelId="{92516E48-EC2F-4E6A-B0D3-822F0D5A658F}">
      <dgm:prSet phldrT="[Text]" custT="1"/>
      <dgm:spPr/>
      <dgm:t>
        <a:bodyPr/>
        <a:lstStyle/>
        <a:p>
          <a:r>
            <a:rPr lang="en-US" sz="2000" dirty="0">
              <a:latin typeface="Segoe UI Semibold" panose="020B0702040204020203" pitchFamily="34" charset="0"/>
              <a:cs typeface="Segoe UI Semibold" panose="020B0702040204020203" pitchFamily="34" charset="0"/>
            </a:rPr>
            <a:t>Aquatic</a:t>
          </a:r>
        </a:p>
      </dgm:t>
    </dgm:pt>
    <dgm:pt modelId="{626FE8C2-A053-40DD-AA6C-BE2CAE8F17B9}" type="parTrans" cxnId="{2EDD3FF2-6F05-4516-A44A-E3C3A8B016FA}">
      <dgm:prSet/>
      <dgm:spPr/>
      <dgm:t>
        <a:bodyPr/>
        <a:lstStyle/>
        <a:p>
          <a:endParaRPr lang="en-US"/>
        </a:p>
      </dgm:t>
    </dgm:pt>
    <dgm:pt modelId="{20D2D4F5-58F0-47B1-A776-59F768C67258}" type="sibTrans" cxnId="{2EDD3FF2-6F05-4516-A44A-E3C3A8B016FA}">
      <dgm:prSet/>
      <dgm:spPr/>
      <dgm:t>
        <a:bodyPr/>
        <a:lstStyle/>
        <a:p>
          <a:endParaRPr lang="en-US"/>
        </a:p>
      </dgm:t>
    </dgm:pt>
    <dgm:pt modelId="{8C63DC1D-7261-4F20-9FEC-8D1D82197092}">
      <dgm:prSet phldrT="[Text]" custT="1"/>
      <dgm:spPr/>
      <dgm:t>
        <a:bodyPr/>
        <a:lstStyle/>
        <a:p>
          <a:r>
            <a:rPr lang="en-US" sz="2000" dirty="0">
              <a:latin typeface="Segoe UI Semibold" panose="020B0702040204020203" pitchFamily="34" charset="0"/>
              <a:cs typeface="Segoe UI Semibold" panose="020B0702040204020203" pitchFamily="34" charset="0"/>
            </a:rPr>
            <a:t>Desert</a:t>
          </a:r>
        </a:p>
      </dgm:t>
    </dgm:pt>
    <dgm:pt modelId="{A62B8C29-08DE-4C1B-B1BA-BBBDBF3F34F8}" type="parTrans" cxnId="{F301C0DC-2B49-4E09-BF16-68B672F6C07E}">
      <dgm:prSet/>
      <dgm:spPr/>
      <dgm:t>
        <a:bodyPr/>
        <a:lstStyle/>
        <a:p>
          <a:endParaRPr lang="en-US"/>
        </a:p>
      </dgm:t>
    </dgm:pt>
    <dgm:pt modelId="{645D4AF0-A3D4-46E7-B14D-F7703403DF22}" type="sibTrans" cxnId="{F301C0DC-2B49-4E09-BF16-68B672F6C07E}">
      <dgm:prSet/>
      <dgm:spPr/>
      <dgm:t>
        <a:bodyPr/>
        <a:lstStyle/>
        <a:p>
          <a:endParaRPr lang="en-US"/>
        </a:p>
      </dgm:t>
    </dgm:pt>
    <dgm:pt modelId="{28A61371-64D1-4247-B486-4DE6D684240C}">
      <dgm:prSet phldrT="[Text]" custT="1"/>
      <dgm:spPr/>
      <dgm:t>
        <a:bodyPr/>
        <a:lstStyle/>
        <a:p>
          <a:r>
            <a:rPr lang="en-US" sz="2000" dirty="0">
              <a:latin typeface="Segoe UI Semibold" panose="020B0702040204020203" pitchFamily="34" charset="0"/>
              <a:cs typeface="Segoe UI Semibold" panose="020B0702040204020203" pitchFamily="34" charset="0"/>
            </a:rPr>
            <a:t>Herbivorous</a:t>
          </a:r>
        </a:p>
      </dgm:t>
    </dgm:pt>
    <dgm:pt modelId="{D814427B-A164-45AA-9F9D-1744AE32F32C}" type="parTrans" cxnId="{4972657E-CFF6-4691-BFF3-5BC539A386C9}">
      <dgm:prSet/>
      <dgm:spPr/>
      <dgm:t>
        <a:bodyPr/>
        <a:lstStyle/>
        <a:p>
          <a:endParaRPr lang="en-US"/>
        </a:p>
      </dgm:t>
    </dgm:pt>
    <dgm:pt modelId="{1747E1E8-EC92-489E-ADF9-789E7F72AF0E}" type="sibTrans" cxnId="{4972657E-CFF6-4691-BFF3-5BC539A386C9}">
      <dgm:prSet/>
      <dgm:spPr/>
      <dgm:t>
        <a:bodyPr/>
        <a:lstStyle/>
        <a:p>
          <a:endParaRPr lang="en-US"/>
        </a:p>
      </dgm:t>
    </dgm:pt>
    <dgm:pt modelId="{BA0120BC-D3D3-4BFE-AAE0-0C021C0A692A}">
      <dgm:prSet phldrT="[Text]" custT="1"/>
      <dgm:spPr/>
      <dgm:t>
        <a:bodyPr/>
        <a:lstStyle/>
        <a:p>
          <a:r>
            <a:rPr lang="en-US" sz="2000" dirty="0">
              <a:latin typeface="Segoe UI Semibold" panose="020B0702040204020203" pitchFamily="34" charset="0"/>
              <a:cs typeface="Segoe UI Semibold" panose="020B0702040204020203" pitchFamily="34" charset="0"/>
            </a:rPr>
            <a:t>Omnivorous</a:t>
          </a:r>
        </a:p>
      </dgm:t>
    </dgm:pt>
    <dgm:pt modelId="{04B20EF7-ABC7-43CB-953B-2DD29237ACDE}" type="parTrans" cxnId="{57D507F5-2D16-4AE0-9931-E1BB0F99F5E2}">
      <dgm:prSet/>
      <dgm:spPr/>
      <dgm:t>
        <a:bodyPr/>
        <a:lstStyle/>
        <a:p>
          <a:endParaRPr lang="en-US"/>
        </a:p>
      </dgm:t>
    </dgm:pt>
    <dgm:pt modelId="{038E4F24-E714-485F-90DD-5A95351AF044}" type="sibTrans" cxnId="{57D507F5-2D16-4AE0-9931-E1BB0F99F5E2}">
      <dgm:prSet/>
      <dgm:spPr/>
      <dgm:t>
        <a:bodyPr/>
        <a:lstStyle/>
        <a:p>
          <a:endParaRPr lang="en-US"/>
        </a:p>
      </dgm:t>
    </dgm:pt>
    <dgm:pt modelId="{F9C96E51-D659-4E11-8BCC-D6779E55222E}">
      <dgm:prSet phldrT="[Text]" custT="1"/>
      <dgm:spPr/>
      <dgm:t>
        <a:bodyPr/>
        <a:lstStyle/>
        <a:p>
          <a:r>
            <a:rPr lang="en-US" sz="2000" dirty="0">
              <a:latin typeface="Segoe UI Semibold" panose="020B0702040204020203" pitchFamily="34" charset="0"/>
              <a:cs typeface="Segoe UI Semibold" panose="020B0702040204020203" pitchFamily="34" charset="0"/>
            </a:rPr>
            <a:t>Geographic Distribution</a:t>
          </a:r>
        </a:p>
      </dgm:t>
    </dgm:pt>
    <dgm:pt modelId="{E75BC5B6-7D64-4871-9141-6F8E45AAF725}" type="parTrans" cxnId="{13FA8599-1ECA-4942-856D-29203BBA243D}">
      <dgm:prSet/>
      <dgm:spPr/>
      <dgm:t>
        <a:bodyPr/>
        <a:lstStyle/>
        <a:p>
          <a:endParaRPr lang="en-US"/>
        </a:p>
      </dgm:t>
    </dgm:pt>
    <dgm:pt modelId="{E2669E7C-9440-4A2A-A6D9-5E06E1A0F104}" type="sibTrans" cxnId="{13FA8599-1ECA-4942-856D-29203BBA243D}">
      <dgm:prSet/>
      <dgm:spPr/>
      <dgm:t>
        <a:bodyPr/>
        <a:lstStyle/>
        <a:p>
          <a:endParaRPr lang="en-US"/>
        </a:p>
      </dgm:t>
    </dgm:pt>
    <dgm:pt modelId="{7EEC22AD-65D8-4253-92A8-FB64842711A6}">
      <dgm:prSet phldrT="[Text]" custT="1"/>
      <dgm:spPr/>
      <dgm:t>
        <a:bodyPr/>
        <a:lstStyle/>
        <a:p>
          <a:r>
            <a:rPr lang="en-US" sz="2000" dirty="0">
              <a:latin typeface="Segoe UI Semibold" panose="020B0702040204020203" pitchFamily="34" charset="0"/>
              <a:cs typeface="Segoe UI Semibold" panose="020B0702040204020203" pitchFamily="34" charset="0"/>
            </a:rPr>
            <a:t>Cool-temperate</a:t>
          </a:r>
        </a:p>
      </dgm:t>
    </dgm:pt>
    <dgm:pt modelId="{15C0DF22-0F56-4C59-805C-718277D05CD3}" type="parTrans" cxnId="{2A1A5D89-FC3A-4A0F-A221-936B7CC85FA9}">
      <dgm:prSet/>
      <dgm:spPr/>
      <dgm:t>
        <a:bodyPr/>
        <a:lstStyle/>
        <a:p>
          <a:endParaRPr lang="en-US"/>
        </a:p>
      </dgm:t>
    </dgm:pt>
    <dgm:pt modelId="{2477B314-86C5-4B7F-9426-C5C1D746CC6A}" type="sibTrans" cxnId="{2A1A5D89-FC3A-4A0F-A221-936B7CC85FA9}">
      <dgm:prSet/>
      <dgm:spPr/>
      <dgm:t>
        <a:bodyPr/>
        <a:lstStyle/>
        <a:p>
          <a:endParaRPr lang="en-US"/>
        </a:p>
      </dgm:t>
    </dgm:pt>
    <dgm:pt modelId="{14458564-7BBE-405B-82F8-BD06028C770C}">
      <dgm:prSet phldrT="[Text]" custT="1"/>
      <dgm:spPr/>
      <dgm:t>
        <a:bodyPr/>
        <a:lstStyle/>
        <a:p>
          <a:r>
            <a:rPr lang="en-US" sz="2000" dirty="0">
              <a:latin typeface="Segoe UI Semibold" panose="020B0702040204020203" pitchFamily="34" charset="0"/>
              <a:cs typeface="Segoe UI Semibold" panose="020B0702040204020203" pitchFamily="34" charset="0"/>
            </a:rPr>
            <a:t>Warm-temperate</a:t>
          </a:r>
        </a:p>
      </dgm:t>
    </dgm:pt>
    <dgm:pt modelId="{17770BC1-4663-4C52-9D9A-37080D35E992}" type="parTrans" cxnId="{DCCFA35C-4CCB-4086-B3AD-D481EA47D666}">
      <dgm:prSet/>
      <dgm:spPr/>
      <dgm:t>
        <a:bodyPr/>
        <a:lstStyle/>
        <a:p>
          <a:endParaRPr lang="en-US"/>
        </a:p>
      </dgm:t>
    </dgm:pt>
    <dgm:pt modelId="{D8091273-A6D8-4D86-8505-3153CFDB3138}" type="sibTrans" cxnId="{DCCFA35C-4CCB-4086-B3AD-D481EA47D666}">
      <dgm:prSet/>
      <dgm:spPr/>
      <dgm:t>
        <a:bodyPr/>
        <a:lstStyle/>
        <a:p>
          <a:endParaRPr lang="en-US"/>
        </a:p>
      </dgm:t>
    </dgm:pt>
    <dgm:pt modelId="{ECFED92E-4328-4CE5-9E6A-5C8A36AAD5A3}" type="pres">
      <dgm:prSet presAssocID="{6CF02231-BE20-40FB-9F36-675D4F29F60E}" presName="diagram" presStyleCnt="0">
        <dgm:presLayoutVars>
          <dgm:chPref val="1"/>
          <dgm:dir/>
          <dgm:animOne val="branch"/>
          <dgm:animLvl val="lvl"/>
          <dgm:resizeHandles val="exact"/>
        </dgm:presLayoutVars>
      </dgm:prSet>
      <dgm:spPr/>
    </dgm:pt>
    <dgm:pt modelId="{8E1D0086-6653-4512-9672-B3062C474912}" type="pres">
      <dgm:prSet presAssocID="{8B7332A4-BAED-4490-B0C7-5600815506FF}" presName="root1" presStyleCnt="0"/>
      <dgm:spPr/>
    </dgm:pt>
    <dgm:pt modelId="{EAA70F3D-5D94-4DA4-9240-EB02A6B7D1D0}" type="pres">
      <dgm:prSet presAssocID="{8B7332A4-BAED-4490-B0C7-5600815506FF}" presName="LevelOneTextNode" presStyleLbl="node0" presStyleIdx="0" presStyleCnt="3" custScaleX="1814958" custScaleY="728114">
        <dgm:presLayoutVars>
          <dgm:chPref val="3"/>
        </dgm:presLayoutVars>
      </dgm:prSet>
      <dgm:spPr/>
    </dgm:pt>
    <dgm:pt modelId="{F4BCD276-1387-4E5D-A98E-3B7B69BA1AE6}" type="pres">
      <dgm:prSet presAssocID="{8B7332A4-BAED-4490-B0C7-5600815506FF}" presName="level2hierChild" presStyleCnt="0"/>
      <dgm:spPr/>
    </dgm:pt>
    <dgm:pt modelId="{DB27AF4E-1A3E-4ED8-ABD5-017695FA529C}" type="pres">
      <dgm:prSet presAssocID="{467E2058-48A5-49F0-84DC-950FF33682AA}" presName="conn2-1" presStyleLbl="parChTrans1D2" presStyleIdx="0" presStyleCnt="9"/>
      <dgm:spPr/>
    </dgm:pt>
    <dgm:pt modelId="{31A7A5A2-8BDC-4235-A000-7759163D28C0}" type="pres">
      <dgm:prSet presAssocID="{467E2058-48A5-49F0-84DC-950FF33682AA}" presName="connTx" presStyleLbl="parChTrans1D2" presStyleIdx="0" presStyleCnt="9"/>
      <dgm:spPr/>
    </dgm:pt>
    <dgm:pt modelId="{D73A59A7-5921-4399-AEBF-4524A6981668}" type="pres">
      <dgm:prSet presAssocID="{5ED0AE98-9D2A-4850-85AB-ADB36BCBCADF}" presName="root2" presStyleCnt="0"/>
      <dgm:spPr/>
    </dgm:pt>
    <dgm:pt modelId="{8876EE68-4F67-4986-82FA-FDC687D1FEEE}" type="pres">
      <dgm:prSet presAssocID="{5ED0AE98-9D2A-4850-85AB-ADB36BCBCADF}" presName="LevelTwoTextNode" presStyleLbl="node2" presStyleIdx="0" presStyleCnt="9" custScaleX="1798250" custScaleY="399463" custLinFactX="200000" custLinFactNeighborX="222893">
        <dgm:presLayoutVars>
          <dgm:chPref val="3"/>
        </dgm:presLayoutVars>
      </dgm:prSet>
      <dgm:spPr/>
    </dgm:pt>
    <dgm:pt modelId="{789B5699-2255-492C-BD8D-EDBD84B2C306}" type="pres">
      <dgm:prSet presAssocID="{5ED0AE98-9D2A-4850-85AB-ADB36BCBCADF}" presName="level3hierChild" presStyleCnt="0"/>
      <dgm:spPr/>
    </dgm:pt>
    <dgm:pt modelId="{081E3CCD-DC84-4681-973F-88AAAB3A8061}" type="pres">
      <dgm:prSet presAssocID="{626FE8C2-A053-40DD-AA6C-BE2CAE8F17B9}" presName="conn2-1" presStyleLbl="parChTrans1D2" presStyleIdx="1" presStyleCnt="9"/>
      <dgm:spPr/>
    </dgm:pt>
    <dgm:pt modelId="{E219CBA9-4F0B-4301-9A69-8BF045F6455B}" type="pres">
      <dgm:prSet presAssocID="{626FE8C2-A053-40DD-AA6C-BE2CAE8F17B9}" presName="connTx" presStyleLbl="parChTrans1D2" presStyleIdx="1" presStyleCnt="9"/>
      <dgm:spPr/>
    </dgm:pt>
    <dgm:pt modelId="{BF0A078B-008D-4596-ABC7-74440FDA6F7E}" type="pres">
      <dgm:prSet presAssocID="{92516E48-EC2F-4E6A-B0D3-822F0D5A658F}" presName="root2" presStyleCnt="0"/>
      <dgm:spPr/>
    </dgm:pt>
    <dgm:pt modelId="{D5643C69-F940-4995-B31D-DC98AF5BB05B}" type="pres">
      <dgm:prSet presAssocID="{92516E48-EC2F-4E6A-B0D3-822F0D5A658F}" presName="LevelTwoTextNode" presStyleLbl="node2" presStyleIdx="1" presStyleCnt="9" custScaleX="1798250" custScaleY="399463" custLinFactX="200000" custLinFactNeighborX="222893">
        <dgm:presLayoutVars>
          <dgm:chPref val="3"/>
        </dgm:presLayoutVars>
      </dgm:prSet>
      <dgm:spPr/>
    </dgm:pt>
    <dgm:pt modelId="{1138397D-2A54-458F-B03B-F18183A9C6D3}" type="pres">
      <dgm:prSet presAssocID="{92516E48-EC2F-4E6A-B0D3-822F0D5A658F}" presName="level3hierChild" presStyleCnt="0"/>
      <dgm:spPr/>
    </dgm:pt>
    <dgm:pt modelId="{1A6E27DE-F722-4337-A832-1D44AF413F0D}" type="pres">
      <dgm:prSet presAssocID="{626C653C-570B-4BD8-AB87-BBAA35554A69}" presName="conn2-1" presStyleLbl="parChTrans1D2" presStyleIdx="2" presStyleCnt="9"/>
      <dgm:spPr/>
    </dgm:pt>
    <dgm:pt modelId="{D0065657-CBE4-40F7-B843-63524D1497D4}" type="pres">
      <dgm:prSet presAssocID="{626C653C-570B-4BD8-AB87-BBAA35554A69}" presName="connTx" presStyleLbl="parChTrans1D2" presStyleIdx="2" presStyleCnt="9"/>
      <dgm:spPr/>
    </dgm:pt>
    <dgm:pt modelId="{4A84F1F2-C98F-41FC-84C9-2DFF3A2012DA}" type="pres">
      <dgm:prSet presAssocID="{F7C2D093-182A-4609-A65E-4B25CDD07CC3}" presName="root2" presStyleCnt="0"/>
      <dgm:spPr/>
    </dgm:pt>
    <dgm:pt modelId="{4BCBA1D9-75E6-40E5-B5EB-AAA45F2BE420}" type="pres">
      <dgm:prSet presAssocID="{F7C2D093-182A-4609-A65E-4B25CDD07CC3}" presName="LevelTwoTextNode" presStyleLbl="node2" presStyleIdx="2" presStyleCnt="9" custScaleX="1798250" custScaleY="399463" custLinFactX="200000" custLinFactNeighborX="222893">
        <dgm:presLayoutVars>
          <dgm:chPref val="3"/>
        </dgm:presLayoutVars>
      </dgm:prSet>
      <dgm:spPr/>
    </dgm:pt>
    <dgm:pt modelId="{EEE59D5F-7556-4D0D-AE40-9D76B206A428}" type="pres">
      <dgm:prSet presAssocID="{F7C2D093-182A-4609-A65E-4B25CDD07CC3}" presName="level3hierChild" presStyleCnt="0"/>
      <dgm:spPr/>
    </dgm:pt>
    <dgm:pt modelId="{43AE13AC-F95F-4B46-83EC-5B5AABCAFD8C}" type="pres">
      <dgm:prSet presAssocID="{6AE30F9D-B0F1-4073-9384-57B8FE96D5A3}" presName="root1" presStyleCnt="0"/>
      <dgm:spPr/>
    </dgm:pt>
    <dgm:pt modelId="{754C8EC5-49EF-4B28-94D8-FC150C664244}" type="pres">
      <dgm:prSet presAssocID="{6AE30F9D-B0F1-4073-9384-57B8FE96D5A3}" presName="LevelOneTextNode" presStyleLbl="node0" presStyleIdx="1" presStyleCnt="3" custScaleX="1814958" custScaleY="728114">
        <dgm:presLayoutVars>
          <dgm:chPref val="3"/>
        </dgm:presLayoutVars>
      </dgm:prSet>
      <dgm:spPr/>
    </dgm:pt>
    <dgm:pt modelId="{BB2555AF-E213-431E-B818-D684D20C1E2D}" type="pres">
      <dgm:prSet presAssocID="{6AE30F9D-B0F1-4073-9384-57B8FE96D5A3}" presName="level2hierChild" presStyleCnt="0"/>
      <dgm:spPr/>
    </dgm:pt>
    <dgm:pt modelId="{4EF24F91-1E25-4ABD-A547-57CD33B394F9}" type="pres">
      <dgm:prSet presAssocID="{3B662AC0-402E-42C2-BE96-25808B4B9B4E}" presName="conn2-1" presStyleLbl="parChTrans1D2" presStyleIdx="3" presStyleCnt="9"/>
      <dgm:spPr/>
    </dgm:pt>
    <dgm:pt modelId="{FD7122DC-8538-4E59-9831-46B3F46E0388}" type="pres">
      <dgm:prSet presAssocID="{3B662AC0-402E-42C2-BE96-25808B4B9B4E}" presName="connTx" presStyleLbl="parChTrans1D2" presStyleIdx="3" presStyleCnt="9"/>
      <dgm:spPr/>
    </dgm:pt>
    <dgm:pt modelId="{AFDE3925-13FC-4E43-9A75-B7DE3E26731F}" type="pres">
      <dgm:prSet presAssocID="{3DAB4229-259F-4D33-82E4-F69CC30FA554}" presName="root2" presStyleCnt="0"/>
      <dgm:spPr/>
    </dgm:pt>
    <dgm:pt modelId="{EF7D3707-0A78-4CB6-8886-91DF137D7BCC}" type="pres">
      <dgm:prSet presAssocID="{3DAB4229-259F-4D33-82E4-F69CC30FA554}" presName="LevelTwoTextNode" presStyleLbl="node2" presStyleIdx="3" presStyleCnt="9" custScaleX="1798250" custScaleY="399463" custLinFactX="200000" custLinFactNeighborX="222893">
        <dgm:presLayoutVars>
          <dgm:chPref val="3"/>
        </dgm:presLayoutVars>
      </dgm:prSet>
      <dgm:spPr/>
    </dgm:pt>
    <dgm:pt modelId="{2F0DE3C0-99C5-4052-81CA-C701C8242D3E}" type="pres">
      <dgm:prSet presAssocID="{3DAB4229-259F-4D33-82E4-F69CC30FA554}" presName="level3hierChild" presStyleCnt="0"/>
      <dgm:spPr/>
    </dgm:pt>
    <dgm:pt modelId="{5FD60152-7B7F-45D6-B18E-B8056A3CA90F}" type="pres">
      <dgm:prSet presAssocID="{D814427B-A164-45AA-9F9D-1744AE32F32C}" presName="conn2-1" presStyleLbl="parChTrans1D2" presStyleIdx="4" presStyleCnt="9"/>
      <dgm:spPr/>
    </dgm:pt>
    <dgm:pt modelId="{D4DBBE32-778C-418F-9A3A-0A12CD3F8CDC}" type="pres">
      <dgm:prSet presAssocID="{D814427B-A164-45AA-9F9D-1744AE32F32C}" presName="connTx" presStyleLbl="parChTrans1D2" presStyleIdx="4" presStyleCnt="9"/>
      <dgm:spPr/>
    </dgm:pt>
    <dgm:pt modelId="{144AEFCA-5BE6-453D-9D4C-214C6629BF87}" type="pres">
      <dgm:prSet presAssocID="{28A61371-64D1-4247-B486-4DE6D684240C}" presName="root2" presStyleCnt="0"/>
      <dgm:spPr/>
    </dgm:pt>
    <dgm:pt modelId="{ADCABE79-543E-4857-9678-8C05CB173505}" type="pres">
      <dgm:prSet presAssocID="{28A61371-64D1-4247-B486-4DE6D684240C}" presName="LevelTwoTextNode" presStyleLbl="node2" presStyleIdx="4" presStyleCnt="9" custScaleX="1798250" custScaleY="399463" custLinFactX="200000" custLinFactNeighborX="222893">
        <dgm:presLayoutVars>
          <dgm:chPref val="3"/>
        </dgm:presLayoutVars>
      </dgm:prSet>
      <dgm:spPr/>
    </dgm:pt>
    <dgm:pt modelId="{FFBEE41E-FBFA-4F6E-BE39-D007CEC81494}" type="pres">
      <dgm:prSet presAssocID="{28A61371-64D1-4247-B486-4DE6D684240C}" presName="level3hierChild" presStyleCnt="0"/>
      <dgm:spPr/>
    </dgm:pt>
    <dgm:pt modelId="{32E47192-9037-402D-BDA8-B0B89F11765A}" type="pres">
      <dgm:prSet presAssocID="{04B20EF7-ABC7-43CB-953B-2DD29237ACDE}" presName="conn2-1" presStyleLbl="parChTrans1D2" presStyleIdx="5" presStyleCnt="9"/>
      <dgm:spPr/>
    </dgm:pt>
    <dgm:pt modelId="{EC8F364E-C22E-4C1F-B030-7983E651A5E5}" type="pres">
      <dgm:prSet presAssocID="{04B20EF7-ABC7-43CB-953B-2DD29237ACDE}" presName="connTx" presStyleLbl="parChTrans1D2" presStyleIdx="5" presStyleCnt="9"/>
      <dgm:spPr/>
    </dgm:pt>
    <dgm:pt modelId="{00602D22-C31F-41FB-A111-CBDEA8CF00A9}" type="pres">
      <dgm:prSet presAssocID="{BA0120BC-D3D3-4BFE-AAE0-0C021C0A692A}" presName="root2" presStyleCnt="0"/>
      <dgm:spPr/>
    </dgm:pt>
    <dgm:pt modelId="{759039D5-6BBA-4470-86AD-A6D27327FD5E}" type="pres">
      <dgm:prSet presAssocID="{BA0120BC-D3D3-4BFE-AAE0-0C021C0A692A}" presName="LevelTwoTextNode" presStyleLbl="node2" presStyleIdx="5" presStyleCnt="9" custScaleX="1798250" custScaleY="399463" custLinFactX="200000" custLinFactNeighborX="222893">
        <dgm:presLayoutVars>
          <dgm:chPref val="3"/>
        </dgm:presLayoutVars>
      </dgm:prSet>
      <dgm:spPr/>
    </dgm:pt>
    <dgm:pt modelId="{8B8648DA-4DFD-4CBF-81DE-EB31D8359D88}" type="pres">
      <dgm:prSet presAssocID="{BA0120BC-D3D3-4BFE-AAE0-0C021C0A692A}" presName="level3hierChild" presStyleCnt="0"/>
      <dgm:spPr/>
    </dgm:pt>
    <dgm:pt modelId="{5CDDA3F8-D0AB-4A66-94BA-F0705F6ECB5F}" type="pres">
      <dgm:prSet presAssocID="{F9C96E51-D659-4E11-8BCC-D6779E55222E}" presName="root1" presStyleCnt="0"/>
      <dgm:spPr/>
    </dgm:pt>
    <dgm:pt modelId="{9588E7D9-C051-4D68-B5EF-1A74919197A2}" type="pres">
      <dgm:prSet presAssocID="{F9C96E51-D659-4E11-8BCC-D6779E55222E}" presName="LevelOneTextNode" presStyleLbl="node0" presStyleIdx="2" presStyleCnt="3" custScaleX="1814958" custScaleY="728114">
        <dgm:presLayoutVars>
          <dgm:chPref val="3"/>
        </dgm:presLayoutVars>
      </dgm:prSet>
      <dgm:spPr/>
    </dgm:pt>
    <dgm:pt modelId="{05A80BBF-411A-43BA-993E-0554447CC1F5}" type="pres">
      <dgm:prSet presAssocID="{F9C96E51-D659-4E11-8BCC-D6779E55222E}" presName="level2hierChild" presStyleCnt="0"/>
      <dgm:spPr/>
    </dgm:pt>
    <dgm:pt modelId="{D9DF191E-B541-4F11-A7DE-90DD9A0646C7}" type="pres">
      <dgm:prSet presAssocID="{15C0DF22-0F56-4C59-805C-718277D05CD3}" presName="conn2-1" presStyleLbl="parChTrans1D2" presStyleIdx="6" presStyleCnt="9"/>
      <dgm:spPr/>
    </dgm:pt>
    <dgm:pt modelId="{E83B7B3E-FF1C-4C36-AAA0-E2203A52EBE2}" type="pres">
      <dgm:prSet presAssocID="{15C0DF22-0F56-4C59-805C-718277D05CD3}" presName="connTx" presStyleLbl="parChTrans1D2" presStyleIdx="6" presStyleCnt="9"/>
      <dgm:spPr/>
    </dgm:pt>
    <dgm:pt modelId="{AFB79DC1-D3A8-408E-B92B-F964FF09C5AF}" type="pres">
      <dgm:prSet presAssocID="{7EEC22AD-65D8-4253-92A8-FB64842711A6}" presName="root2" presStyleCnt="0"/>
      <dgm:spPr/>
    </dgm:pt>
    <dgm:pt modelId="{E503A2A5-151F-4094-A6CF-275A2F515CA0}" type="pres">
      <dgm:prSet presAssocID="{7EEC22AD-65D8-4253-92A8-FB64842711A6}" presName="LevelTwoTextNode" presStyleLbl="node2" presStyleIdx="6" presStyleCnt="9" custScaleX="1798250" custScaleY="399463" custLinFactX="200000" custLinFactNeighborX="222893">
        <dgm:presLayoutVars>
          <dgm:chPref val="3"/>
        </dgm:presLayoutVars>
      </dgm:prSet>
      <dgm:spPr/>
    </dgm:pt>
    <dgm:pt modelId="{F9B09FD2-EE63-48B7-BE03-7D4F92775F9F}" type="pres">
      <dgm:prSet presAssocID="{7EEC22AD-65D8-4253-92A8-FB64842711A6}" presName="level3hierChild" presStyleCnt="0"/>
      <dgm:spPr/>
    </dgm:pt>
    <dgm:pt modelId="{B6BC0E3A-5CEE-411D-848B-2D8708FCA2A7}" type="pres">
      <dgm:prSet presAssocID="{17770BC1-4663-4C52-9D9A-37080D35E992}" presName="conn2-1" presStyleLbl="parChTrans1D2" presStyleIdx="7" presStyleCnt="9"/>
      <dgm:spPr/>
    </dgm:pt>
    <dgm:pt modelId="{E48CCF09-AC65-4212-8AEC-E64A23B13F2F}" type="pres">
      <dgm:prSet presAssocID="{17770BC1-4663-4C52-9D9A-37080D35E992}" presName="connTx" presStyleLbl="parChTrans1D2" presStyleIdx="7" presStyleCnt="9"/>
      <dgm:spPr/>
    </dgm:pt>
    <dgm:pt modelId="{A860BC72-0E7E-473F-B4B5-3391A0FC9554}" type="pres">
      <dgm:prSet presAssocID="{14458564-7BBE-405B-82F8-BD06028C770C}" presName="root2" presStyleCnt="0"/>
      <dgm:spPr/>
    </dgm:pt>
    <dgm:pt modelId="{83AA0017-E343-4CD8-9D58-F4916A7769CD}" type="pres">
      <dgm:prSet presAssocID="{14458564-7BBE-405B-82F8-BD06028C770C}" presName="LevelTwoTextNode" presStyleLbl="node2" presStyleIdx="7" presStyleCnt="9" custScaleX="1798250" custScaleY="399463" custLinFactX="200000" custLinFactNeighborX="222893">
        <dgm:presLayoutVars>
          <dgm:chPref val="3"/>
        </dgm:presLayoutVars>
      </dgm:prSet>
      <dgm:spPr/>
    </dgm:pt>
    <dgm:pt modelId="{23AE78F3-0CCE-47B5-831B-25D9D3E1CDE4}" type="pres">
      <dgm:prSet presAssocID="{14458564-7BBE-405B-82F8-BD06028C770C}" presName="level3hierChild" presStyleCnt="0"/>
      <dgm:spPr/>
    </dgm:pt>
    <dgm:pt modelId="{7E7A1816-C8B2-4EA3-A339-DE7CF7B3E155}" type="pres">
      <dgm:prSet presAssocID="{A62B8C29-08DE-4C1B-B1BA-BBBDBF3F34F8}" presName="conn2-1" presStyleLbl="parChTrans1D2" presStyleIdx="8" presStyleCnt="9"/>
      <dgm:spPr/>
    </dgm:pt>
    <dgm:pt modelId="{05D74A06-7692-4F68-9974-9BEB4802878D}" type="pres">
      <dgm:prSet presAssocID="{A62B8C29-08DE-4C1B-B1BA-BBBDBF3F34F8}" presName="connTx" presStyleLbl="parChTrans1D2" presStyleIdx="8" presStyleCnt="9"/>
      <dgm:spPr/>
    </dgm:pt>
    <dgm:pt modelId="{2E0385E4-B371-45E2-B5CB-6DBC75574CE4}" type="pres">
      <dgm:prSet presAssocID="{8C63DC1D-7261-4F20-9FEC-8D1D82197092}" presName="root2" presStyleCnt="0"/>
      <dgm:spPr/>
    </dgm:pt>
    <dgm:pt modelId="{A542119E-DF0A-44D8-AB69-8E86AEFB9C99}" type="pres">
      <dgm:prSet presAssocID="{8C63DC1D-7261-4F20-9FEC-8D1D82197092}" presName="LevelTwoTextNode" presStyleLbl="node2" presStyleIdx="8" presStyleCnt="9" custScaleX="1798250" custScaleY="399463" custLinFactX="200000" custLinFactNeighborX="222893">
        <dgm:presLayoutVars>
          <dgm:chPref val="3"/>
        </dgm:presLayoutVars>
      </dgm:prSet>
      <dgm:spPr/>
    </dgm:pt>
    <dgm:pt modelId="{338F69A0-0EB0-4762-BEED-FD50E81A3A4B}" type="pres">
      <dgm:prSet presAssocID="{8C63DC1D-7261-4F20-9FEC-8D1D82197092}" presName="level3hierChild" presStyleCnt="0"/>
      <dgm:spPr/>
    </dgm:pt>
  </dgm:ptLst>
  <dgm:cxnLst>
    <dgm:cxn modelId="{1AB07408-0EB0-462F-A6F5-2E52CAFE56B4}" type="presOf" srcId="{6AE30F9D-B0F1-4073-9384-57B8FE96D5A3}" destId="{754C8EC5-49EF-4B28-94D8-FC150C664244}" srcOrd="0" destOrd="0" presId="urn:microsoft.com/office/officeart/2005/8/layout/hierarchy2"/>
    <dgm:cxn modelId="{E4555209-3A4D-4D89-8D74-8C43693C60F4}" type="presOf" srcId="{8C63DC1D-7261-4F20-9FEC-8D1D82197092}" destId="{A542119E-DF0A-44D8-AB69-8E86AEFB9C99}" srcOrd="0" destOrd="0" presId="urn:microsoft.com/office/officeart/2005/8/layout/hierarchy2"/>
    <dgm:cxn modelId="{053B130A-FA07-4C73-BDC5-7F07404FF1E7}" type="presOf" srcId="{626FE8C2-A053-40DD-AA6C-BE2CAE8F17B9}" destId="{E219CBA9-4F0B-4301-9A69-8BF045F6455B}" srcOrd="1" destOrd="0" presId="urn:microsoft.com/office/officeart/2005/8/layout/hierarchy2"/>
    <dgm:cxn modelId="{E0686D11-7B7E-44C3-BE5E-603DE22ADA02}" type="presOf" srcId="{F7C2D093-182A-4609-A65E-4B25CDD07CC3}" destId="{4BCBA1D9-75E6-40E5-B5EB-AAA45F2BE420}" srcOrd="0" destOrd="0" presId="urn:microsoft.com/office/officeart/2005/8/layout/hierarchy2"/>
    <dgm:cxn modelId="{12836614-6404-4F98-B429-F9D629E1E1EA}" type="presOf" srcId="{A62B8C29-08DE-4C1B-B1BA-BBBDBF3F34F8}" destId="{7E7A1816-C8B2-4EA3-A339-DE7CF7B3E155}" srcOrd="0" destOrd="0" presId="urn:microsoft.com/office/officeart/2005/8/layout/hierarchy2"/>
    <dgm:cxn modelId="{2D1EC614-32CB-447A-BFF8-16F62563EAD0}" srcId="{6CF02231-BE20-40FB-9F36-675D4F29F60E}" destId="{8B7332A4-BAED-4490-B0C7-5600815506FF}" srcOrd="0" destOrd="0" parTransId="{A993BB2A-A7FD-444B-A859-BC05B72CB48E}" sibTransId="{0CB6385A-DF2B-4464-BA50-B30BE5429EB6}"/>
    <dgm:cxn modelId="{931C1E15-3ECF-4BA2-BF4E-306D2FF4745C}" srcId="{8B7332A4-BAED-4490-B0C7-5600815506FF}" destId="{F7C2D093-182A-4609-A65E-4B25CDD07CC3}" srcOrd="2" destOrd="0" parTransId="{626C653C-570B-4BD8-AB87-BBAA35554A69}" sibTransId="{7B246446-6F67-42C1-A5D5-91A16823E42D}"/>
    <dgm:cxn modelId="{78B20F20-0046-49BB-BD15-023620A7897A}" type="presOf" srcId="{6CF02231-BE20-40FB-9F36-675D4F29F60E}" destId="{ECFED92E-4328-4CE5-9E6A-5C8A36AAD5A3}" srcOrd="0" destOrd="0" presId="urn:microsoft.com/office/officeart/2005/8/layout/hierarchy2"/>
    <dgm:cxn modelId="{07007B21-7816-4642-B95D-DE20DE700E5C}" type="presOf" srcId="{15C0DF22-0F56-4C59-805C-718277D05CD3}" destId="{E83B7B3E-FF1C-4C36-AAA0-E2203A52EBE2}" srcOrd="1" destOrd="0" presId="urn:microsoft.com/office/officeart/2005/8/layout/hierarchy2"/>
    <dgm:cxn modelId="{C0CC8E22-299F-4B86-A8CC-36628945311D}" type="presOf" srcId="{04B20EF7-ABC7-43CB-953B-2DD29237ACDE}" destId="{EC8F364E-C22E-4C1F-B030-7983E651A5E5}" srcOrd="1" destOrd="0" presId="urn:microsoft.com/office/officeart/2005/8/layout/hierarchy2"/>
    <dgm:cxn modelId="{3FC40D29-4DE8-47F1-8725-278E33DCE6DA}" type="presOf" srcId="{467E2058-48A5-49F0-84DC-950FF33682AA}" destId="{DB27AF4E-1A3E-4ED8-ABD5-017695FA529C}" srcOrd="0" destOrd="0" presId="urn:microsoft.com/office/officeart/2005/8/layout/hierarchy2"/>
    <dgm:cxn modelId="{2197F633-7FAA-455E-B625-872C2DF2CDC8}" type="presOf" srcId="{14458564-7BBE-405B-82F8-BD06028C770C}" destId="{83AA0017-E343-4CD8-9D58-F4916A7769CD}" srcOrd="0" destOrd="0" presId="urn:microsoft.com/office/officeart/2005/8/layout/hierarchy2"/>
    <dgm:cxn modelId="{36BE6C38-A726-401D-9A5E-E9D789D5DA20}" srcId="{6CF02231-BE20-40FB-9F36-675D4F29F60E}" destId="{6AE30F9D-B0F1-4073-9384-57B8FE96D5A3}" srcOrd="1" destOrd="0" parTransId="{492EF5AB-D85C-43C5-880B-B9B88FAABCC1}" sibTransId="{D89FC6A0-2FA4-4A49-A99A-5FB870DAAE26}"/>
    <dgm:cxn modelId="{2E36C63A-F28C-4B37-BBC0-0378C55EE3A6}" type="presOf" srcId="{A62B8C29-08DE-4C1B-B1BA-BBBDBF3F34F8}" destId="{05D74A06-7692-4F68-9974-9BEB4802878D}" srcOrd="1" destOrd="0" presId="urn:microsoft.com/office/officeart/2005/8/layout/hierarchy2"/>
    <dgm:cxn modelId="{8569C23B-CB3C-4767-B0D2-400A53B4CB8D}" type="presOf" srcId="{8B7332A4-BAED-4490-B0C7-5600815506FF}" destId="{EAA70F3D-5D94-4DA4-9240-EB02A6B7D1D0}" srcOrd="0" destOrd="0" presId="urn:microsoft.com/office/officeart/2005/8/layout/hierarchy2"/>
    <dgm:cxn modelId="{DC143340-B3AB-4F9F-A3A6-2175C1149689}" type="presOf" srcId="{3DAB4229-259F-4D33-82E4-F69CC30FA554}" destId="{EF7D3707-0A78-4CB6-8886-91DF137D7BCC}" srcOrd="0" destOrd="0" presId="urn:microsoft.com/office/officeart/2005/8/layout/hierarchy2"/>
    <dgm:cxn modelId="{DCCFA35C-4CCB-4086-B3AD-D481EA47D666}" srcId="{F9C96E51-D659-4E11-8BCC-D6779E55222E}" destId="{14458564-7BBE-405B-82F8-BD06028C770C}" srcOrd="1" destOrd="0" parTransId="{17770BC1-4663-4C52-9D9A-37080D35E992}" sibTransId="{D8091273-A6D8-4D86-8505-3153CFDB3138}"/>
    <dgm:cxn modelId="{16E15647-BB72-4AB8-AC41-EBE005F1796F}" type="presOf" srcId="{D814427B-A164-45AA-9F9D-1744AE32F32C}" destId="{D4DBBE32-778C-418F-9A3A-0A12CD3F8CDC}" srcOrd="1" destOrd="0" presId="urn:microsoft.com/office/officeart/2005/8/layout/hierarchy2"/>
    <dgm:cxn modelId="{9E758074-10AD-41DA-847F-13BFFCADA793}" srcId="{8B7332A4-BAED-4490-B0C7-5600815506FF}" destId="{5ED0AE98-9D2A-4850-85AB-ADB36BCBCADF}" srcOrd="0" destOrd="0" parTransId="{467E2058-48A5-49F0-84DC-950FF33682AA}" sibTransId="{3BB60FD9-DA1C-4C09-97A2-1B24D0524E68}"/>
    <dgm:cxn modelId="{984F9A76-0D38-4EFE-AC9C-033FE6129937}" type="presOf" srcId="{467E2058-48A5-49F0-84DC-950FF33682AA}" destId="{31A7A5A2-8BDC-4235-A000-7759163D28C0}" srcOrd="1" destOrd="0" presId="urn:microsoft.com/office/officeart/2005/8/layout/hierarchy2"/>
    <dgm:cxn modelId="{4972657E-CFF6-4691-BFF3-5BC539A386C9}" srcId="{6AE30F9D-B0F1-4073-9384-57B8FE96D5A3}" destId="{28A61371-64D1-4247-B486-4DE6D684240C}" srcOrd="1" destOrd="0" parTransId="{D814427B-A164-45AA-9F9D-1744AE32F32C}" sibTransId="{1747E1E8-EC92-489E-ADF9-789E7F72AF0E}"/>
    <dgm:cxn modelId="{F138E87E-222B-48C0-AB99-D767EE635D4A}" type="presOf" srcId="{BA0120BC-D3D3-4BFE-AAE0-0C021C0A692A}" destId="{759039D5-6BBA-4470-86AD-A6D27327FD5E}" srcOrd="0" destOrd="0" presId="urn:microsoft.com/office/officeart/2005/8/layout/hierarchy2"/>
    <dgm:cxn modelId="{BB0CDC81-EAC2-4D23-8FD2-FC632C0BFD5E}" type="presOf" srcId="{626C653C-570B-4BD8-AB87-BBAA35554A69}" destId="{D0065657-CBE4-40F7-B843-63524D1497D4}" srcOrd="1" destOrd="0" presId="urn:microsoft.com/office/officeart/2005/8/layout/hierarchy2"/>
    <dgm:cxn modelId="{2A1A5D89-FC3A-4A0F-A221-936B7CC85FA9}" srcId="{F9C96E51-D659-4E11-8BCC-D6779E55222E}" destId="{7EEC22AD-65D8-4253-92A8-FB64842711A6}" srcOrd="0" destOrd="0" parTransId="{15C0DF22-0F56-4C59-805C-718277D05CD3}" sibTransId="{2477B314-86C5-4B7F-9426-C5C1D746CC6A}"/>
    <dgm:cxn modelId="{5F2D628D-7E9A-4545-8ADB-7CDE0782191E}" type="presOf" srcId="{626FE8C2-A053-40DD-AA6C-BE2CAE8F17B9}" destId="{081E3CCD-DC84-4681-973F-88AAAB3A8061}" srcOrd="0" destOrd="0" presId="urn:microsoft.com/office/officeart/2005/8/layout/hierarchy2"/>
    <dgm:cxn modelId="{13FA8599-1ECA-4942-856D-29203BBA243D}" srcId="{6CF02231-BE20-40FB-9F36-675D4F29F60E}" destId="{F9C96E51-D659-4E11-8BCC-D6779E55222E}" srcOrd="2" destOrd="0" parTransId="{E75BC5B6-7D64-4871-9141-6F8E45AAF725}" sibTransId="{E2669E7C-9440-4A2A-A6D9-5E06E1A0F104}"/>
    <dgm:cxn modelId="{27E4E49A-CA5E-49D8-843C-B54BDA3C4A18}" type="presOf" srcId="{7EEC22AD-65D8-4253-92A8-FB64842711A6}" destId="{E503A2A5-151F-4094-A6CF-275A2F515CA0}" srcOrd="0" destOrd="0" presId="urn:microsoft.com/office/officeart/2005/8/layout/hierarchy2"/>
    <dgm:cxn modelId="{1F5E269D-5BFB-4443-97F2-E36DADF57133}" type="presOf" srcId="{92516E48-EC2F-4E6A-B0D3-822F0D5A658F}" destId="{D5643C69-F940-4995-B31D-DC98AF5BB05B}" srcOrd="0" destOrd="0" presId="urn:microsoft.com/office/officeart/2005/8/layout/hierarchy2"/>
    <dgm:cxn modelId="{AED34E9D-5E07-4A87-A152-18978FBE7715}" type="presOf" srcId="{3B662AC0-402E-42C2-BE96-25808B4B9B4E}" destId="{4EF24F91-1E25-4ABD-A547-57CD33B394F9}" srcOrd="0" destOrd="0" presId="urn:microsoft.com/office/officeart/2005/8/layout/hierarchy2"/>
    <dgm:cxn modelId="{55FB6CA0-C789-45D9-AE0E-7504ECEBDD07}" type="presOf" srcId="{D814427B-A164-45AA-9F9D-1744AE32F32C}" destId="{5FD60152-7B7F-45D6-B18E-B8056A3CA90F}" srcOrd="0" destOrd="0" presId="urn:microsoft.com/office/officeart/2005/8/layout/hierarchy2"/>
    <dgm:cxn modelId="{C8AB8DA3-8BE9-4379-B829-765537951FD7}" type="presOf" srcId="{04B20EF7-ABC7-43CB-953B-2DD29237ACDE}" destId="{32E47192-9037-402D-BDA8-B0B89F11765A}" srcOrd="0" destOrd="0" presId="urn:microsoft.com/office/officeart/2005/8/layout/hierarchy2"/>
    <dgm:cxn modelId="{301A38B9-6A65-4D71-8F86-D5E3B698099A}" type="presOf" srcId="{3B662AC0-402E-42C2-BE96-25808B4B9B4E}" destId="{FD7122DC-8538-4E59-9831-46B3F46E0388}" srcOrd="1" destOrd="0" presId="urn:microsoft.com/office/officeart/2005/8/layout/hierarchy2"/>
    <dgm:cxn modelId="{BF092DBC-729C-4797-8352-FE35CF6DD4FD}" type="presOf" srcId="{15C0DF22-0F56-4C59-805C-718277D05CD3}" destId="{D9DF191E-B541-4F11-A7DE-90DD9A0646C7}" srcOrd="0" destOrd="0" presId="urn:microsoft.com/office/officeart/2005/8/layout/hierarchy2"/>
    <dgm:cxn modelId="{646230C3-2028-4FF6-8528-4A1E05D5D2C5}" type="presOf" srcId="{28A61371-64D1-4247-B486-4DE6D684240C}" destId="{ADCABE79-543E-4857-9678-8C05CB173505}" srcOrd="0" destOrd="0" presId="urn:microsoft.com/office/officeart/2005/8/layout/hierarchy2"/>
    <dgm:cxn modelId="{63DE93D4-A47B-4483-9BE2-AB8244F74ECA}" type="presOf" srcId="{5ED0AE98-9D2A-4850-85AB-ADB36BCBCADF}" destId="{8876EE68-4F67-4986-82FA-FDC687D1FEEE}" srcOrd="0" destOrd="0" presId="urn:microsoft.com/office/officeart/2005/8/layout/hierarchy2"/>
    <dgm:cxn modelId="{F301C0DC-2B49-4E09-BF16-68B672F6C07E}" srcId="{F9C96E51-D659-4E11-8BCC-D6779E55222E}" destId="{8C63DC1D-7261-4F20-9FEC-8D1D82197092}" srcOrd="2" destOrd="0" parTransId="{A62B8C29-08DE-4C1B-B1BA-BBBDBF3F34F8}" sibTransId="{645D4AF0-A3D4-46E7-B14D-F7703403DF22}"/>
    <dgm:cxn modelId="{4F3B2EDD-B4A1-4190-B34E-B200CF9BBE9D}" type="presOf" srcId="{F9C96E51-D659-4E11-8BCC-D6779E55222E}" destId="{9588E7D9-C051-4D68-B5EF-1A74919197A2}" srcOrd="0" destOrd="0" presId="urn:microsoft.com/office/officeart/2005/8/layout/hierarchy2"/>
    <dgm:cxn modelId="{E52882DF-CD31-46EC-AF96-C9338B2F8E07}" srcId="{6AE30F9D-B0F1-4073-9384-57B8FE96D5A3}" destId="{3DAB4229-259F-4D33-82E4-F69CC30FA554}" srcOrd="0" destOrd="0" parTransId="{3B662AC0-402E-42C2-BE96-25808B4B9B4E}" sibTransId="{D154D33A-512A-4932-B864-B7B602ED0E02}"/>
    <dgm:cxn modelId="{C03A16E3-21EC-4472-8BD1-9C78C494DA26}" type="presOf" srcId="{626C653C-570B-4BD8-AB87-BBAA35554A69}" destId="{1A6E27DE-F722-4337-A832-1D44AF413F0D}" srcOrd="0" destOrd="0" presId="urn:microsoft.com/office/officeart/2005/8/layout/hierarchy2"/>
    <dgm:cxn modelId="{2EDD3FF2-6F05-4516-A44A-E3C3A8B016FA}" srcId="{8B7332A4-BAED-4490-B0C7-5600815506FF}" destId="{92516E48-EC2F-4E6A-B0D3-822F0D5A658F}" srcOrd="1" destOrd="0" parTransId="{626FE8C2-A053-40DD-AA6C-BE2CAE8F17B9}" sibTransId="{20D2D4F5-58F0-47B1-A776-59F768C67258}"/>
    <dgm:cxn modelId="{57D507F5-2D16-4AE0-9931-E1BB0F99F5E2}" srcId="{6AE30F9D-B0F1-4073-9384-57B8FE96D5A3}" destId="{BA0120BC-D3D3-4BFE-AAE0-0C021C0A692A}" srcOrd="2" destOrd="0" parTransId="{04B20EF7-ABC7-43CB-953B-2DD29237ACDE}" sibTransId="{038E4F24-E714-485F-90DD-5A95351AF044}"/>
    <dgm:cxn modelId="{70A39DF5-2DA3-47B8-8A4F-136CB0F672BC}" type="presOf" srcId="{17770BC1-4663-4C52-9D9A-37080D35E992}" destId="{B6BC0E3A-5CEE-411D-848B-2D8708FCA2A7}" srcOrd="0" destOrd="0" presId="urn:microsoft.com/office/officeart/2005/8/layout/hierarchy2"/>
    <dgm:cxn modelId="{927F8CF8-62B2-4D1C-95BF-8FF0B3D1E697}" type="presOf" srcId="{17770BC1-4663-4C52-9D9A-37080D35E992}" destId="{E48CCF09-AC65-4212-8AEC-E64A23B13F2F}" srcOrd="1" destOrd="0" presId="urn:microsoft.com/office/officeart/2005/8/layout/hierarchy2"/>
    <dgm:cxn modelId="{0821A0E0-2A17-4EC2-AEC0-DC3CBE42DB8D}" type="presParOf" srcId="{ECFED92E-4328-4CE5-9E6A-5C8A36AAD5A3}" destId="{8E1D0086-6653-4512-9672-B3062C474912}" srcOrd="0" destOrd="0" presId="urn:microsoft.com/office/officeart/2005/8/layout/hierarchy2"/>
    <dgm:cxn modelId="{7506B512-5950-43B2-86F0-1E490A673AF5}" type="presParOf" srcId="{8E1D0086-6653-4512-9672-B3062C474912}" destId="{EAA70F3D-5D94-4DA4-9240-EB02A6B7D1D0}" srcOrd="0" destOrd="0" presId="urn:microsoft.com/office/officeart/2005/8/layout/hierarchy2"/>
    <dgm:cxn modelId="{EB3137A7-8882-464B-95B3-A3CE678B3877}" type="presParOf" srcId="{8E1D0086-6653-4512-9672-B3062C474912}" destId="{F4BCD276-1387-4E5D-A98E-3B7B69BA1AE6}" srcOrd="1" destOrd="0" presId="urn:microsoft.com/office/officeart/2005/8/layout/hierarchy2"/>
    <dgm:cxn modelId="{23A72826-F39F-4EC5-9FFA-D417D9C0B9E4}" type="presParOf" srcId="{F4BCD276-1387-4E5D-A98E-3B7B69BA1AE6}" destId="{DB27AF4E-1A3E-4ED8-ABD5-017695FA529C}" srcOrd="0" destOrd="0" presId="urn:microsoft.com/office/officeart/2005/8/layout/hierarchy2"/>
    <dgm:cxn modelId="{65701533-D052-4932-BD1D-DF3C573FAE45}" type="presParOf" srcId="{DB27AF4E-1A3E-4ED8-ABD5-017695FA529C}" destId="{31A7A5A2-8BDC-4235-A000-7759163D28C0}" srcOrd="0" destOrd="0" presId="urn:microsoft.com/office/officeart/2005/8/layout/hierarchy2"/>
    <dgm:cxn modelId="{E3AB9CBE-67AB-4B17-80EC-2BD3CB1BF792}" type="presParOf" srcId="{F4BCD276-1387-4E5D-A98E-3B7B69BA1AE6}" destId="{D73A59A7-5921-4399-AEBF-4524A6981668}" srcOrd="1" destOrd="0" presId="urn:microsoft.com/office/officeart/2005/8/layout/hierarchy2"/>
    <dgm:cxn modelId="{0D558EDC-7BFA-4D25-BFCF-3FDDE6DFE936}" type="presParOf" srcId="{D73A59A7-5921-4399-AEBF-4524A6981668}" destId="{8876EE68-4F67-4986-82FA-FDC687D1FEEE}" srcOrd="0" destOrd="0" presId="urn:microsoft.com/office/officeart/2005/8/layout/hierarchy2"/>
    <dgm:cxn modelId="{371B4952-4A83-4A48-B395-0C514188F6F3}" type="presParOf" srcId="{D73A59A7-5921-4399-AEBF-4524A6981668}" destId="{789B5699-2255-492C-BD8D-EDBD84B2C306}" srcOrd="1" destOrd="0" presId="urn:microsoft.com/office/officeart/2005/8/layout/hierarchy2"/>
    <dgm:cxn modelId="{F89E9A59-CDC5-45BE-B663-91FB45E6E635}" type="presParOf" srcId="{F4BCD276-1387-4E5D-A98E-3B7B69BA1AE6}" destId="{081E3CCD-DC84-4681-973F-88AAAB3A8061}" srcOrd="2" destOrd="0" presId="urn:microsoft.com/office/officeart/2005/8/layout/hierarchy2"/>
    <dgm:cxn modelId="{2836B8C2-DC3D-4FDB-8EDF-EF8473904622}" type="presParOf" srcId="{081E3CCD-DC84-4681-973F-88AAAB3A8061}" destId="{E219CBA9-4F0B-4301-9A69-8BF045F6455B}" srcOrd="0" destOrd="0" presId="urn:microsoft.com/office/officeart/2005/8/layout/hierarchy2"/>
    <dgm:cxn modelId="{174A5215-7221-467A-AF4F-7AE55D4197D8}" type="presParOf" srcId="{F4BCD276-1387-4E5D-A98E-3B7B69BA1AE6}" destId="{BF0A078B-008D-4596-ABC7-74440FDA6F7E}" srcOrd="3" destOrd="0" presId="urn:microsoft.com/office/officeart/2005/8/layout/hierarchy2"/>
    <dgm:cxn modelId="{39A1D6AF-8FC3-4707-851B-2D1B9297C3E5}" type="presParOf" srcId="{BF0A078B-008D-4596-ABC7-74440FDA6F7E}" destId="{D5643C69-F940-4995-B31D-DC98AF5BB05B}" srcOrd="0" destOrd="0" presId="urn:microsoft.com/office/officeart/2005/8/layout/hierarchy2"/>
    <dgm:cxn modelId="{00664A9C-3062-43A9-BB8B-DB8A2368CFCC}" type="presParOf" srcId="{BF0A078B-008D-4596-ABC7-74440FDA6F7E}" destId="{1138397D-2A54-458F-B03B-F18183A9C6D3}" srcOrd="1" destOrd="0" presId="urn:microsoft.com/office/officeart/2005/8/layout/hierarchy2"/>
    <dgm:cxn modelId="{A2A50B5C-6135-479E-A809-EE65E4EC5779}" type="presParOf" srcId="{F4BCD276-1387-4E5D-A98E-3B7B69BA1AE6}" destId="{1A6E27DE-F722-4337-A832-1D44AF413F0D}" srcOrd="4" destOrd="0" presId="urn:microsoft.com/office/officeart/2005/8/layout/hierarchy2"/>
    <dgm:cxn modelId="{92A79BE5-1A14-4667-ABB4-861C22C8EFDC}" type="presParOf" srcId="{1A6E27DE-F722-4337-A832-1D44AF413F0D}" destId="{D0065657-CBE4-40F7-B843-63524D1497D4}" srcOrd="0" destOrd="0" presId="urn:microsoft.com/office/officeart/2005/8/layout/hierarchy2"/>
    <dgm:cxn modelId="{42C50297-F465-4D94-B8E1-824EF7D65ACF}" type="presParOf" srcId="{F4BCD276-1387-4E5D-A98E-3B7B69BA1AE6}" destId="{4A84F1F2-C98F-41FC-84C9-2DFF3A2012DA}" srcOrd="5" destOrd="0" presId="urn:microsoft.com/office/officeart/2005/8/layout/hierarchy2"/>
    <dgm:cxn modelId="{134AAAF1-96B9-45F2-AE72-5F2D2CD24394}" type="presParOf" srcId="{4A84F1F2-C98F-41FC-84C9-2DFF3A2012DA}" destId="{4BCBA1D9-75E6-40E5-B5EB-AAA45F2BE420}" srcOrd="0" destOrd="0" presId="urn:microsoft.com/office/officeart/2005/8/layout/hierarchy2"/>
    <dgm:cxn modelId="{6D656F08-F8CC-499C-97E4-F8C47BA1E16C}" type="presParOf" srcId="{4A84F1F2-C98F-41FC-84C9-2DFF3A2012DA}" destId="{EEE59D5F-7556-4D0D-AE40-9D76B206A428}" srcOrd="1" destOrd="0" presId="urn:microsoft.com/office/officeart/2005/8/layout/hierarchy2"/>
    <dgm:cxn modelId="{28BD1070-DDE2-46F7-BB96-49177BFFB088}" type="presParOf" srcId="{ECFED92E-4328-4CE5-9E6A-5C8A36AAD5A3}" destId="{43AE13AC-F95F-4B46-83EC-5B5AABCAFD8C}" srcOrd="1" destOrd="0" presId="urn:microsoft.com/office/officeart/2005/8/layout/hierarchy2"/>
    <dgm:cxn modelId="{B8B8609C-E45D-4C01-8025-BD68C390FCA4}" type="presParOf" srcId="{43AE13AC-F95F-4B46-83EC-5B5AABCAFD8C}" destId="{754C8EC5-49EF-4B28-94D8-FC150C664244}" srcOrd="0" destOrd="0" presId="urn:microsoft.com/office/officeart/2005/8/layout/hierarchy2"/>
    <dgm:cxn modelId="{35C197F3-102C-4039-814A-B00504306938}" type="presParOf" srcId="{43AE13AC-F95F-4B46-83EC-5B5AABCAFD8C}" destId="{BB2555AF-E213-431E-B818-D684D20C1E2D}" srcOrd="1" destOrd="0" presId="urn:microsoft.com/office/officeart/2005/8/layout/hierarchy2"/>
    <dgm:cxn modelId="{C6766201-AE5B-4DF2-B364-86A5380A5DF4}" type="presParOf" srcId="{BB2555AF-E213-431E-B818-D684D20C1E2D}" destId="{4EF24F91-1E25-4ABD-A547-57CD33B394F9}" srcOrd="0" destOrd="0" presId="urn:microsoft.com/office/officeart/2005/8/layout/hierarchy2"/>
    <dgm:cxn modelId="{5DDEE671-0F67-4111-8356-10B58C81843F}" type="presParOf" srcId="{4EF24F91-1E25-4ABD-A547-57CD33B394F9}" destId="{FD7122DC-8538-4E59-9831-46B3F46E0388}" srcOrd="0" destOrd="0" presId="urn:microsoft.com/office/officeart/2005/8/layout/hierarchy2"/>
    <dgm:cxn modelId="{D3DDCE52-01A3-4A17-B9E5-E4458F15B594}" type="presParOf" srcId="{BB2555AF-E213-431E-B818-D684D20C1E2D}" destId="{AFDE3925-13FC-4E43-9A75-B7DE3E26731F}" srcOrd="1" destOrd="0" presId="urn:microsoft.com/office/officeart/2005/8/layout/hierarchy2"/>
    <dgm:cxn modelId="{8061F12B-8B07-41FF-8A20-158F0596F23E}" type="presParOf" srcId="{AFDE3925-13FC-4E43-9A75-B7DE3E26731F}" destId="{EF7D3707-0A78-4CB6-8886-91DF137D7BCC}" srcOrd="0" destOrd="0" presId="urn:microsoft.com/office/officeart/2005/8/layout/hierarchy2"/>
    <dgm:cxn modelId="{13941806-0929-44C8-8EA4-8A30EE58D648}" type="presParOf" srcId="{AFDE3925-13FC-4E43-9A75-B7DE3E26731F}" destId="{2F0DE3C0-99C5-4052-81CA-C701C8242D3E}" srcOrd="1" destOrd="0" presId="urn:microsoft.com/office/officeart/2005/8/layout/hierarchy2"/>
    <dgm:cxn modelId="{2E0DF5A5-4235-43DF-BB7E-FC34BEAF9235}" type="presParOf" srcId="{BB2555AF-E213-431E-B818-D684D20C1E2D}" destId="{5FD60152-7B7F-45D6-B18E-B8056A3CA90F}" srcOrd="2" destOrd="0" presId="urn:microsoft.com/office/officeart/2005/8/layout/hierarchy2"/>
    <dgm:cxn modelId="{7E7862B8-7919-4C9A-92C2-8381C275F10C}" type="presParOf" srcId="{5FD60152-7B7F-45D6-B18E-B8056A3CA90F}" destId="{D4DBBE32-778C-418F-9A3A-0A12CD3F8CDC}" srcOrd="0" destOrd="0" presId="urn:microsoft.com/office/officeart/2005/8/layout/hierarchy2"/>
    <dgm:cxn modelId="{1CBA8541-9BDC-43DA-B15A-86479DD9804F}" type="presParOf" srcId="{BB2555AF-E213-431E-B818-D684D20C1E2D}" destId="{144AEFCA-5BE6-453D-9D4C-214C6629BF87}" srcOrd="3" destOrd="0" presId="urn:microsoft.com/office/officeart/2005/8/layout/hierarchy2"/>
    <dgm:cxn modelId="{A3D5DF1E-5CC6-4982-9EC3-D0A451B2C9CD}" type="presParOf" srcId="{144AEFCA-5BE6-453D-9D4C-214C6629BF87}" destId="{ADCABE79-543E-4857-9678-8C05CB173505}" srcOrd="0" destOrd="0" presId="urn:microsoft.com/office/officeart/2005/8/layout/hierarchy2"/>
    <dgm:cxn modelId="{0B3F4A40-EE47-49D9-AB93-15AD25D5D94C}" type="presParOf" srcId="{144AEFCA-5BE6-453D-9D4C-214C6629BF87}" destId="{FFBEE41E-FBFA-4F6E-BE39-D007CEC81494}" srcOrd="1" destOrd="0" presId="urn:microsoft.com/office/officeart/2005/8/layout/hierarchy2"/>
    <dgm:cxn modelId="{3CED8D67-2948-4DFB-8F50-64842AA2C5BD}" type="presParOf" srcId="{BB2555AF-E213-431E-B818-D684D20C1E2D}" destId="{32E47192-9037-402D-BDA8-B0B89F11765A}" srcOrd="4" destOrd="0" presId="urn:microsoft.com/office/officeart/2005/8/layout/hierarchy2"/>
    <dgm:cxn modelId="{6A430481-E7E3-4941-848A-9587F387EE46}" type="presParOf" srcId="{32E47192-9037-402D-BDA8-B0B89F11765A}" destId="{EC8F364E-C22E-4C1F-B030-7983E651A5E5}" srcOrd="0" destOrd="0" presId="urn:microsoft.com/office/officeart/2005/8/layout/hierarchy2"/>
    <dgm:cxn modelId="{AD3B10E1-B807-46BA-9544-8C6E947AE5CC}" type="presParOf" srcId="{BB2555AF-E213-431E-B818-D684D20C1E2D}" destId="{00602D22-C31F-41FB-A111-CBDEA8CF00A9}" srcOrd="5" destOrd="0" presId="urn:microsoft.com/office/officeart/2005/8/layout/hierarchy2"/>
    <dgm:cxn modelId="{7EF23F45-7FB0-4F7B-BAF4-F75B4A995175}" type="presParOf" srcId="{00602D22-C31F-41FB-A111-CBDEA8CF00A9}" destId="{759039D5-6BBA-4470-86AD-A6D27327FD5E}" srcOrd="0" destOrd="0" presId="urn:microsoft.com/office/officeart/2005/8/layout/hierarchy2"/>
    <dgm:cxn modelId="{CA8F5CFB-D842-41A1-9090-4243799D95C7}" type="presParOf" srcId="{00602D22-C31F-41FB-A111-CBDEA8CF00A9}" destId="{8B8648DA-4DFD-4CBF-81DE-EB31D8359D88}" srcOrd="1" destOrd="0" presId="urn:microsoft.com/office/officeart/2005/8/layout/hierarchy2"/>
    <dgm:cxn modelId="{727D268C-2B3B-4184-8D06-69E55191B3C0}" type="presParOf" srcId="{ECFED92E-4328-4CE5-9E6A-5C8A36AAD5A3}" destId="{5CDDA3F8-D0AB-4A66-94BA-F0705F6ECB5F}" srcOrd="2" destOrd="0" presId="urn:microsoft.com/office/officeart/2005/8/layout/hierarchy2"/>
    <dgm:cxn modelId="{2F75810E-9B28-431E-9F4C-4DD23E84CB95}" type="presParOf" srcId="{5CDDA3F8-D0AB-4A66-94BA-F0705F6ECB5F}" destId="{9588E7D9-C051-4D68-B5EF-1A74919197A2}" srcOrd="0" destOrd="0" presId="urn:microsoft.com/office/officeart/2005/8/layout/hierarchy2"/>
    <dgm:cxn modelId="{9D8A476B-AA16-4B40-B0F0-E7E06BC07CEE}" type="presParOf" srcId="{5CDDA3F8-D0AB-4A66-94BA-F0705F6ECB5F}" destId="{05A80BBF-411A-43BA-993E-0554447CC1F5}" srcOrd="1" destOrd="0" presId="urn:microsoft.com/office/officeart/2005/8/layout/hierarchy2"/>
    <dgm:cxn modelId="{E53D6273-C562-4454-9AA8-CC7F58B59FDA}" type="presParOf" srcId="{05A80BBF-411A-43BA-993E-0554447CC1F5}" destId="{D9DF191E-B541-4F11-A7DE-90DD9A0646C7}" srcOrd="0" destOrd="0" presId="urn:microsoft.com/office/officeart/2005/8/layout/hierarchy2"/>
    <dgm:cxn modelId="{0B47397C-0BA9-49E6-8900-D2B5E0CCE9D4}" type="presParOf" srcId="{D9DF191E-B541-4F11-A7DE-90DD9A0646C7}" destId="{E83B7B3E-FF1C-4C36-AAA0-E2203A52EBE2}" srcOrd="0" destOrd="0" presId="urn:microsoft.com/office/officeart/2005/8/layout/hierarchy2"/>
    <dgm:cxn modelId="{44C20939-72B5-40AF-A81D-E225FC6D66C8}" type="presParOf" srcId="{05A80BBF-411A-43BA-993E-0554447CC1F5}" destId="{AFB79DC1-D3A8-408E-B92B-F964FF09C5AF}" srcOrd="1" destOrd="0" presId="urn:microsoft.com/office/officeart/2005/8/layout/hierarchy2"/>
    <dgm:cxn modelId="{31E85479-E588-4B42-A794-942D1F919835}" type="presParOf" srcId="{AFB79DC1-D3A8-408E-B92B-F964FF09C5AF}" destId="{E503A2A5-151F-4094-A6CF-275A2F515CA0}" srcOrd="0" destOrd="0" presId="urn:microsoft.com/office/officeart/2005/8/layout/hierarchy2"/>
    <dgm:cxn modelId="{4C502A3B-DB09-429A-BE86-994DD2E1CC69}" type="presParOf" srcId="{AFB79DC1-D3A8-408E-B92B-F964FF09C5AF}" destId="{F9B09FD2-EE63-48B7-BE03-7D4F92775F9F}" srcOrd="1" destOrd="0" presId="urn:microsoft.com/office/officeart/2005/8/layout/hierarchy2"/>
    <dgm:cxn modelId="{93928D4D-714E-4C83-B4FE-674D9FCB0A2D}" type="presParOf" srcId="{05A80BBF-411A-43BA-993E-0554447CC1F5}" destId="{B6BC0E3A-5CEE-411D-848B-2D8708FCA2A7}" srcOrd="2" destOrd="0" presId="urn:microsoft.com/office/officeart/2005/8/layout/hierarchy2"/>
    <dgm:cxn modelId="{7D825969-46D2-460B-A0A5-4A223E81D092}" type="presParOf" srcId="{B6BC0E3A-5CEE-411D-848B-2D8708FCA2A7}" destId="{E48CCF09-AC65-4212-8AEC-E64A23B13F2F}" srcOrd="0" destOrd="0" presId="urn:microsoft.com/office/officeart/2005/8/layout/hierarchy2"/>
    <dgm:cxn modelId="{E3AB1B90-971D-464F-8D9E-DF3F899C7138}" type="presParOf" srcId="{05A80BBF-411A-43BA-993E-0554447CC1F5}" destId="{A860BC72-0E7E-473F-B4B5-3391A0FC9554}" srcOrd="3" destOrd="0" presId="urn:microsoft.com/office/officeart/2005/8/layout/hierarchy2"/>
    <dgm:cxn modelId="{4E67908D-D242-4F62-A6EE-6E1D07023427}" type="presParOf" srcId="{A860BC72-0E7E-473F-B4B5-3391A0FC9554}" destId="{83AA0017-E343-4CD8-9D58-F4916A7769CD}" srcOrd="0" destOrd="0" presId="urn:microsoft.com/office/officeart/2005/8/layout/hierarchy2"/>
    <dgm:cxn modelId="{1122BE30-E90E-4A1A-9EA9-4E0A661FD415}" type="presParOf" srcId="{A860BC72-0E7E-473F-B4B5-3391A0FC9554}" destId="{23AE78F3-0CCE-47B5-831B-25D9D3E1CDE4}" srcOrd="1" destOrd="0" presId="urn:microsoft.com/office/officeart/2005/8/layout/hierarchy2"/>
    <dgm:cxn modelId="{9693DE57-4022-4D5A-AF12-B29D6FFC36D1}" type="presParOf" srcId="{05A80BBF-411A-43BA-993E-0554447CC1F5}" destId="{7E7A1816-C8B2-4EA3-A339-DE7CF7B3E155}" srcOrd="4" destOrd="0" presId="urn:microsoft.com/office/officeart/2005/8/layout/hierarchy2"/>
    <dgm:cxn modelId="{701C4E0A-8986-4E03-8C81-71370DF01B96}" type="presParOf" srcId="{7E7A1816-C8B2-4EA3-A339-DE7CF7B3E155}" destId="{05D74A06-7692-4F68-9974-9BEB4802878D}" srcOrd="0" destOrd="0" presId="urn:microsoft.com/office/officeart/2005/8/layout/hierarchy2"/>
    <dgm:cxn modelId="{B9D44703-840F-4404-9158-5B0DE4744712}" type="presParOf" srcId="{05A80BBF-411A-43BA-993E-0554447CC1F5}" destId="{2E0385E4-B371-45E2-B5CB-6DBC75574CE4}" srcOrd="5" destOrd="0" presId="urn:microsoft.com/office/officeart/2005/8/layout/hierarchy2"/>
    <dgm:cxn modelId="{342290F5-F9B6-47F2-BFE7-8BA3CB84D3C5}" type="presParOf" srcId="{2E0385E4-B371-45E2-B5CB-6DBC75574CE4}" destId="{A542119E-DF0A-44D8-AB69-8E86AEFB9C99}" srcOrd="0" destOrd="0" presId="urn:microsoft.com/office/officeart/2005/8/layout/hierarchy2"/>
    <dgm:cxn modelId="{52DDB573-4051-4FAB-9BE6-E732F1327387}" type="presParOf" srcId="{2E0385E4-B371-45E2-B5CB-6DBC75574CE4}" destId="{338F69A0-0EB0-4762-BEED-FD50E81A3A4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871"/>
          <a:ext cx="3566158" cy="4454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b="1" kern="1200" dirty="0">
              <a:latin typeface="Segoe UI Semilight" panose="020B0402040204020203" pitchFamily="34" charset="0"/>
              <a:cs typeface="Segoe UI Semilight" panose="020B0402040204020203" pitchFamily="34" charset="0"/>
            </a:rPr>
            <a:t>ما هي أقسام علم البيئة البرية؟</a:t>
          </a:r>
          <a:endParaRPr lang="en-US" sz="2000" b="1" kern="1200" dirty="0">
            <a:latin typeface="Segoe UI Semilight" panose="020B0402040204020203" pitchFamily="34" charset="0"/>
            <a:cs typeface="Segoe UI Semilight" panose="020B0402040204020203" pitchFamily="34" charset="0"/>
          </a:endParaRPr>
        </a:p>
      </dsp:txBody>
      <dsp:txXfrm>
        <a:off x="21747" y="22618"/>
        <a:ext cx="3522664" cy="401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42204"/>
          <a:ext cx="1806610" cy="5149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b="1" kern="1200" dirty="0">
              <a:latin typeface="Segoe UI Semilight" panose="020B0402040204020203" pitchFamily="34" charset="0"/>
              <a:cs typeface="Segoe UI Semilight" panose="020B0402040204020203" pitchFamily="34" charset="0"/>
            </a:rPr>
            <a:t>النوع </a:t>
          </a:r>
          <a:r>
            <a:rPr lang="en-US" sz="2000" b="1" kern="1200" dirty="0">
              <a:latin typeface="Segoe UI Semilight" panose="020B0402040204020203" pitchFamily="34" charset="0"/>
              <a:cs typeface="Segoe UI Semilight" panose="020B0402040204020203" pitchFamily="34" charset="0"/>
            </a:rPr>
            <a:t>Species:</a:t>
          </a:r>
        </a:p>
      </dsp:txBody>
      <dsp:txXfrm>
        <a:off x="25140" y="67344"/>
        <a:ext cx="1756330" cy="464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8014C-77B1-4D53-B9DF-4C9170B5145F}">
      <dsp:nvSpPr>
        <dsp:cNvPr id="0" name=""/>
        <dsp:cNvSpPr/>
      </dsp:nvSpPr>
      <dsp:spPr>
        <a:xfrm>
          <a:off x="329064" y="0"/>
          <a:ext cx="1681702" cy="4461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أعشاب</a:t>
          </a:r>
          <a:endParaRPr lang="en-US" sz="1400" kern="1200" dirty="0">
            <a:latin typeface="Segoe UI Semibold" panose="020B0702040204020203" pitchFamily="34" charset="0"/>
            <a:cs typeface="Segoe UI Semibold" panose="020B0702040204020203" pitchFamily="34" charset="0"/>
          </a:endParaRPr>
        </a:p>
      </dsp:txBody>
      <dsp:txXfrm>
        <a:off x="342132" y="13068"/>
        <a:ext cx="1655566" cy="420037"/>
      </dsp:txXfrm>
    </dsp:sp>
    <dsp:sp modelId="{96D62181-3982-43EB-9C85-60CDC9F6AF06}">
      <dsp:nvSpPr>
        <dsp:cNvPr id="0" name=""/>
        <dsp:cNvSpPr/>
      </dsp:nvSpPr>
      <dsp:spPr>
        <a:xfrm rot="5400000">
          <a:off x="1086257" y="457328"/>
          <a:ext cx="167315" cy="2007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109682" y="474059"/>
        <a:ext cx="120466" cy="117121"/>
      </dsp:txXfrm>
    </dsp:sp>
    <dsp:sp modelId="{6E619299-0792-4E71-B009-AE7081082820}">
      <dsp:nvSpPr>
        <dsp:cNvPr id="0" name=""/>
        <dsp:cNvSpPr/>
      </dsp:nvSpPr>
      <dsp:spPr>
        <a:xfrm>
          <a:off x="329064" y="669261"/>
          <a:ext cx="1681702" cy="4461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مواشي</a:t>
          </a:r>
          <a:endParaRPr lang="en-US" sz="1400" kern="1200" dirty="0">
            <a:latin typeface="Segoe UI Semibold" panose="020B0702040204020203" pitchFamily="34" charset="0"/>
            <a:cs typeface="Segoe UI Semibold" panose="020B0702040204020203" pitchFamily="34" charset="0"/>
          </a:endParaRPr>
        </a:p>
      </dsp:txBody>
      <dsp:txXfrm>
        <a:off x="342132" y="682329"/>
        <a:ext cx="1655566" cy="420037"/>
      </dsp:txXfrm>
    </dsp:sp>
    <dsp:sp modelId="{ED27B28C-9B5F-4E89-B93D-99DBCA12E93F}">
      <dsp:nvSpPr>
        <dsp:cNvPr id="0" name=""/>
        <dsp:cNvSpPr/>
      </dsp:nvSpPr>
      <dsp:spPr>
        <a:xfrm rot="5400000">
          <a:off x="1086257" y="1126589"/>
          <a:ext cx="167315" cy="2007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109682" y="1143320"/>
        <a:ext cx="120466" cy="117121"/>
      </dsp:txXfrm>
    </dsp:sp>
    <dsp:sp modelId="{44E5CE6E-62B1-43C3-BD6C-74BE5018F0D1}">
      <dsp:nvSpPr>
        <dsp:cNvPr id="0" name=""/>
        <dsp:cNvSpPr/>
      </dsp:nvSpPr>
      <dsp:spPr>
        <a:xfrm>
          <a:off x="329064" y="1338521"/>
          <a:ext cx="1681702" cy="4461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انسان</a:t>
          </a:r>
          <a:endParaRPr lang="en-US" sz="1400" kern="1200" dirty="0">
            <a:latin typeface="Segoe UI Semibold" panose="020B0702040204020203" pitchFamily="34" charset="0"/>
            <a:cs typeface="Segoe UI Semibold" panose="020B0702040204020203" pitchFamily="34" charset="0"/>
          </a:endParaRPr>
        </a:p>
      </dsp:txBody>
      <dsp:txXfrm>
        <a:off x="342132" y="1351589"/>
        <a:ext cx="1655566" cy="420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0DC87-AFF0-44CF-AA2E-EC56B638EA7A}">
      <dsp:nvSpPr>
        <dsp:cNvPr id="0" name=""/>
        <dsp:cNvSpPr/>
      </dsp:nvSpPr>
      <dsp:spPr>
        <a:xfrm>
          <a:off x="514112" y="1274"/>
          <a:ext cx="1734687" cy="3760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أعشاب</a:t>
          </a:r>
          <a:endParaRPr lang="en-US" sz="1400" kern="1200" dirty="0">
            <a:latin typeface="Segoe UI Semibold" panose="020B0702040204020203" pitchFamily="34" charset="0"/>
            <a:cs typeface="Segoe UI Semibold" panose="020B0702040204020203" pitchFamily="34" charset="0"/>
          </a:endParaRPr>
        </a:p>
      </dsp:txBody>
      <dsp:txXfrm>
        <a:off x="525126" y="12288"/>
        <a:ext cx="1712659" cy="354026"/>
      </dsp:txXfrm>
    </dsp:sp>
    <dsp:sp modelId="{4AA72661-676C-4C06-986B-0ABED94FAD5E}">
      <dsp:nvSpPr>
        <dsp:cNvPr id="0" name=""/>
        <dsp:cNvSpPr/>
      </dsp:nvSpPr>
      <dsp:spPr>
        <a:xfrm rot="5400000">
          <a:off x="1339393" y="382937"/>
          <a:ext cx="84125" cy="100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1171" y="391350"/>
        <a:ext cx="60570" cy="58888"/>
      </dsp:txXfrm>
    </dsp:sp>
    <dsp:sp modelId="{02D6220E-5BF4-498C-A93F-A78DF07EAE11}">
      <dsp:nvSpPr>
        <dsp:cNvPr id="0" name=""/>
        <dsp:cNvSpPr/>
      </dsp:nvSpPr>
      <dsp:spPr>
        <a:xfrm>
          <a:off x="514112" y="489496"/>
          <a:ext cx="1734687" cy="3760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حشرات</a:t>
          </a:r>
          <a:endParaRPr lang="en-US" sz="1400" kern="1200" dirty="0">
            <a:latin typeface="Segoe UI Semibold" panose="020B0702040204020203" pitchFamily="34" charset="0"/>
            <a:cs typeface="Segoe UI Semibold" panose="020B0702040204020203" pitchFamily="34" charset="0"/>
          </a:endParaRPr>
        </a:p>
      </dsp:txBody>
      <dsp:txXfrm>
        <a:off x="525126" y="500510"/>
        <a:ext cx="1712659" cy="354026"/>
      </dsp:txXfrm>
    </dsp:sp>
    <dsp:sp modelId="{4A4925A1-F154-4BD6-BDAC-8688CE4E624A}">
      <dsp:nvSpPr>
        <dsp:cNvPr id="0" name=""/>
        <dsp:cNvSpPr/>
      </dsp:nvSpPr>
      <dsp:spPr>
        <a:xfrm rot="5400000">
          <a:off x="1339393" y="871159"/>
          <a:ext cx="84125" cy="100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1171" y="879572"/>
        <a:ext cx="60570" cy="58888"/>
      </dsp:txXfrm>
    </dsp:sp>
    <dsp:sp modelId="{A5189C12-2B7C-4E13-99F8-1498D876349B}">
      <dsp:nvSpPr>
        <dsp:cNvPr id="0" name=""/>
        <dsp:cNvSpPr/>
      </dsp:nvSpPr>
      <dsp:spPr>
        <a:xfrm>
          <a:off x="514112" y="977719"/>
          <a:ext cx="1734687" cy="3760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قوارض</a:t>
          </a:r>
          <a:endParaRPr lang="en-US" sz="1400" kern="1200" dirty="0">
            <a:latin typeface="Segoe UI Semibold" panose="020B0702040204020203" pitchFamily="34" charset="0"/>
            <a:cs typeface="Segoe UI Semibold" panose="020B0702040204020203" pitchFamily="34" charset="0"/>
          </a:endParaRPr>
        </a:p>
      </dsp:txBody>
      <dsp:txXfrm>
        <a:off x="525126" y="988733"/>
        <a:ext cx="1712659" cy="354026"/>
      </dsp:txXfrm>
    </dsp:sp>
    <dsp:sp modelId="{08077D39-3E52-4D7C-B479-93E00A9BE150}">
      <dsp:nvSpPr>
        <dsp:cNvPr id="0" name=""/>
        <dsp:cNvSpPr/>
      </dsp:nvSpPr>
      <dsp:spPr>
        <a:xfrm rot="5400000">
          <a:off x="1339393" y="1359382"/>
          <a:ext cx="84125" cy="100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1171" y="1367795"/>
        <a:ext cx="60570" cy="58888"/>
      </dsp:txXfrm>
    </dsp:sp>
    <dsp:sp modelId="{490EF82E-8A68-4966-AECD-85E077646537}">
      <dsp:nvSpPr>
        <dsp:cNvPr id="0" name=""/>
        <dsp:cNvSpPr/>
      </dsp:nvSpPr>
      <dsp:spPr>
        <a:xfrm>
          <a:off x="514112" y="1465941"/>
          <a:ext cx="1734687" cy="3760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ثعابين</a:t>
          </a:r>
          <a:endParaRPr lang="en-US" sz="1400" kern="1200" dirty="0">
            <a:latin typeface="Segoe UI Semibold" panose="020B0702040204020203" pitchFamily="34" charset="0"/>
            <a:cs typeface="Segoe UI Semibold" panose="020B0702040204020203" pitchFamily="34" charset="0"/>
          </a:endParaRPr>
        </a:p>
      </dsp:txBody>
      <dsp:txXfrm>
        <a:off x="525126" y="1476955"/>
        <a:ext cx="1712659" cy="354026"/>
      </dsp:txXfrm>
    </dsp:sp>
    <dsp:sp modelId="{9C80B13F-5775-4AEF-8A14-EDA4057CAD6C}">
      <dsp:nvSpPr>
        <dsp:cNvPr id="0" name=""/>
        <dsp:cNvSpPr/>
      </dsp:nvSpPr>
      <dsp:spPr>
        <a:xfrm rot="5400000">
          <a:off x="1339393" y="1847604"/>
          <a:ext cx="84125" cy="100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51171" y="1856017"/>
        <a:ext cx="60570" cy="58888"/>
      </dsp:txXfrm>
    </dsp:sp>
    <dsp:sp modelId="{76119821-CCAD-455A-AB2E-072D6768172F}">
      <dsp:nvSpPr>
        <dsp:cNvPr id="0" name=""/>
        <dsp:cNvSpPr/>
      </dsp:nvSpPr>
      <dsp:spPr>
        <a:xfrm>
          <a:off x="514112" y="1954163"/>
          <a:ext cx="1734687" cy="3760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صقور</a:t>
          </a:r>
          <a:endParaRPr lang="en-US" sz="1400" kern="1200" dirty="0">
            <a:latin typeface="Segoe UI Semibold" panose="020B0702040204020203" pitchFamily="34" charset="0"/>
            <a:cs typeface="Segoe UI Semibold" panose="020B0702040204020203" pitchFamily="34" charset="0"/>
          </a:endParaRPr>
        </a:p>
      </dsp:txBody>
      <dsp:txXfrm>
        <a:off x="525126" y="1965177"/>
        <a:ext cx="1712659" cy="354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CD489-237E-482D-8FC3-1CAB38EAD4B8}">
      <dsp:nvSpPr>
        <dsp:cNvPr id="0" name=""/>
        <dsp:cNvSpPr/>
      </dsp:nvSpPr>
      <dsp:spPr>
        <a:xfrm>
          <a:off x="333304" y="1867"/>
          <a:ext cx="2096303" cy="2715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طحالب</a:t>
          </a:r>
          <a:endParaRPr lang="en-US" sz="1400" kern="1200" dirty="0">
            <a:latin typeface="Segoe UI Semibold" panose="020B0702040204020203" pitchFamily="34" charset="0"/>
            <a:cs typeface="Segoe UI Semibold" panose="020B0702040204020203" pitchFamily="34" charset="0"/>
          </a:endParaRPr>
        </a:p>
      </dsp:txBody>
      <dsp:txXfrm>
        <a:off x="341257" y="9820"/>
        <a:ext cx="2080397" cy="255644"/>
      </dsp:txXfrm>
    </dsp:sp>
    <dsp:sp modelId="{894F3062-3068-4D58-A59F-3902D30ACC11}">
      <dsp:nvSpPr>
        <dsp:cNvPr id="0" name=""/>
        <dsp:cNvSpPr/>
      </dsp:nvSpPr>
      <dsp:spPr>
        <a:xfrm rot="5400000">
          <a:off x="1327195" y="280652"/>
          <a:ext cx="108521" cy="130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42388" y="291504"/>
        <a:ext cx="78136" cy="75965"/>
      </dsp:txXfrm>
    </dsp:sp>
    <dsp:sp modelId="{7D5B7D3D-8C71-4273-B7B6-AE82F16C6F68}">
      <dsp:nvSpPr>
        <dsp:cNvPr id="0" name=""/>
        <dsp:cNvSpPr/>
      </dsp:nvSpPr>
      <dsp:spPr>
        <a:xfrm>
          <a:off x="333304" y="418113"/>
          <a:ext cx="2096303" cy="2715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كائنات وحيدة الخلية</a:t>
          </a:r>
          <a:endParaRPr lang="en-US" sz="1400" kern="1200" dirty="0">
            <a:latin typeface="Segoe UI Semibold" panose="020B0702040204020203" pitchFamily="34" charset="0"/>
            <a:cs typeface="Segoe UI Semibold" panose="020B0702040204020203" pitchFamily="34" charset="0"/>
          </a:endParaRPr>
        </a:p>
      </dsp:txBody>
      <dsp:txXfrm>
        <a:off x="341257" y="426066"/>
        <a:ext cx="2080397" cy="255644"/>
      </dsp:txXfrm>
    </dsp:sp>
    <dsp:sp modelId="{DDA1B82B-8394-4621-8A8C-6BE79DEC7735}">
      <dsp:nvSpPr>
        <dsp:cNvPr id="0" name=""/>
        <dsp:cNvSpPr/>
      </dsp:nvSpPr>
      <dsp:spPr>
        <a:xfrm rot="5400000">
          <a:off x="1327195" y="696898"/>
          <a:ext cx="108521" cy="130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42388" y="707750"/>
        <a:ext cx="78136" cy="75965"/>
      </dsp:txXfrm>
    </dsp:sp>
    <dsp:sp modelId="{12D46C42-4B32-4A04-8577-B74EED92476A}">
      <dsp:nvSpPr>
        <dsp:cNvPr id="0" name=""/>
        <dsp:cNvSpPr/>
      </dsp:nvSpPr>
      <dsp:spPr>
        <a:xfrm>
          <a:off x="333304" y="834359"/>
          <a:ext cx="2096303" cy="2715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عوالق حيوانية</a:t>
          </a:r>
          <a:endParaRPr lang="en-US" sz="1400" kern="1200" dirty="0">
            <a:latin typeface="Segoe UI Semibold" panose="020B0702040204020203" pitchFamily="34" charset="0"/>
            <a:cs typeface="Segoe UI Semibold" panose="020B0702040204020203" pitchFamily="34" charset="0"/>
          </a:endParaRPr>
        </a:p>
      </dsp:txBody>
      <dsp:txXfrm>
        <a:off x="341257" y="842312"/>
        <a:ext cx="2080397" cy="255644"/>
      </dsp:txXfrm>
    </dsp:sp>
    <dsp:sp modelId="{4C3E75BC-4209-483E-AED8-DAB7357C280B}">
      <dsp:nvSpPr>
        <dsp:cNvPr id="0" name=""/>
        <dsp:cNvSpPr/>
      </dsp:nvSpPr>
      <dsp:spPr>
        <a:xfrm rot="5400000">
          <a:off x="1327195" y="1113143"/>
          <a:ext cx="108521" cy="130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42388" y="1123995"/>
        <a:ext cx="78136" cy="75965"/>
      </dsp:txXfrm>
    </dsp:sp>
    <dsp:sp modelId="{E6FC4480-0C06-4F6E-8700-518CED585095}">
      <dsp:nvSpPr>
        <dsp:cNvPr id="0" name=""/>
        <dsp:cNvSpPr/>
      </dsp:nvSpPr>
      <dsp:spPr>
        <a:xfrm>
          <a:off x="333304" y="1250604"/>
          <a:ext cx="2096303" cy="2715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أسماك صغيرة</a:t>
          </a:r>
          <a:endParaRPr lang="en-US" sz="1400" kern="1200" dirty="0">
            <a:latin typeface="Segoe UI Semibold" panose="020B0702040204020203" pitchFamily="34" charset="0"/>
            <a:cs typeface="Segoe UI Semibold" panose="020B0702040204020203" pitchFamily="34" charset="0"/>
          </a:endParaRPr>
        </a:p>
      </dsp:txBody>
      <dsp:txXfrm>
        <a:off x="341257" y="1258557"/>
        <a:ext cx="2080397" cy="255644"/>
      </dsp:txXfrm>
    </dsp:sp>
    <dsp:sp modelId="{4E580831-9E59-41CE-90E8-075905CCEAB6}">
      <dsp:nvSpPr>
        <dsp:cNvPr id="0" name=""/>
        <dsp:cNvSpPr/>
      </dsp:nvSpPr>
      <dsp:spPr>
        <a:xfrm rot="5400000">
          <a:off x="1327195" y="1529389"/>
          <a:ext cx="108521" cy="130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42388" y="1540241"/>
        <a:ext cx="78136" cy="75965"/>
      </dsp:txXfrm>
    </dsp:sp>
    <dsp:sp modelId="{2B812390-7661-4EEF-8D49-574B03B55965}">
      <dsp:nvSpPr>
        <dsp:cNvPr id="0" name=""/>
        <dsp:cNvSpPr/>
      </dsp:nvSpPr>
      <dsp:spPr>
        <a:xfrm>
          <a:off x="333304" y="1666850"/>
          <a:ext cx="2096303" cy="2715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أسماك كبيرة</a:t>
          </a:r>
          <a:endParaRPr lang="en-US" sz="1400" kern="1200" dirty="0">
            <a:latin typeface="Segoe UI Semibold" panose="020B0702040204020203" pitchFamily="34" charset="0"/>
            <a:cs typeface="Segoe UI Semibold" panose="020B0702040204020203" pitchFamily="34" charset="0"/>
          </a:endParaRPr>
        </a:p>
      </dsp:txBody>
      <dsp:txXfrm>
        <a:off x="341257" y="1674803"/>
        <a:ext cx="2080397" cy="255644"/>
      </dsp:txXfrm>
    </dsp:sp>
    <dsp:sp modelId="{F205CE65-5BDE-4498-8EA8-FF773B841C2A}">
      <dsp:nvSpPr>
        <dsp:cNvPr id="0" name=""/>
        <dsp:cNvSpPr/>
      </dsp:nvSpPr>
      <dsp:spPr>
        <a:xfrm rot="5400000">
          <a:off x="1327195" y="1945635"/>
          <a:ext cx="108521" cy="130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42388" y="1956487"/>
        <a:ext cx="78136" cy="75965"/>
      </dsp:txXfrm>
    </dsp:sp>
    <dsp:sp modelId="{B0CD0FAE-1511-4647-B551-FE8817CEEEEE}">
      <dsp:nvSpPr>
        <dsp:cNvPr id="0" name=""/>
        <dsp:cNvSpPr/>
      </dsp:nvSpPr>
      <dsp:spPr>
        <a:xfrm>
          <a:off x="333304" y="2083096"/>
          <a:ext cx="2096303" cy="2715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Segoe UI Semibold" panose="020B0702040204020203" pitchFamily="34" charset="0"/>
              <a:cs typeface="Segoe UI Semibold" panose="020B0702040204020203" pitchFamily="34" charset="0"/>
            </a:rPr>
            <a:t>حيتان</a:t>
          </a:r>
          <a:endParaRPr lang="en-US" sz="1400" kern="1200" dirty="0">
            <a:latin typeface="Segoe UI Semibold" panose="020B0702040204020203" pitchFamily="34" charset="0"/>
            <a:cs typeface="Segoe UI Semibold" panose="020B0702040204020203" pitchFamily="34" charset="0"/>
          </a:endParaRPr>
        </a:p>
      </dsp:txBody>
      <dsp:txXfrm>
        <a:off x="341257" y="2091049"/>
        <a:ext cx="2080397" cy="255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0F3D-5D94-4DA4-9240-EB02A6B7D1D0}">
      <dsp:nvSpPr>
        <dsp:cNvPr id="0" name=""/>
        <dsp:cNvSpPr/>
      </dsp:nvSpPr>
      <dsp:spPr>
        <a:xfrm>
          <a:off x="1482920" y="261950"/>
          <a:ext cx="3773755" cy="75696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Living Habitat</a:t>
          </a:r>
        </a:p>
      </dsp:txBody>
      <dsp:txXfrm>
        <a:off x="1505091" y="284121"/>
        <a:ext cx="3729413" cy="712624"/>
      </dsp:txXfrm>
    </dsp:sp>
    <dsp:sp modelId="{DB27AF4E-1A3E-4ED8-ABD5-017695FA529C}">
      <dsp:nvSpPr>
        <dsp:cNvPr id="0" name=""/>
        <dsp:cNvSpPr/>
      </dsp:nvSpPr>
      <dsp:spPr>
        <a:xfrm rot="20152951">
          <a:off x="5210651" y="422570"/>
          <a:ext cx="1054520" cy="4840"/>
        </a:xfrm>
        <a:custGeom>
          <a:avLst/>
          <a:gdLst/>
          <a:ahLst/>
          <a:cxnLst/>
          <a:rect l="0" t="0" r="0" b="0"/>
          <a:pathLst>
            <a:path>
              <a:moveTo>
                <a:pt x="0" y="2420"/>
              </a:moveTo>
              <a:lnTo>
                <a:pt x="1054520" y="24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1548" y="398627"/>
        <a:ext cx="52726" cy="52726"/>
      </dsp:txXfrm>
    </dsp:sp>
    <dsp:sp modelId="{8876EE68-4F67-4986-82FA-FDC687D1FEEE}">
      <dsp:nvSpPr>
        <dsp:cNvPr id="0" name=""/>
        <dsp:cNvSpPr/>
      </dsp:nvSpPr>
      <dsp:spPr>
        <a:xfrm>
          <a:off x="6219147" y="1901"/>
          <a:ext cx="3739015" cy="4152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Terrestrial</a:t>
          </a:r>
        </a:p>
      </dsp:txBody>
      <dsp:txXfrm>
        <a:off x="6231310" y="14064"/>
        <a:ext cx="3714689" cy="390966"/>
      </dsp:txXfrm>
    </dsp:sp>
    <dsp:sp modelId="{081E3CCD-DC84-4681-973F-88AAAB3A8061}">
      <dsp:nvSpPr>
        <dsp:cNvPr id="0" name=""/>
        <dsp:cNvSpPr/>
      </dsp:nvSpPr>
      <dsp:spPr>
        <a:xfrm>
          <a:off x="5256676" y="638013"/>
          <a:ext cx="962471" cy="4840"/>
        </a:xfrm>
        <a:custGeom>
          <a:avLst/>
          <a:gdLst/>
          <a:ahLst/>
          <a:cxnLst/>
          <a:rect l="0" t="0" r="0" b="0"/>
          <a:pathLst>
            <a:path>
              <a:moveTo>
                <a:pt x="0" y="2420"/>
              </a:moveTo>
              <a:lnTo>
                <a:pt x="962471" y="24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3849" y="616372"/>
        <a:ext cx="48123" cy="48123"/>
      </dsp:txXfrm>
    </dsp:sp>
    <dsp:sp modelId="{D5643C69-F940-4995-B31D-DC98AF5BB05B}">
      <dsp:nvSpPr>
        <dsp:cNvPr id="0" name=""/>
        <dsp:cNvSpPr/>
      </dsp:nvSpPr>
      <dsp:spPr>
        <a:xfrm>
          <a:off x="6219147" y="432787"/>
          <a:ext cx="3739015" cy="4152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Aquatic</a:t>
          </a:r>
        </a:p>
      </dsp:txBody>
      <dsp:txXfrm>
        <a:off x="6231310" y="444950"/>
        <a:ext cx="3714689" cy="390966"/>
      </dsp:txXfrm>
    </dsp:sp>
    <dsp:sp modelId="{1A6E27DE-F722-4337-A832-1D44AF413F0D}">
      <dsp:nvSpPr>
        <dsp:cNvPr id="0" name=""/>
        <dsp:cNvSpPr/>
      </dsp:nvSpPr>
      <dsp:spPr>
        <a:xfrm rot="1447049">
          <a:off x="5210651" y="853456"/>
          <a:ext cx="1054520" cy="4840"/>
        </a:xfrm>
        <a:custGeom>
          <a:avLst/>
          <a:gdLst/>
          <a:ahLst/>
          <a:cxnLst/>
          <a:rect l="0" t="0" r="0" b="0"/>
          <a:pathLst>
            <a:path>
              <a:moveTo>
                <a:pt x="0" y="2420"/>
              </a:moveTo>
              <a:lnTo>
                <a:pt x="1054520" y="24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1548" y="829514"/>
        <a:ext cx="52726" cy="52726"/>
      </dsp:txXfrm>
    </dsp:sp>
    <dsp:sp modelId="{4BCBA1D9-75E6-40E5-B5EB-AAA45F2BE420}">
      <dsp:nvSpPr>
        <dsp:cNvPr id="0" name=""/>
        <dsp:cNvSpPr/>
      </dsp:nvSpPr>
      <dsp:spPr>
        <a:xfrm>
          <a:off x="6219147" y="863674"/>
          <a:ext cx="3739015" cy="4152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Parasitic</a:t>
          </a:r>
        </a:p>
      </dsp:txBody>
      <dsp:txXfrm>
        <a:off x="6231310" y="875837"/>
        <a:ext cx="3714689" cy="390966"/>
      </dsp:txXfrm>
    </dsp:sp>
    <dsp:sp modelId="{754C8EC5-49EF-4B28-94D8-FC150C664244}">
      <dsp:nvSpPr>
        <dsp:cNvPr id="0" name=""/>
        <dsp:cNvSpPr/>
      </dsp:nvSpPr>
      <dsp:spPr>
        <a:xfrm>
          <a:off x="1482920" y="1554610"/>
          <a:ext cx="3773755" cy="75696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Food Habits</a:t>
          </a:r>
        </a:p>
      </dsp:txBody>
      <dsp:txXfrm>
        <a:off x="1505091" y="1576781"/>
        <a:ext cx="3729413" cy="712624"/>
      </dsp:txXfrm>
    </dsp:sp>
    <dsp:sp modelId="{4EF24F91-1E25-4ABD-A547-57CD33B394F9}">
      <dsp:nvSpPr>
        <dsp:cNvPr id="0" name=""/>
        <dsp:cNvSpPr/>
      </dsp:nvSpPr>
      <dsp:spPr>
        <a:xfrm rot="20152951">
          <a:off x="5210651" y="1715230"/>
          <a:ext cx="1054520" cy="4840"/>
        </a:xfrm>
        <a:custGeom>
          <a:avLst/>
          <a:gdLst/>
          <a:ahLst/>
          <a:cxnLst/>
          <a:rect l="0" t="0" r="0" b="0"/>
          <a:pathLst>
            <a:path>
              <a:moveTo>
                <a:pt x="0" y="2420"/>
              </a:moveTo>
              <a:lnTo>
                <a:pt x="1054520" y="24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1548" y="1691287"/>
        <a:ext cx="52726" cy="52726"/>
      </dsp:txXfrm>
    </dsp:sp>
    <dsp:sp modelId="{EF7D3707-0A78-4CB6-8886-91DF137D7BCC}">
      <dsp:nvSpPr>
        <dsp:cNvPr id="0" name=""/>
        <dsp:cNvSpPr/>
      </dsp:nvSpPr>
      <dsp:spPr>
        <a:xfrm>
          <a:off x="6219147" y="1294560"/>
          <a:ext cx="3739015" cy="4152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Carnivorous</a:t>
          </a:r>
        </a:p>
      </dsp:txBody>
      <dsp:txXfrm>
        <a:off x="6231310" y="1306723"/>
        <a:ext cx="3714689" cy="390966"/>
      </dsp:txXfrm>
    </dsp:sp>
    <dsp:sp modelId="{5FD60152-7B7F-45D6-B18E-B8056A3CA90F}">
      <dsp:nvSpPr>
        <dsp:cNvPr id="0" name=""/>
        <dsp:cNvSpPr/>
      </dsp:nvSpPr>
      <dsp:spPr>
        <a:xfrm>
          <a:off x="5256676" y="1930673"/>
          <a:ext cx="962471" cy="4840"/>
        </a:xfrm>
        <a:custGeom>
          <a:avLst/>
          <a:gdLst/>
          <a:ahLst/>
          <a:cxnLst/>
          <a:rect l="0" t="0" r="0" b="0"/>
          <a:pathLst>
            <a:path>
              <a:moveTo>
                <a:pt x="0" y="2420"/>
              </a:moveTo>
              <a:lnTo>
                <a:pt x="962471" y="24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3849" y="1909031"/>
        <a:ext cx="48123" cy="48123"/>
      </dsp:txXfrm>
    </dsp:sp>
    <dsp:sp modelId="{ADCABE79-543E-4857-9678-8C05CB173505}">
      <dsp:nvSpPr>
        <dsp:cNvPr id="0" name=""/>
        <dsp:cNvSpPr/>
      </dsp:nvSpPr>
      <dsp:spPr>
        <a:xfrm>
          <a:off x="6219147" y="1725447"/>
          <a:ext cx="3739015" cy="4152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Herbivorous</a:t>
          </a:r>
        </a:p>
      </dsp:txBody>
      <dsp:txXfrm>
        <a:off x="6231310" y="1737610"/>
        <a:ext cx="3714689" cy="390966"/>
      </dsp:txXfrm>
    </dsp:sp>
    <dsp:sp modelId="{32E47192-9037-402D-BDA8-B0B89F11765A}">
      <dsp:nvSpPr>
        <dsp:cNvPr id="0" name=""/>
        <dsp:cNvSpPr/>
      </dsp:nvSpPr>
      <dsp:spPr>
        <a:xfrm rot="1447049">
          <a:off x="5210651" y="2146116"/>
          <a:ext cx="1054520" cy="4840"/>
        </a:xfrm>
        <a:custGeom>
          <a:avLst/>
          <a:gdLst/>
          <a:ahLst/>
          <a:cxnLst/>
          <a:rect l="0" t="0" r="0" b="0"/>
          <a:pathLst>
            <a:path>
              <a:moveTo>
                <a:pt x="0" y="2420"/>
              </a:moveTo>
              <a:lnTo>
                <a:pt x="1054520" y="24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1548" y="2122173"/>
        <a:ext cx="52726" cy="52726"/>
      </dsp:txXfrm>
    </dsp:sp>
    <dsp:sp modelId="{759039D5-6BBA-4470-86AD-A6D27327FD5E}">
      <dsp:nvSpPr>
        <dsp:cNvPr id="0" name=""/>
        <dsp:cNvSpPr/>
      </dsp:nvSpPr>
      <dsp:spPr>
        <a:xfrm>
          <a:off x="6219147" y="2156333"/>
          <a:ext cx="3739015" cy="4152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Omnivorous</a:t>
          </a:r>
        </a:p>
      </dsp:txBody>
      <dsp:txXfrm>
        <a:off x="6231310" y="2168496"/>
        <a:ext cx="3714689" cy="390966"/>
      </dsp:txXfrm>
    </dsp:sp>
    <dsp:sp modelId="{9588E7D9-C051-4D68-B5EF-1A74919197A2}">
      <dsp:nvSpPr>
        <dsp:cNvPr id="0" name=""/>
        <dsp:cNvSpPr/>
      </dsp:nvSpPr>
      <dsp:spPr>
        <a:xfrm>
          <a:off x="1482920" y="2847270"/>
          <a:ext cx="3773755" cy="75696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Geographic Distribution</a:t>
          </a:r>
        </a:p>
      </dsp:txBody>
      <dsp:txXfrm>
        <a:off x="1505091" y="2869441"/>
        <a:ext cx="3729413" cy="712624"/>
      </dsp:txXfrm>
    </dsp:sp>
    <dsp:sp modelId="{D9DF191E-B541-4F11-A7DE-90DD9A0646C7}">
      <dsp:nvSpPr>
        <dsp:cNvPr id="0" name=""/>
        <dsp:cNvSpPr/>
      </dsp:nvSpPr>
      <dsp:spPr>
        <a:xfrm rot="20152951">
          <a:off x="5210651" y="3007889"/>
          <a:ext cx="1054520" cy="4840"/>
        </a:xfrm>
        <a:custGeom>
          <a:avLst/>
          <a:gdLst/>
          <a:ahLst/>
          <a:cxnLst/>
          <a:rect l="0" t="0" r="0" b="0"/>
          <a:pathLst>
            <a:path>
              <a:moveTo>
                <a:pt x="0" y="2420"/>
              </a:moveTo>
              <a:lnTo>
                <a:pt x="1054520" y="24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1548" y="2983946"/>
        <a:ext cx="52726" cy="52726"/>
      </dsp:txXfrm>
    </dsp:sp>
    <dsp:sp modelId="{E503A2A5-151F-4094-A6CF-275A2F515CA0}">
      <dsp:nvSpPr>
        <dsp:cNvPr id="0" name=""/>
        <dsp:cNvSpPr/>
      </dsp:nvSpPr>
      <dsp:spPr>
        <a:xfrm>
          <a:off x="6219147" y="2587220"/>
          <a:ext cx="3739015" cy="4152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Cool-temperate</a:t>
          </a:r>
        </a:p>
      </dsp:txBody>
      <dsp:txXfrm>
        <a:off x="6231310" y="2599383"/>
        <a:ext cx="3714689" cy="390966"/>
      </dsp:txXfrm>
    </dsp:sp>
    <dsp:sp modelId="{B6BC0E3A-5CEE-411D-848B-2D8708FCA2A7}">
      <dsp:nvSpPr>
        <dsp:cNvPr id="0" name=""/>
        <dsp:cNvSpPr/>
      </dsp:nvSpPr>
      <dsp:spPr>
        <a:xfrm>
          <a:off x="5256676" y="3223333"/>
          <a:ext cx="962471" cy="4840"/>
        </a:xfrm>
        <a:custGeom>
          <a:avLst/>
          <a:gdLst/>
          <a:ahLst/>
          <a:cxnLst/>
          <a:rect l="0" t="0" r="0" b="0"/>
          <a:pathLst>
            <a:path>
              <a:moveTo>
                <a:pt x="0" y="2420"/>
              </a:moveTo>
              <a:lnTo>
                <a:pt x="962471" y="24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3849" y="3201691"/>
        <a:ext cx="48123" cy="48123"/>
      </dsp:txXfrm>
    </dsp:sp>
    <dsp:sp modelId="{83AA0017-E343-4CD8-9D58-F4916A7769CD}">
      <dsp:nvSpPr>
        <dsp:cNvPr id="0" name=""/>
        <dsp:cNvSpPr/>
      </dsp:nvSpPr>
      <dsp:spPr>
        <a:xfrm>
          <a:off x="6219147" y="3018107"/>
          <a:ext cx="3739015" cy="4152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Warm-temperate</a:t>
          </a:r>
        </a:p>
      </dsp:txBody>
      <dsp:txXfrm>
        <a:off x="6231310" y="3030270"/>
        <a:ext cx="3714689" cy="390966"/>
      </dsp:txXfrm>
    </dsp:sp>
    <dsp:sp modelId="{7E7A1816-C8B2-4EA3-A339-DE7CF7B3E155}">
      <dsp:nvSpPr>
        <dsp:cNvPr id="0" name=""/>
        <dsp:cNvSpPr/>
      </dsp:nvSpPr>
      <dsp:spPr>
        <a:xfrm rot="1447049">
          <a:off x="5210651" y="3438776"/>
          <a:ext cx="1054520" cy="4840"/>
        </a:xfrm>
        <a:custGeom>
          <a:avLst/>
          <a:gdLst/>
          <a:ahLst/>
          <a:cxnLst/>
          <a:rect l="0" t="0" r="0" b="0"/>
          <a:pathLst>
            <a:path>
              <a:moveTo>
                <a:pt x="0" y="2420"/>
              </a:moveTo>
              <a:lnTo>
                <a:pt x="1054520" y="24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1548" y="3414833"/>
        <a:ext cx="52726" cy="52726"/>
      </dsp:txXfrm>
    </dsp:sp>
    <dsp:sp modelId="{A542119E-DF0A-44D8-AB69-8E86AEFB9C99}">
      <dsp:nvSpPr>
        <dsp:cNvPr id="0" name=""/>
        <dsp:cNvSpPr/>
      </dsp:nvSpPr>
      <dsp:spPr>
        <a:xfrm>
          <a:off x="6219147" y="3448993"/>
          <a:ext cx="3739015" cy="4152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anose="020B0702040204020203" pitchFamily="34" charset="0"/>
              <a:cs typeface="Segoe UI Semibold" panose="020B0702040204020203" pitchFamily="34" charset="0"/>
            </a:rPr>
            <a:t>Desert</a:t>
          </a:r>
        </a:p>
      </dsp:txBody>
      <dsp:txXfrm>
        <a:off x="6231310" y="3461156"/>
        <a:ext cx="3714689" cy="3909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3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67372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418372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242092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B52FE5-7B6A-4DB7-B51B-B45B4B49C5EB}"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17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52FE5-7B6A-4DB7-B51B-B45B4B49C5EB}"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6166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B52FE5-7B6A-4DB7-B51B-B45B4B49C5EB}"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65716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B52FE5-7B6A-4DB7-B51B-B45B4B49C5EB}"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56684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B52FE5-7B6A-4DB7-B51B-B45B4B49C5EB}" type="datetimeFigureOut">
              <a:rPr lang="en-US" smtClean="0"/>
              <a:t>9/18/2022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3419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B52FE5-7B6A-4DB7-B51B-B45B4B49C5EB}" type="datetimeFigureOut">
              <a:rPr lang="en-US" smtClean="0"/>
              <a:t>9/18/2022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7320AC-1DEA-4021-8B67-0D279C574FEC}" type="slidenum">
              <a:rPr lang="en-US" smtClean="0"/>
              <a:t>‹#›</a:t>
            </a:fld>
            <a:endParaRPr lang="en-US"/>
          </a:p>
        </p:txBody>
      </p:sp>
    </p:spTree>
    <p:extLst>
      <p:ext uri="{BB962C8B-B14F-4D97-AF65-F5344CB8AC3E}">
        <p14:creationId xmlns:p14="http://schemas.microsoft.com/office/powerpoint/2010/main" val="22263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B52FE5-7B6A-4DB7-B51B-B45B4B49C5EB}"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2392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B52FE5-7B6A-4DB7-B51B-B45B4B49C5EB}" type="datetimeFigureOut">
              <a:rPr lang="en-US" smtClean="0"/>
              <a:t>9/18/2022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7320AC-1DEA-4021-8B67-0D279C574F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951441951,&quot;Placement&quot;:&quot;Header&quot;}"/>
          <p:cNvSpPr txBox="1"/>
          <p:nvPr userDrawn="1"/>
        </p:nvSpPr>
        <p:spPr>
          <a:xfrm>
            <a:off x="0" y="0"/>
            <a:ext cx="1838494"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9FDF"/>
                </a:solidFill>
                <a:latin typeface="SABIC Typeface Headline Light" panose="020B0303060202020204" pitchFamily="34" charset="0"/>
              </a:rPr>
              <a:t>Classification: Internal Use</a:t>
            </a:r>
          </a:p>
        </p:txBody>
      </p:sp>
    </p:spTree>
    <p:extLst>
      <p:ext uri="{BB962C8B-B14F-4D97-AF65-F5344CB8AC3E}">
        <p14:creationId xmlns:p14="http://schemas.microsoft.com/office/powerpoint/2010/main" val="3591314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7.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image" Target="../media/image1.jpg"/><Relationship Id="rId16" Type="http://schemas.openxmlformats.org/officeDocument/2006/relationships/diagramLayout" Target="../diagrams/layout5.xml"/><Relationship Id="rId1" Type="http://schemas.openxmlformats.org/officeDocument/2006/relationships/slideLayout" Target="../slideLayouts/slideLayout4.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8.jpeg"/><Relationship Id="rId9" Type="http://schemas.microsoft.com/office/2007/relationships/diagramDrawing" Target="../diagrams/drawing3.xml"/><Relationship Id="rId14"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877" b="16877"/>
          <a:stretch>
            <a:fillRect/>
          </a:stretch>
        </p:blipFill>
        <p:spPr>
          <a:xfrm>
            <a:off x="1" y="1"/>
            <a:ext cx="2568400" cy="1035424"/>
          </a:xfrm>
        </p:spPr>
      </p:pic>
      <p:sp>
        <p:nvSpPr>
          <p:cNvPr id="18" name="Text Placeholder 17"/>
          <p:cNvSpPr>
            <a:spLocks noGrp="1"/>
          </p:cNvSpPr>
          <p:nvPr>
            <p:ph type="body" sz="half" idx="2"/>
          </p:nvPr>
        </p:nvSpPr>
        <p:spPr>
          <a:xfrm>
            <a:off x="157335" y="5054021"/>
            <a:ext cx="11840701" cy="1471470"/>
          </a:xfrm>
        </p:spPr>
        <p:txBody>
          <a:bodyPr>
            <a:noAutofit/>
          </a:bodyPr>
          <a:lstStyle/>
          <a:p>
            <a:pPr algn="ctr" rtl="1">
              <a:lnSpc>
                <a:spcPct val="100000"/>
              </a:lnSpc>
              <a:spcAft>
                <a:spcPts val="0"/>
              </a:spcAft>
            </a:pPr>
            <a:r>
              <a:rPr lang="ar-SA" sz="4000" b="1" dirty="0">
                <a:latin typeface="Segoe UI Semibold" panose="020B0702040204020203" pitchFamily="34" charset="0"/>
                <a:ea typeface="Verdana" panose="020B0604030504040204" pitchFamily="34" charset="0"/>
                <a:cs typeface="Segoe UI Semibold" panose="020B0702040204020203" pitchFamily="34" charset="0"/>
              </a:rPr>
              <a:t>المقرر : علم البيئة البرية (373 حين) </a:t>
            </a:r>
            <a:endParaRPr lang="en-US" sz="4000" b="1" dirty="0">
              <a:latin typeface="Segoe UI Semibold" panose="020B0702040204020203" pitchFamily="34" charset="0"/>
              <a:ea typeface="Verdana" panose="020B0604030504040204" pitchFamily="34" charset="0"/>
              <a:cs typeface="Segoe UI Semibold" panose="020B0702040204020203" pitchFamily="34" charset="0"/>
            </a:endParaRPr>
          </a:p>
          <a:p>
            <a:pPr algn="ctr" rtl="1">
              <a:lnSpc>
                <a:spcPct val="100000"/>
              </a:lnSpc>
              <a:spcAft>
                <a:spcPts val="0"/>
              </a:spcAft>
            </a:pPr>
            <a:r>
              <a:rPr lang="ar-SA" sz="3200" b="1" dirty="0">
                <a:latin typeface="Segoe UI Semibold" panose="020B0702040204020203" pitchFamily="34" charset="0"/>
                <a:ea typeface="Verdana" panose="020B0604030504040204" pitchFamily="34" charset="0"/>
                <a:cs typeface="Segoe UI Semibold" panose="020B0702040204020203" pitchFamily="34" charset="0"/>
              </a:rPr>
              <a:t>أستاذ المقرر : أ .د . محمد بن خالد السعدون</a:t>
            </a:r>
          </a:p>
          <a:p>
            <a:pPr algn="ctr">
              <a:lnSpc>
                <a:spcPct val="100000"/>
              </a:lnSpc>
              <a:spcAft>
                <a:spcPts val="0"/>
              </a:spcAft>
            </a:pPr>
            <a:r>
              <a:rPr lang="ar-SA" sz="3200" b="1" dirty="0">
                <a:latin typeface="Segoe UI Semibold" panose="020B0702040204020203" pitchFamily="34" charset="0"/>
                <a:ea typeface="Verdana" panose="020B0604030504040204" pitchFamily="34" charset="0"/>
                <a:cs typeface="Segoe UI Semibold" panose="020B0702040204020203" pitchFamily="34" charset="0"/>
              </a:rPr>
              <a:t>كلية العلوم - قسم علم الحيوان</a:t>
            </a:r>
          </a:p>
          <a:p>
            <a:pPr algn="ctr">
              <a:lnSpc>
                <a:spcPct val="100000"/>
              </a:lnSpc>
              <a:spcAft>
                <a:spcPts val="0"/>
              </a:spcAft>
            </a:pPr>
            <a:endParaRPr lang="ar-SA" sz="2000" b="1" dirty="0">
              <a:latin typeface="Segoe UI Semibold" panose="020B0702040204020203" pitchFamily="34" charset="0"/>
              <a:ea typeface="Verdana" panose="020B0604030504040204" pitchFamily="34" charset="0"/>
              <a:cs typeface="Segoe UI Semibold" panose="020B0702040204020203" pitchFamily="34" charset="0"/>
            </a:endParaRPr>
          </a:p>
          <a:p>
            <a:pPr algn="ctr">
              <a:lnSpc>
                <a:spcPct val="100000"/>
              </a:lnSpc>
              <a:spcAft>
                <a:spcPts val="0"/>
              </a:spcAft>
            </a:pPr>
            <a:endParaRPr lang="en-US" sz="2800" b="1" dirty="0">
              <a:latin typeface="Segoe UI Semibold" panose="020B0702040204020203" pitchFamily="34" charset="0"/>
              <a:ea typeface="Verdana" panose="020B0604030504040204" pitchFamily="34" charset="0"/>
              <a:cs typeface="Segoe UI Semibold" panose="020B0702040204020203" pitchFamily="34" charset="0"/>
            </a:endParaRPr>
          </a:p>
        </p:txBody>
      </p:sp>
      <p:sp>
        <p:nvSpPr>
          <p:cNvPr id="3" name="Rectangle 2"/>
          <p:cNvSpPr/>
          <p:nvPr/>
        </p:nvSpPr>
        <p:spPr>
          <a:xfrm>
            <a:off x="2662989" y="0"/>
            <a:ext cx="9529011" cy="1015663"/>
          </a:xfrm>
          <a:prstGeom prst="rect">
            <a:avLst/>
          </a:prstGeom>
        </p:spPr>
        <p:txBody>
          <a:bodyPr wrap="square">
            <a:spAutoFit/>
          </a:bodyPr>
          <a:lstStyle/>
          <a:p>
            <a:pPr algn="ctr" rtl="1"/>
            <a:r>
              <a:rPr lang="en-US" sz="6000" b="1" spc="50" dirty="0">
                <a:ln w="9525" cmpd="sng">
                  <a:solidFill>
                    <a:schemeClr val="accent1"/>
                  </a:solidFill>
                  <a:prstDash val="solid"/>
                </a:ln>
                <a:solidFill>
                  <a:srgbClr val="70AD47">
                    <a:tint val="1000"/>
                  </a:srgbClr>
                </a:solidFill>
                <a:effectLst>
                  <a:glow rad="38100">
                    <a:schemeClr val="accent1">
                      <a:alpha val="40000"/>
                    </a:schemeClr>
                  </a:glow>
                </a:effectLst>
                <a:latin typeface="Segoe UI Semibold" panose="020B0702040204020203" pitchFamily="34" charset="0"/>
                <a:ea typeface="Verdana" panose="020B0604030504040204" pitchFamily="34" charset="0"/>
                <a:cs typeface="Segoe UI Semibold" panose="020B0702040204020203" pitchFamily="34" charset="0"/>
              </a:rPr>
              <a:t>Terrestrial Ecology</a:t>
            </a:r>
            <a:endParaRPr lang="en-US" sz="6600" b="1" spc="50" dirty="0">
              <a:ln w="9525" cmpd="sng">
                <a:solidFill>
                  <a:schemeClr val="accent1"/>
                </a:solidFill>
                <a:prstDash val="solid"/>
              </a:ln>
              <a:solidFill>
                <a:srgbClr val="70AD47">
                  <a:tint val="1000"/>
                </a:srgbClr>
              </a:solidFill>
              <a:effectLst>
                <a:glow rad="38100">
                  <a:schemeClr val="accent1">
                    <a:alpha val="40000"/>
                  </a:schemeClr>
                </a:glow>
              </a:effectLst>
              <a:latin typeface="Segoe UI Semibold" panose="020B0702040204020203" pitchFamily="34" charset="0"/>
              <a:ea typeface="Verdana" panose="020B0604030504040204" pitchFamily="34" charset="0"/>
              <a:cs typeface="Segoe UI Semibold" panose="020B0702040204020203" pitchFamily="34" charset="0"/>
            </a:endParaRPr>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47" y="1171074"/>
            <a:ext cx="11817199" cy="3608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135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مبادئ النظام البيئي              </a:t>
            </a:r>
            <a:r>
              <a:rPr lang="en-US" sz="3600" b="1" dirty="0">
                <a:solidFill>
                  <a:schemeClr val="accent1"/>
                </a:solidFill>
                <a:latin typeface="Segoe UI Semibold" panose="020B0702040204020203" pitchFamily="34" charset="0"/>
                <a:cs typeface="Segoe UI Semibold" panose="020B0702040204020203" pitchFamily="34" charset="0"/>
              </a:rPr>
              <a:t>Principle Of Ecosystem</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6701051" y="2460967"/>
            <a:ext cx="4800908" cy="954107"/>
          </a:xfrm>
          <a:prstGeom prst="rect">
            <a:avLst/>
          </a:prstGeom>
        </p:spPr>
        <p:txBody>
          <a:bodyPr wrap="square">
            <a:spAutoFit/>
          </a:bodyPr>
          <a:lstStyle/>
          <a:p>
            <a:pPr marL="91440" marR="0" lvl="0" indent="-91440" algn="justLow" defTabSz="914400" rtl="1">
              <a:spcBef>
                <a:spcPts val="0"/>
              </a:spcBef>
              <a:spcAft>
                <a:spcPts val="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وهي عبارة عن تدرج للمستويات الغذائية للكائنات الحية بحيث يتوزع كلّ حسب دوره الغذائي الوظيفي على شكل هرم, تكون قاعدته المنتجات ويتبعها آكلات الأعشاب ثم مستويات مختلفة من آكلات اللحوم إلى أن نصل أقوى المستهلكات في قمة الهرم.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27" y="3603009"/>
            <a:ext cx="3985146" cy="2450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3259"/>
          <a:stretch/>
        </p:blipFill>
        <p:spPr>
          <a:xfrm>
            <a:off x="296071" y="3384643"/>
            <a:ext cx="4180393" cy="2859513"/>
          </a:xfrm>
          <a:prstGeom prst="rect">
            <a:avLst/>
          </a:prstGeom>
        </p:spPr>
      </p:pic>
      <p:grpSp>
        <p:nvGrpSpPr>
          <p:cNvPr id="8" name="Group 7"/>
          <p:cNvGrpSpPr/>
          <p:nvPr/>
        </p:nvGrpSpPr>
        <p:grpSpPr>
          <a:xfrm>
            <a:off x="7165076" y="1895439"/>
            <a:ext cx="3957850" cy="404207"/>
            <a:chOff x="0" y="42204"/>
            <a:chExt cx="1806610" cy="514987"/>
          </a:xfrm>
        </p:grpSpPr>
        <p:sp>
          <p:nvSpPr>
            <p:cNvPr id="9" name="Rounded Rectangle 8"/>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25140"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الأهرامات الغذائية </a:t>
              </a:r>
              <a:r>
                <a:rPr lang="en-US" sz="2000" b="1" dirty="0">
                  <a:latin typeface="Segoe UI Semilight" panose="020B0402040204020203" pitchFamily="34" charset="0"/>
                  <a:cs typeface="Segoe UI Semilight" panose="020B0402040204020203" pitchFamily="34" charset="0"/>
                </a:rPr>
                <a:t>Food pyramids </a:t>
              </a:r>
            </a:p>
          </p:txBody>
        </p:sp>
      </p:grpSp>
      <p:grpSp>
        <p:nvGrpSpPr>
          <p:cNvPr id="11" name="Group 10"/>
          <p:cNvGrpSpPr/>
          <p:nvPr/>
        </p:nvGrpSpPr>
        <p:grpSpPr>
          <a:xfrm>
            <a:off x="1255591" y="1884067"/>
            <a:ext cx="3919180" cy="404207"/>
            <a:chOff x="0" y="42204"/>
            <a:chExt cx="1806610" cy="514987"/>
          </a:xfrm>
        </p:grpSpPr>
        <p:sp>
          <p:nvSpPr>
            <p:cNvPr id="12" name="Rounded Rectangle 11"/>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43948"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الهرم العددي </a:t>
              </a:r>
              <a:r>
                <a:rPr lang="en-US" sz="2000" b="1" dirty="0">
                  <a:latin typeface="Segoe UI Semilight" panose="020B0402040204020203" pitchFamily="34" charset="0"/>
                  <a:cs typeface="Segoe UI Semilight" panose="020B0402040204020203" pitchFamily="34" charset="0"/>
                </a:rPr>
                <a:t>Pyramid numbers </a:t>
              </a:r>
            </a:p>
          </p:txBody>
        </p:sp>
      </p:grpSp>
      <p:sp>
        <p:nvSpPr>
          <p:cNvPr id="4" name="Rectangle 3"/>
          <p:cNvSpPr/>
          <p:nvPr/>
        </p:nvSpPr>
        <p:spPr>
          <a:xfrm>
            <a:off x="736979" y="2440633"/>
            <a:ext cx="5049671" cy="954107"/>
          </a:xfrm>
          <a:prstGeom prst="rect">
            <a:avLst/>
          </a:prstGeom>
        </p:spPr>
        <p:txBody>
          <a:bodyPr wrap="square">
            <a:spAutoFit/>
          </a:bodyPr>
          <a:lstStyle/>
          <a:p>
            <a:pPr marL="9144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يهتم هذا النوع بالعدد الكلي في كل تدرج أو مستوى غذائي في الهرم, ويهمل هذا التركيب النوعي. وبالتالي فإن أعداد الكائنات الحية تكون وافرة في المنتجات . تنخفض تدريجياً الى ان تصل الأقل عدداً (أقوى المستهلكات ) لتأخذ شكل الهرم العددي. </a:t>
            </a:r>
          </a:p>
        </p:txBody>
      </p:sp>
      <p:sp>
        <p:nvSpPr>
          <p:cNvPr id="5" name="Rectangle 4"/>
          <p:cNvSpPr/>
          <p:nvPr/>
        </p:nvSpPr>
        <p:spPr>
          <a:xfrm>
            <a:off x="4217158" y="3431359"/>
            <a:ext cx="1555844" cy="2677656"/>
          </a:xfrm>
          <a:prstGeom prst="rect">
            <a:avLst/>
          </a:prstGeom>
        </p:spPr>
        <p:txBody>
          <a:bodyPr wrap="square">
            <a:spAutoFit/>
          </a:bodyPr>
          <a:lstStyle/>
          <a:p>
            <a:pPr marL="9144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وهذا الهرم يمكن قلبه في الطبيعة, وعلى سبيل المثال تعيش أعداد هائلة من اللافقاريات في شقوق قشرة شجرة واحدة تتغذى عليها لذا يصبح افراد آكلات الاعشاب أكثر من عدد المنتجات.</a:t>
            </a:r>
          </a:p>
        </p:txBody>
      </p:sp>
      <p:sp>
        <p:nvSpPr>
          <p:cNvPr id="17" name="Rounded Rectangle 16"/>
          <p:cNvSpPr/>
          <p:nvPr/>
        </p:nvSpPr>
        <p:spPr>
          <a:xfrm>
            <a:off x="6414448" y="2388358"/>
            <a:ext cx="5322628" cy="386231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19" name="Rounded Rectangle 18"/>
          <p:cNvSpPr/>
          <p:nvPr/>
        </p:nvSpPr>
        <p:spPr>
          <a:xfrm>
            <a:off x="425356" y="2374710"/>
            <a:ext cx="5606954" cy="387823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6258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مبادئ النظام البيئي              </a:t>
            </a:r>
            <a:r>
              <a:rPr lang="en-US" sz="3600" b="1" dirty="0">
                <a:solidFill>
                  <a:schemeClr val="accent1"/>
                </a:solidFill>
                <a:latin typeface="Segoe UI Semibold" panose="020B0702040204020203" pitchFamily="34" charset="0"/>
                <a:cs typeface="Segoe UI Semibold" panose="020B0702040204020203" pitchFamily="34" charset="0"/>
              </a:rPr>
              <a:t>Principle Of Ecosystem</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5786650" y="2406377"/>
            <a:ext cx="5674366" cy="3754874"/>
          </a:xfrm>
          <a:prstGeom prst="rect">
            <a:avLst/>
          </a:prstGeom>
        </p:spPr>
        <p:txBody>
          <a:bodyPr wrap="square">
            <a:spAutoFit/>
          </a:bodyPr>
          <a:lstStyle/>
          <a:p>
            <a:pPr marL="91440" marR="0" lvl="0" indent="-91440" algn="justLow" defTabSz="914400" rtl="1">
              <a:spcBef>
                <a:spcPts val="0"/>
              </a:spcBef>
              <a:spcAft>
                <a:spcPts val="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في الطبيعة تكون السلاسل الغذائية في غاية التعقيد وتحتوي الكثير من الارتباطات بين المستوى الغذائي وسلسلة الغذاء ويتنج من ذلك الشبكات الغذائية والتي تصل جميع انماط العلاقات في المجموعة ( افتراس- تطفل  ... الخ ) مثال لذلك يأكل حيوان </a:t>
            </a:r>
            <a:r>
              <a:rPr lang="ar-SA" sz="1400" b="1" dirty="0" err="1">
                <a:solidFill>
                  <a:schemeClr val="dk1"/>
                </a:solidFill>
                <a:latin typeface="Segoe UI Semibold" panose="020B0702040204020203" pitchFamily="34" charset="0"/>
                <a:cs typeface="Segoe UI Semibold" panose="020B0702040204020203" pitchFamily="34" charset="0"/>
              </a:rPr>
              <a:t>الليمينج</a:t>
            </a:r>
            <a:r>
              <a:rPr lang="ar-SA" sz="1400" b="1" dirty="0">
                <a:solidFill>
                  <a:schemeClr val="dk1"/>
                </a:solidFill>
                <a:latin typeface="Segoe UI Semibold" panose="020B0702040204020203" pitchFamily="34" charset="0"/>
                <a:cs typeface="Segoe UI Semibold" panose="020B0702040204020203" pitchFamily="34" charset="0"/>
              </a:rPr>
              <a:t> العشب ويفترسه البوم وهذا ما نسميه بالسلسلة الغذائية فالبوم أيضا يفترس الثعلب القطبي والثعلب الأحمر وأنواع ابن عرس والبوم ذو الاذان القصيرة </a:t>
            </a:r>
            <a:r>
              <a:rPr lang="ar-SA" sz="1400" b="1" dirty="0" err="1">
                <a:solidFill>
                  <a:schemeClr val="dk1"/>
                </a:solidFill>
                <a:latin typeface="Segoe UI Semibold" panose="020B0702040204020203" pitchFamily="34" charset="0"/>
                <a:cs typeface="Segoe UI Semibold" panose="020B0702040204020203" pitchFamily="34" charset="0"/>
              </a:rPr>
              <a:t>والكركد</a:t>
            </a:r>
            <a:r>
              <a:rPr lang="ar-SA" sz="1400" b="1" dirty="0">
                <a:solidFill>
                  <a:schemeClr val="dk1"/>
                </a:solidFill>
                <a:latin typeface="Segoe UI Semibold" panose="020B0702040204020203" pitchFamily="34" charset="0"/>
                <a:cs typeface="Segoe UI Semibold" panose="020B0702040204020203" pitchFamily="34" charset="0"/>
              </a:rPr>
              <a:t> ( طائر) والنورس وبمعنى أخر هي المجموع الكلي للعلاقات الغذائية في النظام البيئي الطبيعي.</a:t>
            </a:r>
          </a:p>
          <a:p>
            <a:pPr marR="0" lvl="0" algn="just" rtl="1">
              <a:spcBef>
                <a:spcPts val="0"/>
              </a:spcBef>
              <a:spcAft>
                <a:spcPts val="0"/>
              </a:spcAft>
            </a:pP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b="1" u="sng" dirty="0">
                <a:latin typeface="Segoe UI Semibold" panose="020B0702040204020203" pitchFamily="34" charset="0"/>
                <a:ea typeface="Times New Roman" panose="02020603050405020304" pitchFamily="18" charset="0"/>
                <a:cs typeface="Segoe UI Semibold" panose="020B0702040204020203" pitchFamily="34" charset="0"/>
              </a:rPr>
              <a:t> </a:t>
            </a:r>
            <a:r>
              <a:rPr lang="ar-SA"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ماذا نستفيد من الشبكة الغذائية ؟</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1- المكافحة البيولوجية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2- وقف ظاهرة انقراض الكائنات (حيوانات ونباتات).</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3- توفير مؤشرات للسماح بنقل أو عدم نقل نوع معين من الكائنات الى بيئة جديدة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أدخلت (3) أرانب عام 1788 م الى استراليا واصبحت في عام 1950م حوالي 750 مليون أرنب مما سبب مشكلة بيئية اضطر القائمين على البيئة بحقن هذه الأرانب بفيروس مميت قضى على 80-90% من أعدادها .</a:t>
            </a:r>
            <a:endParaRPr lang="en-US" sz="1400" b="1" dirty="0">
              <a:solidFill>
                <a:schemeClr val="dk1"/>
              </a:solidFill>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73" y="2399454"/>
            <a:ext cx="5210378" cy="3892165"/>
          </a:xfrm>
          <a:prstGeom prst="rect">
            <a:avLst/>
          </a:prstGeom>
        </p:spPr>
      </p:pic>
      <p:grpSp>
        <p:nvGrpSpPr>
          <p:cNvPr id="7" name="Group 6"/>
          <p:cNvGrpSpPr/>
          <p:nvPr/>
        </p:nvGrpSpPr>
        <p:grpSpPr>
          <a:xfrm>
            <a:off x="8038530" y="1815828"/>
            <a:ext cx="3141255" cy="404207"/>
            <a:chOff x="0" y="42204"/>
            <a:chExt cx="1806610" cy="514987"/>
          </a:xfrm>
        </p:grpSpPr>
        <p:sp>
          <p:nvSpPr>
            <p:cNvPr id="8" name="Rounded Rectangle 7"/>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a:off x="43948"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الشبكة الغذائية </a:t>
              </a:r>
              <a:r>
                <a:rPr lang="en-US" sz="2000" b="1" dirty="0">
                  <a:latin typeface="Segoe UI Semilight" panose="020B0402040204020203" pitchFamily="34" charset="0"/>
                  <a:cs typeface="Segoe UI Semilight" panose="020B0402040204020203" pitchFamily="34" charset="0"/>
                </a:rPr>
                <a:t>Food web  </a:t>
              </a:r>
            </a:p>
          </p:txBody>
        </p:sp>
      </p:grpSp>
      <p:sp>
        <p:nvSpPr>
          <p:cNvPr id="10" name="Rounded Rectangle 9"/>
          <p:cNvSpPr/>
          <p:nvPr/>
        </p:nvSpPr>
        <p:spPr>
          <a:xfrm>
            <a:off x="425356" y="2292824"/>
            <a:ext cx="11229832" cy="396012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53673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مكونات النظام البيئي           </a:t>
            </a:r>
            <a:r>
              <a:rPr lang="en-US" sz="3600" b="1" dirty="0">
                <a:solidFill>
                  <a:schemeClr val="accent1"/>
                </a:solidFill>
                <a:latin typeface="Segoe UI Semibold" panose="020B0702040204020203" pitchFamily="34" charset="0"/>
                <a:cs typeface="Segoe UI Semibold" panose="020B0702040204020203" pitchFamily="34" charset="0"/>
              </a:rPr>
              <a:t>Structure Of Ecosystem</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5049671" y="1819525"/>
            <a:ext cx="6767015" cy="2246769"/>
          </a:xfrm>
          <a:prstGeom prst="rect">
            <a:avLst/>
          </a:prstGeom>
        </p:spPr>
        <p:txBody>
          <a:bodyPr wrap="square">
            <a:spAutoFit/>
          </a:bodyPr>
          <a:lstStyle/>
          <a:p>
            <a:pPr marL="548640" lvl="1" indent="-91440" algn="justLow" defTabSz="914400" rtl="1">
              <a:buClr>
                <a:schemeClr val="accent1"/>
              </a:buClr>
              <a:buSzPct val="100000"/>
              <a:buFont typeface="Wingdings" panose="05000000000000000000" pitchFamily="2" charset="2"/>
              <a:buChar char="q"/>
            </a:pPr>
            <a:r>
              <a:rPr lang="ar-SA" sz="1400" b="1" dirty="0">
                <a:latin typeface="Segoe UI Semibold" panose="020B0702040204020203" pitchFamily="34" charset="0"/>
                <a:cs typeface="Segoe UI Semibold" panose="020B0702040204020203" pitchFamily="34" charset="0"/>
              </a:rPr>
              <a:t>يتركب النظام البيئي من عوامل رئيسية وهي:</a:t>
            </a:r>
          </a:p>
          <a:p>
            <a:pPr marL="91440" indent="-91440" algn="justLow" defTabSz="914400" rtl="1">
              <a:buClr>
                <a:schemeClr val="accent1"/>
              </a:buClr>
              <a:buSzPct val="100000"/>
              <a:buFont typeface="Wingdings" panose="05000000000000000000" pitchFamily="2" charset="2"/>
              <a:buChar char="q"/>
            </a:pPr>
            <a:endParaRPr lang="en-US" sz="1400" b="1" dirty="0">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endParaRPr lang="ar-SA" sz="1400" b="1" dirty="0">
              <a:solidFill>
                <a:schemeClr val="dk1"/>
              </a:solidFill>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يعني هذا المصطلح المواد غير الحيه مثل الماء، الأكسجين ، كلوريد الصوديوم ، النيتروجين، ثاني أكسيد الكربون والسيلكون وغيرها. وتكون هذه المواد لا إحيائية عندما تكون فيزيائيا خارج الكائن الحي أما إذا كانت داخل الكائنات الحيه فأنها تصبح جزءا من العالم الأحيائي.</a:t>
            </a:r>
          </a:p>
          <a:p>
            <a:pPr marL="91440" indent="-91440" algn="justLow" defTabSz="914400" rtl="1">
              <a:buClr>
                <a:schemeClr val="accent1"/>
              </a:buClr>
              <a:buSzPct val="100000"/>
              <a:buFont typeface="Wingdings" panose="05000000000000000000" pitchFamily="2" charset="2"/>
              <a:buChar char="q"/>
            </a:pPr>
            <a:endParaRPr lang="en-US" sz="1400" b="1" dirty="0">
              <a:solidFill>
                <a:schemeClr val="dk1"/>
              </a:solidFill>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endParaRPr lang="ar-SA" sz="1400" b="1" dirty="0">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400" b="1" dirty="0">
                <a:latin typeface="Segoe UI Semibold" panose="020B0702040204020203" pitchFamily="34" charset="0"/>
                <a:cs typeface="Segoe UI Semibold" panose="020B0702040204020203" pitchFamily="34" charset="0"/>
              </a:rPr>
              <a:t>يشمل جميع الكائنات الحية الموجودة في النظام البيئي، وتقسم الكائنات الحية بصورة عامة إلى ما يلي:</a:t>
            </a:r>
            <a:endParaRPr lang="en-US" sz="1400" b="1" dirty="0">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05468" y="818864"/>
            <a:ext cx="3029806" cy="4885897"/>
          </a:xfrm>
          <a:prstGeom prst="rect">
            <a:avLst/>
          </a:prstGeom>
        </p:spPr>
      </p:pic>
      <p:sp>
        <p:nvSpPr>
          <p:cNvPr id="5" name="Rectangle 4"/>
          <p:cNvSpPr/>
          <p:nvPr/>
        </p:nvSpPr>
        <p:spPr>
          <a:xfrm>
            <a:off x="232013" y="4054159"/>
            <a:ext cx="11559654" cy="2154436"/>
          </a:xfrm>
          <a:prstGeom prst="rect">
            <a:avLst/>
          </a:prstGeom>
        </p:spPr>
        <p:txBody>
          <a:bodyPr wrap="square">
            <a:spAutoFit/>
          </a:bodyPr>
          <a:lstStyle/>
          <a:p>
            <a:pPr algn="just" rtl="1"/>
            <a:r>
              <a:rPr lang="ar-SA"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أ - الكائنات المنتجة </a:t>
            </a:r>
            <a:r>
              <a:rPr lang="en-US"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Producer</a:t>
            </a:r>
            <a:r>
              <a:rPr lang="en-US" sz="1400" b="1" dirty="0">
                <a:latin typeface="Segoe UI Semibold" panose="020B0702040204020203" pitchFamily="34" charset="0"/>
                <a:ea typeface="Times New Roman" panose="02020603050405020304" pitchFamily="18" charset="0"/>
                <a:cs typeface="Segoe UI Semibold" panose="020B0702040204020203" pitchFamily="34" charset="0"/>
              </a:rPr>
              <a:t> </a:t>
            </a:r>
            <a:r>
              <a:rPr lang="en-US"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organisms</a:t>
            </a:r>
            <a:r>
              <a:rPr lang="ar-SA"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t>
            </a:r>
            <a:endParaRPr lang="en-US"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91440" marR="0" indent="-91440" algn="justLow" defTabSz="914400" rtl="1">
              <a:spcBef>
                <a:spcPts val="0"/>
              </a:spcBef>
              <a:spcAft>
                <a:spcPts val="0"/>
              </a:spcAft>
              <a:buClr>
                <a:schemeClr val="accent1"/>
              </a:buClr>
              <a:buSzPct val="100000"/>
              <a:buFont typeface="Wingdings" panose="05000000000000000000" pitchFamily="2" charset="2"/>
              <a:buChar char="q"/>
            </a:pPr>
            <a:r>
              <a:rPr lang="ar-SA" sz="1200" b="1" dirty="0">
                <a:latin typeface="Segoe UI Semibold" panose="020B0702040204020203" pitchFamily="34" charset="0"/>
                <a:cs typeface="Segoe UI Semibold" panose="020B0702040204020203" pitchFamily="34" charset="0"/>
              </a:rPr>
              <a:t>توصف هذه الكائنات بأنها ذاتية التغذية </a:t>
            </a:r>
            <a:r>
              <a:rPr lang="en-US" sz="1200" b="1" dirty="0">
                <a:latin typeface="Segoe UI Semibold" panose="020B0702040204020203" pitchFamily="34" charset="0"/>
                <a:cs typeface="Segoe UI Semibold" panose="020B0702040204020203" pitchFamily="34" charset="0"/>
              </a:rPr>
              <a:t>Autotrophs</a:t>
            </a:r>
            <a:r>
              <a:rPr lang="ar-SA" sz="1200" b="1" dirty="0">
                <a:latin typeface="Segoe UI Semibold" panose="020B0702040204020203" pitchFamily="34" charset="0"/>
                <a:cs typeface="Segoe UI Semibold" panose="020B0702040204020203" pitchFamily="34" charset="0"/>
              </a:rPr>
              <a:t> نظراً لأنها تستطيع بناء مركبات عضوية معقدة من المركبات غير العضوية البسيطة. وتشمل كل النباتات الخضراء والطحالب المجهرية التي تمارس عملية البناء الضوئي (ذاتية التغذية ضوئية </a:t>
            </a:r>
            <a:r>
              <a:rPr lang="en-US" sz="1200" b="1" dirty="0">
                <a:latin typeface="Segoe UI Semibold" panose="020B0702040204020203" pitchFamily="34" charset="0"/>
                <a:cs typeface="Segoe UI Semibold" panose="020B0702040204020203" pitchFamily="34" charset="0"/>
              </a:rPr>
              <a:t>Photoautotrophic</a:t>
            </a:r>
            <a:r>
              <a:rPr lang="ar-SA" sz="1200" b="1" dirty="0">
                <a:latin typeface="Segoe UI Semibold" panose="020B0702040204020203" pitchFamily="34" charset="0"/>
                <a:cs typeface="Segoe UI Semibold" panose="020B0702040204020203" pitchFamily="34" charset="0"/>
              </a:rPr>
              <a:t>)  وبعض البكتيريا التي قد تمارس البناء الكيميائي أو البناء الضوئي (ذاتية التغذية كيماوية </a:t>
            </a:r>
            <a:r>
              <a:rPr lang="en-US" sz="1200" b="1" dirty="0">
                <a:latin typeface="Segoe UI Semibold" panose="020B0702040204020203" pitchFamily="34" charset="0"/>
                <a:cs typeface="Segoe UI Semibold" panose="020B0702040204020203" pitchFamily="34" charset="0"/>
              </a:rPr>
              <a:t>Chemoautotrophic</a:t>
            </a:r>
            <a:r>
              <a:rPr lang="ar-SA" sz="1200" b="1" dirty="0">
                <a:latin typeface="Segoe UI Semibold" panose="020B0702040204020203" pitchFamily="34" charset="0"/>
                <a:cs typeface="Segoe UI Semibold" panose="020B0702040204020203" pitchFamily="34" charset="0"/>
              </a:rPr>
              <a:t> ) . ومن الواضح أن الحياة برمتها تعتمد على القدرة الإنتاجية الأساسية للنباتات الخضراء والبكتيريا.</a:t>
            </a:r>
            <a:endParaRPr lang="en-US" sz="1200" b="1" dirty="0">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endParaRPr lang="en-US" sz="1000" b="1" dirty="0">
              <a:latin typeface="Segoe UI Semibold" panose="020B0702040204020203" pitchFamily="34" charset="0"/>
              <a:cs typeface="Segoe UI Semibold" panose="020B0702040204020203" pitchFamily="34" charset="0"/>
            </a:endParaRPr>
          </a:p>
          <a:p>
            <a:pPr algn="just" rtl="1"/>
            <a:r>
              <a:rPr lang="ar-SA"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ب - الكائنات المستهلكة </a:t>
            </a:r>
            <a:r>
              <a:rPr lang="en-US"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Consumer organisms</a:t>
            </a:r>
            <a:r>
              <a:rPr lang="ar-SA"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t>
            </a:r>
            <a:endParaRPr lang="en-US"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200" b="1" dirty="0">
                <a:latin typeface="Segoe UI Semibold" panose="020B0702040204020203" pitchFamily="34" charset="0"/>
                <a:cs typeface="Segoe UI Semibold" panose="020B0702040204020203" pitchFamily="34" charset="0"/>
              </a:rPr>
              <a:t>تشمل الحيوانات التي تستغل المواد العضوية المنتجة سواء بصورة مباشرة أو غير مباشرة من قبل النباتات. وتوصف هذه الكائنات  بأنها غير ذاتية التغذية نظراً لعدم قدرتها على إنتاج مركباتها العضوية المعقدة الخاصة للأغراض الغذائية الأساسية من المركبات غير العضوية البسيطة. والحيوانات أما أن تكون آكلات أعشاب </a:t>
            </a:r>
            <a:r>
              <a:rPr lang="en-US" sz="1200" b="1" dirty="0">
                <a:latin typeface="Segoe UI Semibold" panose="020B0702040204020203" pitchFamily="34" charset="0"/>
                <a:cs typeface="Segoe UI Semibold" panose="020B0702040204020203" pitchFamily="34" charset="0"/>
              </a:rPr>
              <a:t>Herbivores</a:t>
            </a:r>
            <a:r>
              <a:rPr lang="ar-SA" sz="1200" b="1" dirty="0">
                <a:latin typeface="Segoe UI Semibold" panose="020B0702040204020203" pitchFamily="34" charset="0"/>
                <a:cs typeface="Segoe UI Semibold" panose="020B0702040204020203" pitchFamily="34" charset="0"/>
              </a:rPr>
              <a:t> وهي تقضي معظم حياتها تتغذى على الأعشاب فتسمى حيوانات مستهلكة أولية</a:t>
            </a:r>
            <a:r>
              <a:rPr lang="en-US" sz="1200" b="1" dirty="0">
                <a:latin typeface="Segoe UI Semibold" panose="020B0702040204020203" pitchFamily="34" charset="0"/>
                <a:cs typeface="Segoe UI Semibold" panose="020B0702040204020203" pitchFamily="34" charset="0"/>
              </a:rPr>
              <a:t>Heterotrophs </a:t>
            </a:r>
            <a:r>
              <a:rPr lang="ar-SA" sz="1200" b="1" dirty="0">
                <a:latin typeface="Segoe UI Semibold" panose="020B0702040204020203" pitchFamily="34" charset="0"/>
                <a:cs typeface="Segoe UI Semibold" panose="020B0702040204020203" pitchFamily="34" charset="0"/>
              </a:rPr>
              <a:t> أو آكلات لحوم </a:t>
            </a:r>
            <a:r>
              <a:rPr lang="en-US" sz="1200" b="1" dirty="0">
                <a:latin typeface="Segoe UI Semibold" panose="020B0702040204020203" pitchFamily="34" charset="0"/>
                <a:cs typeface="Segoe UI Semibold" panose="020B0702040204020203" pitchFamily="34" charset="0"/>
              </a:rPr>
              <a:t> Carnivores</a:t>
            </a:r>
            <a:r>
              <a:rPr lang="ar-SA" sz="1200" b="1" dirty="0">
                <a:latin typeface="Segoe UI Semibold" panose="020B0702040204020203" pitchFamily="34" charset="0"/>
                <a:cs typeface="Segoe UI Semibold" panose="020B0702040204020203" pitchFamily="34" charset="0"/>
              </a:rPr>
              <a:t>وهي تتغذى على أكلات الأعشاب ولذلك تسمى بالمستهلكات الثانوية. وهناك حيوانات تستطيع أن تتغذى على النباتات والحيوانات الأخرى (متنوعة التغذية </a:t>
            </a:r>
            <a:r>
              <a:rPr lang="en-US" sz="1200" b="1" dirty="0">
                <a:latin typeface="Segoe UI Semibold" panose="020B0702040204020203" pitchFamily="34" charset="0"/>
                <a:cs typeface="Segoe UI Semibold" panose="020B0702040204020203" pitchFamily="34" charset="0"/>
              </a:rPr>
              <a:t>Omnivorous</a:t>
            </a:r>
            <a:r>
              <a:rPr lang="ar-SA" sz="1200" b="1" dirty="0">
                <a:latin typeface="Segoe UI Semibold" panose="020B0702040204020203" pitchFamily="34" charset="0"/>
                <a:cs typeface="Segoe UI Semibold" panose="020B0702040204020203" pitchFamily="34" charset="0"/>
              </a:rPr>
              <a:t>) مثل الإنسان الذي يأكل الخضار فهو مستهلك أولي ويأكل اللحوم فهو مستهلك ثانوي وقد يتغذى على مستهلكات ثانوية كالأسماك فهو مستهلك ثالثي.</a:t>
            </a:r>
            <a:endParaRPr lang="en-US" sz="1200" dirty="0"/>
          </a:p>
        </p:txBody>
      </p:sp>
      <p:grpSp>
        <p:nvGrpSpPr>
          <p:cNvPr id="8" name="Group 7"/>
          <p:cNvGrpSpPr/>
          <p:nvPr/>
        </p:nvGrpSpPr>
        <p:grpSpPr>
          <a:xfrm>
            <a:off x="8254621" y="2129727"/>
            <a:ext cx="3443779" cy="324595"/>
            <a:chOff x="0" y="42204"/>
            <a:chExt cx="1806610" cy="514987"/>
          </a:xfrm>
        </p:grpSpPr>
        <p:sp>
          <p:nvSpPr>
            <p:cNvPr id="9" name="Rounded Rectangle 8"/>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3948"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latin typeface="Segoe UI Semilight" panose="020B0402040204020203" pitchFamily="34" charset="0"/>
                  <a:cs typeface="Segoe UI Semilight" panose="020B0402040204020203" pitchFamily="34" charset="0"/>
                </a:rPr>
                <a:t>1-المواد غير الحية </a:t>
              </a:r>
              <a:r>
                <a:rPr lang="en-US" b="1" dirty="0">
                  <a:latin typeface="Segoe UI Semilight" panose="020B0402040204020203" pitchFamily="34" charset="0"/>
                  <a:cs typeface="Segoe UI Semilight" panose="020B0402040204020203" pitchFamily="34" charset="0"/>
                </a:rPr>
                <a:t>Abiotic factors:</a:t>
              </a:r>
            </a:p>
          </p:txBody>
        </p:sp>
      </p:grpSp>
      <p:grpSp>
        <p:nvGrpSpPr>
          <p:cNvPr id="11" name="Group 10"/>
          <p:cNvGrpSpPr/>
          <p:nvPr/>
        </p:nvGrpSpPr>
        <p:grpSpPr>
          <a:xfrm>
            <a:off x="8243248" y="3196527"/>
            <a:ext cx="3443779" cy="324595"/>
            <a:chOff x="0" y="42204"/>
            <a:chExt cx="1806610" cy="514987"/>
          </a:xfrm>
        </p:grpSpPr>
        <p:sp>
          <p:nvSpPr>
            <p:cNvPr id="12" name="Rounded Rectangle 11"/>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43948"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latin typeface="Segoe UI Semilight" panose="020B0402040204020203" pitchFamily="34" charset="0"/>
                  <a:cs typeface="Segoe UI Semilight" panose="020B0402040204020203" pitchFamily="34" charset="0"/>
                </a:rPr>
                <a:t>2 -المواد الحية </a:t>
              </a:r>
              <a:r>
                <a:rPr lang="en-US" b="1" dirty="0">
                  <a:latin typeface="Segoe UI Semilight" panose="020B0402040204020203" pitchFamily="34" charset="0"/>
                  <a:cs typeface="Segoe UI Semilight" panose="020B0402040204020203" pitchFamily="34" charset="0"/>
                </a:rPr>
                <a:t>Biotic factors :</a:t>
              </a:r>
            </a:p>
          </p:txBody>
        </p:sp>
      </p:grpSp>
      <p:sp>
        <p:nvSpPr>
          <p:cNvPr id="14" name="Rounded Rectangle 13"/>
          <p:cNvSpPr/>
          <p:nvPr/>
        </p:nvSpPr>
        <p:spPr>
          <a:xfrm>
            <a:off x="109183" y="1828800"/>
            <a:ext cx="11941790" cy="442414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54397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مكونات النظام البيئي           </a:t>
            </a:r>
            <a:r>
              <a:rPr lang="en-US" sz="3600" b="1" dirty="0">
                <a:solidFill>
                  <a:schemeClr val="accent1"/>
                </a:solidFill>
                <a:latin typeface="Segoe UI Semibold" panose="020B0702040204020203" pitchFamily="34" charset="0"/>
                <a:cs typeface="Segoe UI Semibold" panose="020B0702040204020203" pitchFamily="34" charset="0"/>
              </a:rPr>
              <a:t>Structure Of Ecosystem</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6141493" y="1956002"/>
            <a:ext cx="4897271" cy="4001095"/>
          </a:xfrm>
          <a:prstGeom prst="rect">
            <a:avLst/>
          </a:prstGeom>
        </p:spPr>
        <p:txBody>
          <a:bodyPr wrap="square">
            <a:spAutoFit/>
          </a:bodyPr>
          <a:lstStyle/>
          <a:p>
            <a:pPr algn="just" rtl="1"/>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ج -	الكائنات المحللة </a:t>
            </a:r>
            <a:r>
              <a:rPr lang="en-US"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Decomposer organisms</a:t>
            </a:r>
            <a:r>
              <a:rPr lang="ar-SA"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t>
            </a:r>
          </a:p>
          <a:p>
            <a:pPr algn="just" rtl="1"/>
            <a:endParaRPr lang="en-US" sz="16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600" b="1" dirty="0">
                <a:latin typeface="Segoe UI Semibold" panose="020B0702040204020203" pitchFamily="34" charset="0"/>
                <a:cs typeface="Segoe UI Semibold" panose="020B0702040204020203" pitchFamily="34" charset="0"/>
              </a:rPr>
              <a:t>تشمل هذه الكائنات البكتيريا والفطريات التي تحلل المركبات العضوية. توصف هذه الكائنات بأنها رميه </a:t>
            </a:r>
            <a:r>
              <a:rPr lang="en-US" sz="1600" b="1" dirty="0">
                <a:latin typeface="Segoe UI Semibold" panose="020B0702040204020203" pitchFamily="34" charset="0"/>
                <a:cs typeface="Segoe UI Semibold" panose="020B0702040204020203" pitchFamily="34" charset="0"/>
              </a:rPr>
              <a:t>Saprophytic</a:t>
            </a:r>
            <a:r>
              <a:rPr lang="ar-SA" sz="1600" b="1" dirty="0">
                <a:latin typeface="Segoe UI Semibold" panose="020B0702040204020203" pitchFamily="34" charset="0"/>
                <a:cs typeface="Segoe UI Semibold" panose="020B0702040204020203" pitchFamily="34" charset="0"/>
              </a:rPr>
              <a:t> أي مرتبطة بالمواد العضوية المتعفنة أو المتحللة. ويمكن اعتبارها بأنها الكائنات الهاضمة بالنسبة للنظام البيئي لأنها تختزل الجزئيات العضوية المعقدة للنباتات والحيوانات الميتة إلى مركبات عضوية أبسط يمكن للنباتات الخضراء أن تمتصها كمواد غذائية حيوية.</a:t>
            </a:r>
          </a:p>
          <a:p>
            <a:pPr algn="justLow" defTabSz="914400" rtl="1">
              <a:buClr>
                <a:schemeClr val="accent1"/>
              </a:buClr>
              <a:buSzPct val="100000"/>
            </a:pPr>
            <a:endParaRPr lang="en-US" sz="1600" b="1" dirty="0">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600" b="1" dirty="0">
                <a:latin typeface="Segoe UI Semibold" panose="020B0702040204020203" pitchFamily="34" charset="0"/>
                <a:cs typeface="Segoe UI Semibold" panose="020B0702040204020203" pitchFamily="34" charset="0"/>
              </a:rPr>
              <a:t>وتصنف حسب اعتمادها على الاكسجين الى :</a:t>
            </a:r>
          </a:p>
          <a:p>
            <a:pPr marL="91440" indent="-91440" algn="justLow" defTabSz="914400" rtl="1">
              <a:buClr>
                <a:schemeClr val="accent1"/>
              </a:buClr>
              <a:buSzPct val="100000"/>
              <a:buFont typeface="Wingdings" panose="05000000000000000000" pitchFamily="2" charset="2"/>
              <a:buChar char="q"/>
            </a:pPr>
            <a:endParaRPr lang="en-US" sz="1600" b="1" dirty="0">
              <a:latin typeface="Segoe UI Semibold" panose="020B0702040204020203" pitchFamily="34" charset="0"/>
              <a:cs typeface="Segoe UI Semibold" panose="020B0702040204020203" pitchFamily="34" charset="0"/>
            </a:endParaRPr>
          </a:p>
          <a:p>
            <a:pPr marL="506730" marR="0" algn="just" rtl="1">
              <a:spcBef>
                <a:spcPts val="0"/>
              </a:spcBef>
              <a:spcAft>
                <a:spcPts val="0"/>
              </a:spcAft>
            </a:pPr>
            <a:r>
              <a:rPr lang="ar-SA" sz="1600" b="1" dirty="0">
                <a:latin typeface="Segoe UI Semibold" panose="020B0702040204020203" pitchFamily="34" charset="0"/>
                <a:cs typeface="Segoe UI Semibold" panose="020B0702040204020203" pitchFamily="34" charset="0"/>
              </a:rPr>
              <a:t>أ- كائنات حية دقيقة هوائية .</a:t>
            </a:r>
            <a:endParaRPr lang="en-US" sz="1600" b="1" dirty="0">
              <a:latin typeface="Segoe UI Semibold" panose="020B0702040204020203" pitchFamily="34" charset="0"/>
              <a:cs typeface="Segoe UI Semibold" panose="020B0702040204020203" pitchFamily="34" charset="0"/>
            </a:endParaRPr>
          </a:p>
          <a:p>
            <a:pPr marL="506730" marR="0" algn="just" rtl="1">
              <a:spcBef>
                <a:spcPts val="0"/>
              </a:spcBef>
              <a:spcAft>
                <a:spcPts val="0"/>
              </a:spcAft>
            </a:pPr>
            <a:r>
              <a:rPr lang="ar-SA" sz="1600" b="1" dirty="0">
                <a:latin typeface="Segoe UI Semibold" panose="020B0702040204020203" pitchFamily="34" charset="0"/>
                <a:cs typeface="Segoe UI Semibold" panose="020B0702040204020203" pitchFamily="34" charset="0"/>
              </a:rPr>
              <a:t>ب- كائنات حية دقيقة لاهوائية .</a:t>
            </a:r>
            <a:endParaRPr lang="en-US" sz="1600" b="1" dirty="0">
              <a:latin typeface="Segoe UI Semibold" panose="020B0702040204020203" pitchFamily="34" charset="0"/>
              <a:cs typeface="Segoe UI Semibold" panose="020B0702040204020203" pitchFamily="34" charset="0"/>
            </a:endParaRPr>
          </a:p>
          <a:p>
            <a:pPr marL="506730" marR="0" algn="just" rtl="1">
              <a:spcBef>
                <a:spcPts val="0"/>
              </a:spcBef>
              <a:spcAft>
                <a:spcPts val="0"/>
              </a:spcAft>
            </a:pPr>
            <a:r>
              <a:rPr lang="ar-SA" sz="1600" b="1" dirty="0">
                <a:latin typeface="Segoe UI Semibold" panose="020B0702040204020203" pitchFamily="34" charset="0"/>
                <a:cs typeface="Segoe UI Semibold" panose="020B0702040204020203" pitchFamily="34" charset="0"/>
              </a:rPr>
              <a:t>ج- كائنات حية دقيقة اختيارية .</a:t>
            </a:r>
            <a:endParaRPr lang="en-US" sz="1600" b="1" dirty="0">
              <a:latin typeface="Segoe UI Semibold" panose="020B0702040204020203" pitchFamily="34" charset="0"/>
              <a:cs typeface="Segoe UI Semibold" panose="020B07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469" y="2392283"/>
            <a:ext cx="4462030" cy="3261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1187356" y="1828800"/>
            <a:ext cx="9962866" cy="442414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83242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600" b="1" dirty="0">
                <a:solidFill>
                  <a:schemeClr val="accent1"/>
                </a:solidFill>
                <a:latin typeface="Segoe UI Semibold" panose="020B0702040204020203" pitchFamily="34" charset="0"/>
                <a:cs typeface="Segoe UI Semibold" panose="020B0702040204020203" pitchFamily="34" charset="0"/>
              </a:rPr>
              <a:t>تصنيف الحيوانات من الناحية البيئية         </a:t>
            </a:r>
            <a:r>
              <a:rPr lang="en-US" sz="2600" b="1" dirty="0">
                <a:solidFill>
                  <a:schemeClr val="accent1"/>
                </a:solidFill>
                <a:latin typeface="Segoe UI Semibold" panose="020B0702040204020203" pitchFamily="34" charset="0"/>
                <a:cs typeface="Segoe UI Semibold" panose="020B0702040204020203" pitchFamily="34" charset="0"/>
              </a:rPr>
              <a:t>Ecological Animals Classification</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2" name="Rectangle 11"/>
          <p:cNvSpPr/>
          <p:nvPr/>
        </p:nvSpPr>
        <p:spPr>
          <a:xfrm>
            <a:off x="0" y="1886635"/>
            <a:ext cx="11430000" cy="338554"/>
          </a:xfrm>
          <a:prstGeom prst="rect">
            <a:avLst/>
          </a:prstGeom>
        </p:spPr>
        <p:txBody>
          <a:bodyPr wrap="square">
            <a:spAutoFit/>
          </a:bodyPr>
          <a:lstStyle/>
          <a:p>
            <a:pPr marL="285750" indent="-285750" algn="just" rtl="1">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تصنف الحيوانات من الناحية البيئية إلى عدة أقسام تبعاً للمواطن البيئية والعادات الغذائية وللتوزيع الجغرافي على النحو التالي :</a:t>
            </a:r>
            <a:endParaRPr lang="en-US" sz="1400" dirty="0">
              <a:effectLst/>
              <a:latin typeface="Segoe UI Semibold" panose="020B0702040204020203" pitchFamily="34" charset="0"/>
              <a:ea typeface="Times New Roman" panose="02020603050405020304" pitchFamily="18" charset="0"/>
              <a:cs typeface="Segoe UI Semibold" panose="020B0702040204020203" pitchFamily="34" charset="0"/>
            </a:endParaRPr>
          </a:p>
        </p:txBody>
      </p:sp>
      <p:graphicFrame>
        <p:nvGraphicFramePr>
          <p:cNvPr id="3" name="Diagram 2"/>
          <p:cNvGraphicFramePr/>
          <p:nvPr>
            <p:extLst>
              <p:ext uri="{D42A27DB-BD31-4B8C-83A1-F6EECF244321}">
                <p14:modId xmlns:p14="http://schemas.microsoft.com/office/powerpoint/2010/main" val="783495799"/>
              </p:ext>
            </p:extLst>
          </p:nvPr>
        </p:nvGraphicFramePr>
        <p:xfrm>
          <a:off x="660400" y="2382982"/>
          <a:ext cx="10561782" cy="386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36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30494"/>
            <a:ext cx="2312894" cy="1938992"/>
          </a:xfrm>
          <a:prstGeom prst="rect">
            <a:avLst/>
          </a:prstGeom>
        </p:spPr>
        <p:txBody>
          <a:bodyPr wrap="square">
            <a:spAutoFit/>
          </a:bodyPr>
          <a:lstStyle/>
          <a:p>
            <a:pPr algn="ctr"/>
            <a:endParaRPr lang="en-US" sz="4000" b="1" dirty="0">
              <a:solidFill>
                <a:schemeClr val="accent1"/>
              </a:solidFill>
              <a:latin typeface="SABIC Typeface Headline" panose="020B0603060202020204" pitchFamily="34" charset="0"/>
              <a:cs typeface="SABIC Typeface Headline" panose="020B0603060202020204" pitchFamily="34" charset="0"/>
            </a:endParaRPr>
          </a:p>
          <a:p>
            <a:pPr algn="ctr"/>
            <a:endParaRPr lang="en-US" sz="4000" b="1" dirty="0">
              <a:solidFill>
                <a:schemeClr val="accent1"/>
              </a:solidFill>
              <a:latin typeface="SABIC Typeface Headline" panose="020B0603060202020204" pitchFamily="34" charset="0"/>
              <a:cs typeface="SABIC Typeface Headline" panose="020B0603060202020204" pitchFamily="34" charset="0"/>
            </a:endParaRPr>
          </a:p>
          <a:p>
            <a:pPr algn="ctr"/>
            <a:endParaRPr lang="en-US" sz="4000" b="1" dirty="0">
              <a:solidFill>
                <a:schemeClr val="accent1"/>
              </a:solidFill>
              <a:latin typeface="SABIC Typeface Headline" panose="020B0603060202020204" pitchFamily="34" charset="0"/>
              <a:cs typeface="SABIC Typeface Headline" panose="020B060306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49384705"/>
              </p:ext>
            </p:extLst>
          </p:nvPr>
        </p:nvGraphicFramePr>
        <p:xfrm>
          <a:off x="6029325" y="1471614"/>
          <a:ext cx="6072189" cy="4832205"/>
        </p:xfrm>
        <a:graphic>
          <a:graphicData uri="http://schemas.openxmlformats.org/drawingml/2006/table">
            <a:tbl>
              <a:tblPr rtl="1" firstRow="1" firstCol="1" bandRow="1">
                <a:tableStyleId>{5940675A-B579-460E-94D1-54222C63F5DA}</a:tableStyleId>
              </a:tblPr>
              <a:tblGrid>
                <a:gridCol w="1081225">
                  <a:extLst>
                    <a:ext uri="{9D8B030D-6E8A-4147-A177-3AD203B41FA5}">
                      <a16:colId xmlns:a16="http://schemas.microsoft.com/office/drawing/2014/main" val="4231619474"/>
                    </a:ext>
                  </a:extLst>
                </a:gridCol>
                <a:gridCol w="4990964">
                  <a:extLst>
                    <a:ext uri="{9D8B030D-6E8A-4147-A177-3AD203B41FA5}">
                      <a16:colId xmlns:a16="http://schemas.microsoft.com/office/drawing/2014/main" val="4059391041"/>
                    </a:ext>
                  </a:extLst>
                </a:gridCol>
              </a:tblGrid>
              <a:tr h="1708893">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أهداف المقرر</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يهدف هذا المقرر الى معرفة الطالب بالنواحي التالية :</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 اساسيات النظام البيئي </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 دورات العناصر</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 المجتمعات </a:t>
                      </a:r>
                      <a:r>
                        <a:rPr lang="ar-SA" sz="1200" b="1" i="0" dirty="0">
                          <a:solidFill>
                            <a:schemeClr val="tx1"/>
                          </a:solidFill>
                          <a:effectLst/>
                          <a:latin typeface="Segoe UI Semibold" panose="020B0702040204020203" pitchFamily="34" charset="0"/>
                          <a:cs typeface="Segoe UI Semibold" panose="020B0702040204020203" pitchFamily="34" charset="0"/>
                        </a:rPr>
                        <a:t>الحيوانية الأرضية </a:t>
                      </a:r>
                    </a:p>
                    <a:p>
                      <a:pPr marL="0" marR="0" algn="r" rtl="1">
                        <a:lnSpc>
                          <a:spcPct val="115000"/>
                        </a:lnSpc>
                        <a:spcBef>
                          <a:spcPts val="0"/>
                        </a:spcBef>
                        <a:spcAft>
                          <a:spcPts val="0"/>
                        </a:spcAft>
                      </a:pPr>
                      <a:r>
                        <a:rPr lang="ar-SA" sz="1200" b="1" i="0" dirty="0">
                          <a:solidFill>
                            <a:schemeClr val="tx1"/>
                          </a:solidFill>
                          <a:effectLst/>
                          <a:latin typeface="Segoe UI Semibold" panose="020B0702040204020203" pitchFamily="34" charset="0"/>
                          <a:cs typeface="Segoe UI Semibold" panose="020B0702040204020203" pitchFamily="34" charset="0"/>
                        </a:rPr>
                        <a:t>- التوزيع الجغرافي للحيوانات</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 العوامل الطبيعية والاحيائية</a:t>
                      </a: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 تكيفات الحيوانات للبيئة الصحراوية </a:t>
                      </a:r>
                    </a:p>
                  </a:txBody>
                  <a:tcPr marL="39355" marR="39355" marT="0" marB="0" anchor="ctr"/>
                </a:tc>
                <a:extLst>
                  <a:ext uri="{0D108BD9-81ED-4DB2-BD59-A6C34878D82A}">
                    <a16:rowId xmlns:a16="http://schemas.microsoft.com/office/drawing/2014/main" val="3386336442"/>
                  </a:ext>
                </a:extLst>
              </a:tr>
              <a:tr h="1047491">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تقييم الطالب وتوزيع الدرجات </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الاختبار الشهري الاول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dirty="0">
                          <a:solidFill>
                            <a:schemeClr val="tx1"/>
                          </a:solidFill>
                          <a:effectLst/>
                          <a:latin typeface="Segoe UI Semibold" panose="020B0702040204020203" pitchFamily="34" charset="0"/>
                          <a:cs typeface="Segoe UI Semibold" panose="020B0702040204020203" pitchFamily="34" charset="0"/>
                        </a:rPr>
                        <a:t>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dirty="0">
                          <a:solidFill>
                            <a:schemeClr val="tx1"/>
                          </a:solidFill>
                          <a:effectLst/>
                          <a:latin typeface="Segoe UI Semibold" panose="020B0702040204020203" pitchFamily="34" charset="0"/>
                          <a:cs typeface="Segoe UI Semibold" panose="020B0702040204020203" pitchFamily="34" charset="0"/>
                        </a:rPr>
                        <a:t> (15) درجة</a:t>
                      </a:r>
                      <a:endParaRPr lang="en-US" sz="1200" b="0" i="0" dirty="0">
                        <a:solidFill>
                          <a:schemeClr val="tx1"/>
                        </a:solidFill>
                        <a:effectLst/>
                        <a:latin typeface="Segoe UI Semibold" panose="020B0702040204020203" pitchFamily="34" charset="0"/>
                        <a:cs typeface="Segoe UI Semibold" panose="020B0702040204020203" pitchFamily="34" charset="0"/>
                      </a:endParaRP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الاختبار الشهري الثاني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dirty="0">
                          <a:solidFill>
                            <a:schemeClr val="tx1"/>
                          </a:solidFill>
                          <a:effectLst/>
                          <a:latin typeface="Segoe UI Semibold" panose="020B0702040204020203" pitchFamily="34" charset="0"/>
                          <a:cs typeface="Segoe UI Semibold" panose="020B0702040204020203" pitchFamily="34" charset="0"/>
                        </a:rPr>
                        <a:t> (15) درجة</a:t>
                      </a:r>
                      <a:endParaRPr lang="en-US" sz="1200" b="0" i="0" dirty="0">
                        <a:solidFill>
                          <a:schemeClr val="tx1"/>
                        </a:solidFill>
                        <a:effectLst/>
                        <a:latin typeface="Segoe UI Semibold" panose="020B0702040204020203" pitchFamily="34" charset="0"/>
                        <a:cs typeface="Segoe UI Semibold" panose="020B0702040204020203" pitchFamily="34" charset="0"/>
                      </a:endParaRP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الاختبار العملي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dirty="0">
                          <a:solidFill>
                            <a:schemeClr val="tx1"/>
                          </a:solidFill>
                          <a:effectLst/>
                          <a:latin typeface="Segoe UI Semibold" panose="020B0702040204020203" pitchFamily="34" charset="0"/>
                          <a:cs typeface="Segoe UI Semibold" panose="020B0702040204020203" pitchFamily="34" charset="0"/>
                        </a:rPr>
                        <a:t>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dirty="0">
                          <a:solidFill>
                            <a:schemeClr val="tx1"/>
                          </a:solidFill>
                          <a:effectLst/>
                          <a:latin typeface="Segoe UI Semibold" panose="020B0702040204020203" pitchFamily="34" charset="0"/>
                          <a:cs typeface="Segoe UI Semibold" panose="020B0702040204020203" pitchFamily="34" charset="0"/>
                        </a:rPr>
                        <a:t>  (30) درجة</a:t>
                      </a:r>
                      <a:endParaRPr lang="en-US" sz="1200" b="0" i="0" dirty="0">
                        <a:solidFill>
                          <a:schemeClr val="tx1"/>
                        </a:solidFill>
                        <a:effectLst/>
                        <a:latin typeface="Segoe UI Semibold" panose="020B0702040204020203" pitchFamily="34" charset="0"/>
                        <a:cs typeface="Segoe UI Semibold" panose="020B0702040204020203" pitchFamily="34" charset="0"/>
                      </a:endParaRPr>
                    </a:p>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الاختبار النهائي        </a:t>
                      </a:r>
                      <a:r>
                        <a:rPr lang="en-US" sz="1200" b="0" i="0" dirty="0">
                          <a:solidFill>
                            <a:schemeClr val="tx1"/>
                          </a:solidFill>
                          <a:effectLst/>
                          <a:latin typeface="Segoe UI Semibold" panose="020B0702040204020203" pitchFamily="34" charset="0"/>
                          <a:cs typeface="Segoe UI Semibold" panose="020B0702040204020203" pitchFamily="34" charset="0"/>
                        </a:rPr>
                        <a:t>     </a:t>
                      </a:r>
                      <a:r>
                        <a:rPr lang="ar-SA" sz="1200" b="0" i="0" dirty="0">
                          <a:solidFill>
                            <a:schemeClr val="tx1"/>
                          </a:solidFill>
                          <a:effectLst/>
                          <a:latin typeface="Segoe UI Semibold" panose="020B0702040204020203" pitchFamily="34" charset="0"/>
                          <a:cs typeface="Segoe UI Semibold" panose="020B0702040204020203" pitchFamily="34" charset="0"/>
                        </a:rPr>
                        <a:t>   (40) درجة</a:t>
                      </a:r>
                      <a:endParaRPr lang="en-US" sz="12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39355" marR="39355" marT="0" marB="0" anchor="ctr">
                    <a:solidFill>
                      <a:schemeClr val="accent6">
                        <a:lumMod val="20000"/>
                        <a:lumOff val="80000"/>
                      </a:schemeClr>
                    </a:solidFill>
                  </a:tcPr>
                </a:tc>
                <a:extLst>
                  <a:ext uri="{0D108BD9-81ED-4DB2-BD59-A6C34878D82A}">
                    <a16:rowId xmlns:a16="http://schemas.microsoft.com/office/drawing/2014/main" val="3946336800"/>
                  </a:ext>
                </a:extLst>
              </a:tr>
              <a:tr h="514165">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نظام تقويم المقرر </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الامتحانات النظرية والعملية وتقارير علمية .</a:t>
                      </a:r>
                      <a:endParaRPr lang="en-US" sz="12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39355" marR="39355" marT="0" marB="0" anchor="ctr"/>
                </a:tc>
                <a:extLst>
                  <a:ext uri="{0D108BD9-81ED-4DB2-BD59-A6C34878D82A}">
                    <a16:rowId xmlns:a16="http://schemas.microsoft.com/office/drawing/2014/main" val="591045280"/>
                  </a:ext>
                </a:extLst>
              </a:tr>
              <a:tr h="514165">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طرق تدريس المقرر</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0" i="0" dirty="0">
                          <a:solidFill>
                            <a:schemeClr val="tx1"/>
                          </a:solidFill>
                          <a:effectLst/>
                          <a:latin typeface="Segoe UI Semibold" panose="020B0702040204020203" pitchFamily="34" charset="0"/>
                          <a:cs typeface="Segoe UI Semibold" panose="020B0702040204020203" pitchFamily="34" charset="0"/>
                        </a:rPr>
                        <a:t>محاضرات نظرية ودروس عملية .</a:t>
                      </a:r>
                      <a:endParaRPr lang="en-US" sz="12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39355" marR="39355" marT="0" marB="0" anchor="ctr">
                    <a:solidFill>
                      <a:schemeClr val="accent6">
                        <a:lumMod val="20000"/>
                        <a:lumOff val="80000"/>
                      </a:schemeClr>
                    </a:solidFill>
                  </a:tcPr>
                </a:tc>
                <a:extLst>
                  <a:ext uri="{0D108BD9-81ED-4DB2-BD59-A6C34878D82A}">
                    <a16:rowId xmlns:a16="http://schemas.microsoft.com/office/drawing/2014/main" val="938053372"/>
                  </a:ext>
                </a:extLst>
              </a:tr>
              <a:tr h="1047491">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مراجع المقرر</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indent="0" algn="r" rtl="1">
                        <a:lnSpc>
                          <a:spcPct val="115000"/>
                        </a:lnSpc>
                        <a:spcBef>
                          <a:spcPts val="0"/>
                        </a:spcBef>
                        <a:spcAft>
                          <a:spcPts val="0"/>
                        </a:spcAft>
                        <a:buFont typeface="+mj-lt"/>
                        <a:buNone/>
                      </a:pPr>
                      <a:r>
                        <a:rPr lang="ar-SA"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 علم البيئة </a:t>
                      </a:r>
                    </a:p>
                    <a:p>
                      <a:pPr marL="0" marR="0" indent="0" algn="r" rtl="1">
                        <a:lnSpc>
                          <a:spcPct val="115000"/>
                        </a:lnSpc>
                        <a:spcBef>
                          <a:spcPts val="0"/>
                        </a:spcBef>
                        <a:spcAft>
                          <a:spcPts val="0"/>
                        </a:spcAft>
                        <a:buFont typeface="+mj-lt"/>
                        <a:buNone/>
                      </a:pPr>
                      <a:r>
                        <a:rPr lang="ar-SA"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  عليا بوران , ابو ديه , (2000م ) . دار الشروق للنشر والتوزيع , عمان , الاردن .</a:t>
                      </a:r>
                    </a:p>
                    <a:p>
                      <a:pPr marL="0" marR="0" indent="0" algn="r" rtl="1">
                        <a:lnSpc>
                          <a:spcPct val="115000"/>
                        </a:lnSpc>
                        <a:spcBef>
                          <a:spcPts val="0"/>
                        </a:spcBef>
                        <a:spcAft>
                          <a:spcPts val="0"/>
                        </a:spcAft>
                        <a:buFont typeface="+mj-lt"/>
                        <a:buNone/>
                      </a:pPr>
                      <a:endParaRPr lang="ar-SA"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p>
                      <a:pPr marL="0" marR="0" indent="0" algn="r" rtl="1">
                        <a:lnSpc>
                          <a:spcPct val="115000"/>
                        </a:lnSpc>
                        <a:spcBef>
                          <a:spcPts val="0"/>
                        </a:spcBef>
                        <a:spcAft>
                          <a:spcPts val="0"/>
                        </a:spcAft>
                        <a:buFont typeface="+mj-lt"/>
                        <a:buNone/>
                      </a:pPr>
                      <a:r>
                        <a:rPr lang="ar-SA"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 - الدليل العملي في البيئة الحيوانية    </a:t>
                      </a:r>
                    </a:p>
                    <a:p>
                      <a:pPr marL="0" marR="0" indent="0" algn="r" rtl="1">
                        <a:lnSpc>
                          <a:spcPct val="115000"/>
                        </a:lnSpc>
                        <a:spcBef>
                          <a:spcPts val="0"/>
                        </a:spcBef>
                        <a:spcAft>
                          <a:spcPts val="0"/>
                        </a:spcAft>
                        <a:buFont typeface="+mj-lt"/>
                        <a:buNone/>
                      </a:pPr>
                      <a:r>
                        <a:rPr lang="ar-SA" sz="1100" b="0" i="0" dirty="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rPr>
                        <a:t>   الجهني , عوض وآخرون (1422هـ) . جامعة الملك سعود </a:t>
                      </a:r>
                    </a:p>
                  </a:txBody>
                  <a:tcPr marL="39355" marR="39355" marT="0" marB="0" anchor="ctr">
                    <a:solidFill>
                      <a:schemeClr val="bg1"/>
                    </a:solidFill>
                  </a:tcPr>
                </a:tc>
                <a:extLst>
                  <a:ext uri="{0D108BD9-81ED-4DB2-BD59-A6C34878D82A}">
                    <a16:rowId xmlns:a16="http://schemas.microsoft.com/office/drawing/2014/main" val="28813094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71538753"/>
              </p:ext>
            </p:extLst>
          </p:nvPr>
        </p:nvGraphicFramePr>
        <p:xfrm>
          <a:off x="85721" y="1471625"/>
          <a:ext cx="5838823" cy="4832190"/>
        </p:xfrm>
        <a:graphic>
          <a:graphicData uri="http://schemas.openxmlformats.org/drawingml/2006/table">
            <a:tbl>
              <a:tblPr rtl="1" firstRow="1" firstCol="1" bandRow="1">
                <a:tableStyleId>{5940675A-B579-460E-94D1-54222C63F5DA}</a:tableStyleId>
              </a:tblPr>
              <a:tblGrid>
                <a:gridCol w="450256">
                  <a:extLst>
                    <a:ext uri="{9D8B030D-6E8A-4147-A177-3AD203B41FA5}">
                      <a16:colId xmlns:a16="http://schemas.microsoft.com/office/drawing/2014/main" val="1628322240"/>
                    </a:ext>
                  </a:extLst>
                </a:gridCol>
                <a:gridCol w="1985130">
                  <a:extLst>
                    <a:ext uri="{9D8B030D-6E8A-4147-A177-3AD203B41FA5}">
                      <a16:colId xmlns:a16="http://schemas.microsoft.com/office/drawing/2014/main" val="1211158558"/>
                    </a:ext>
                  </a:extLst>
                </a:gridCol>
                <a:gridCol w="3403437">
                  <a:extLst>
                    <a:ext uri="{9D8B030D-6E8A-4147-A177-3AD203B41FA5}">
                      <a16:colId xmlns:a16="http://schemas.microsoft.com/office/drawing/2014/main" val="2865986220"/>
                    </a:ext>
                  </a:extLst>
                </a:gridCol>
              </a:tblGrid>
              <a:tr h="319423">
                <a:tc rowSpan="15">
                  <a:txBody>
                    <a:bodyPr/>
                    <a:lstStyle/>
                    <a:p>
                      <a:pPr marL="0" marR="0" algn="ctr" rtl="1">
                        <a:lnSpc>
                          <a:spcPct val="115000"/>
                        </a:lnSpc>
                        <a:spcBef>
                          <a:spcPts val="0"/>
                        </a:spcBef>
                        <a:spcAft>
                          <a:spcPts val="0"/>
                        </a:spcAft>
                      </a:pPr>
                      <a:r>
                        <a:rPr lang="ar-SA" sz="1800" dirty="0">
                          <a:solidFill>
                            <a:schemeClr val="bg1"/>
                          </a:solidFill>
                          <a:effectLst/>
                          <a:latin typeface="Segoe UI Semibold" panose="020B0702040204020203" pitchFamily="34" charset="0"/>
                          <a:ea typeface="Verdana" panose="020B0604030504040204" pitchFamily="34" charset="0"/>
                          <a:cs typeface="Segoe UI Semibold" panose="020B0702040204020203" pitchFamily="34" charset="0"/>
                        </a:rPr>
                        <a:t>المحتوى التفصيلي والجدول الزمني لتنفيذ المقرر</a:t>
                      </a:r>
                      <a:r>
                        <a:rPr lang="ar-SA" sz="1100" dirty="0">
                          <a:effectLst/>
                          <a:latin typeface="Segoe UI Semilight" panose="020B0402040204020203" pitchFamily="34" charset="0"/>
                          <a:ea typeface="Verdana" panose="020B0604030504040204" pitchFamily="34" charset="0"/>
                          <a:cs typeface="Segoe UI Semilight" panose="020B0402040204020203" pitchFamily="34" charset="0"/>
                        </a:rPr>
                        <a:t> </a:t>
                      </a:r>
                      <a:endParaRPr lang="en-US" sz="1100" dirty="0">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vert="vert" anchor="ctr">
                    <a:solidFill>
                      <a:srgbClr val="0070C0"/>
                    </a:solidFill>
                  </a:tcPr>
                </a:tc>
                <a:tc>
                  <a:txBody>
                    <a:bodyPr/>
                    <a:lstStyle/>
                    <a:p>
                      <a:pPr marL="0" marR="0" algn="r" defTabSz="914400" rtl="1" eaLnBrk="1" latinLnBrk="0" hangingPunct="1">
                        <a:lnSpc>
                          <a:spcPct val="115000"/>
                        </a:lnSpc>
                        <a:spcBef>
                          <a:spcPts val="0"/>
                        </a:spcBef>
                        <a:spcAft>
                          <a:spcPts val="0"/>
                        </a:spcAft>
                      </a:pPr>
                      <a:r>
                        <a:rPr lang="ar-SA" sz="1200" b="1" kern="120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الاول </a:t>
                      </a:r>
                      <a:endParaRPr lang="en-US" sz="1200" b="1" kern="120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algn="ctr" rtl="1">
                        <a:lnSpc>
                          <a:spcPct val="115000"/>
                        </a:lnSpc>
                        <a:spcBef>
                          <a:spcPts val="0"/>
                        </a:spcBef>
                        <a:spcAft>
                          <a:spcPts val="0"/>
                        </a:spcAft>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مفاهيم اساسية في علم البيئة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27055468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الثاني</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مفاهيم اساسية في علم البيئة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217675925"/>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الثالث</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الأقاليم الحيوية</a:t>
                      </a:r>
                      <a:r>
                        <a:rPr lang="ar-SA" sz="1300" b="0" baseline="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 و</a:t>
                      </a: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 المجتمعات الحيوانية الأرضية </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839288166"/>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الرابع</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التوزيع الجغرافي للحيوانات</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366976031"/>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الخامس</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دورة المواد البيوجيوكيماوية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141737948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السادس</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دورة المواد البيوجيوكيماوية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423436405"/>
                  </a:ext>
                </a:extLst>
              </a:tr>
              <a:tr h="352694">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السابع  </a:t>
                      </a:r>
                      <a:endParaRPr lang="en-US"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rPr>
                        <a:t>الاختبار الشهري الأول</a:t>
                      </a:r>
                      <a:endParaRPr lang="en-US"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1900452407"/>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الثامن</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العوامل البيئية (الطبيعة)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4184344555"/>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التاسع</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algn="ctr" rtl="1">
                        <a:lnSpc>
                          <a:spcPct val="115000"/>
                        </a:lnSpc>
                        <a:spcBef>
                          <a:spcPts val="0"/>
                        </a:spcBef>
                        <a:spcAft>
                          <a:spcPts val="0"/>
                        </a:spcAft>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العوامل البيئية (الطبيعة)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2604488275"/>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العاشر</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rPr>
                        <a:t>الاختبار الشهري الثاني</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64856750"/>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الحادي عشر</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العوامل البيئية (الاحيائية)</a:t>
                      </a: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2799637487"/>
                  </a:ext>
                </a:extLst>
              </a:tr>
              <a:tr h="326997">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الثاني عشر</a:t>
                      </a:r>
                      <a:endParaRPr lang="en-US"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rPr>
                        <a:t>تكيفات الحيوانات للبيئة الصحراوية </a:t>
                      </a:r>
                      <a:endParaRPr lang="en-US"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62037919"/>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الثالث عشر</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rPr>
                        <a:t>الاختبار النهائي</a:t>
                      </a:r>
                      <a:endParaRPr lang="en-US"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tc>
                <a:extLst>
                  <a:ext uri="{0D108BD9-81ED-4DB2-BD59-A6C34878D82A}">
                    <a16:rowId xmlns:a16="http://schemas.microsoft.com/office/drawing/2014/main" val="304663724"/>
                  </a:ext>
                </a:extLst>
              </a:tr>
              <a:tr h="319423">
                <a:tc vMerge="1">
                  <a:txBody>
                    <a:bodyPr/>
                    <a:lstStyle/>
                    <a:p>
                      <a:endParaRPr lang="en-US"/>
                    </a:p>
                  </a:txBody>
                  <a:tcPr/>
                </a:tc>
                <a:tc>
                  <a:txBody>
                    <a:bodyPr/>
                    <a:lstStyle/>
                    <a:p>
                      <a:pPr marL="0" marR="0" algn="r" rtl="1">
                        <a:lnSpc>
                          <a:spcPct val="115000"/>
                        </a:lnSpc>
                        <a:spcBef>
                          <a:spcPts val="0"/>
                        </a:spcBef>
                        <a:spcAft>
                          <a:spcPts val="0"/>
                        </a:spcAft>
                      </a:pP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endParaRPr lang="en-US" sz="1300" b="0" dirty="0">
                        <a:solidFill>
                          <a:schemeClr val="tx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292873194"/>
                  </a:ext>
                </a:extLst>
              </a:tr>
              <a:tr h="319423">
                <a:tc vMerge="1">
                  <a:txBody>
                    <a:bodyPr/>
                    <a:lstStyle/>
                    <a:p>
                      <a:endParaRPr lang="en-US"/>
                    </a:p>
                  </a:txBody>
                  <a:tcPr/>
                </a:tc>
                <a:tc>
                  <a:txBody>
                    <a:bodyPr/>
                    <a:lstStyle/>
                    <a:p>
                      <a:pPr marL="0" marR="0" algn="r" rtl="1">
                        <a:lnSpc>
                          <a:spcPct val="115000"/>
                        </a:lnSpc>
                        <a:spcBef>
                          <a:spcPts val="0"/>
                        </a:spcBef>
                        <a:spcAft>
                          <a:spcPts val="0"/>
                        </a:spcAft>
                      </a:pPr>
                      <a:endParaRPr lang="en-US"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bg1"/>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endParaRPr lang="en-US" sz="1300" b="1" dirty="0">
                        <a:solidFill>
                          <a:schemeClr val="accent1"/>
                        </a:solidFill>
                        <a:effectLst/>
                        <a:latin typeface="Segoe UI Semibold" panose="020B0702040204020203" pitchFamily="34" charset="0"/>
                        <a:ea typeface="Verdana" panose="020B0604030504040204" pitchFamily="34" charset="0"/>
                        <a:cs typeface="Segoe UI Semibold" panose="020B0702040204020203" pitchFamily="34" charset="0"/>
                      </a:endParaRPr>
                    </a:p>
                  </a:txBody>
                  <a:tcPr marL="68580" marR="68580" marT="0" marB="0" anchor="ctr">
                    <a:solidFill>
                      <a:schemeClr val="bg1"/>
                    </a:solidFill>
                  </a:tcPr>
                </a:tc>
                <a:extLst>
                  <a:ext uri="{0D108BD9-81ED-4DB2-BD59-A6C34878D82A}">
                    <a16:rowId xmlns:a16="http://schemas.microsoft.com/office/drawing/2014/main" val="14989688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8019643"/>
              </p:ext>
            </p:extLst>
          </p:nvPr>
        </p:nvGraphicFramePr>
        <p:xfrm>
          <a:off x="1957388" y="85729"/>
          <a:ext cx="10148886" cy="1261767"/>
        </p:xfrm>
        <a:graphic>
          <a:graphicData uri="http://schemas.openxmlformats.org/drawingml/2006/table">
            <a:tbl>
              <a:tblPr rtl="1" firstRow="1" firstCol="1" bandRow="1">
                <a:tableStyleId>{5940675A-B579-460E-94D1-54222C63F5DA}</a:tableStyleId>
              </a:tblPr>
              <a:tblGrid>
                <a:gridCol w="1217346">
                  <a:extLst>
                    <a:ext uri="{9D8B030D-6E8A-4147-A177-3AD203B41FA5}">
                      <a16:colId xmlns:a16="http://schemas.microsoft.com/office/drawing/2014/main" val="2448506516"/>
                    </a:ext>
                  </a:extLst>
                </a:gridCol>
                <a:gridCol w="1892263">
                  <a:extLst>
                    <a:ext uri="{9D8B030D-6E8A-4147-A177-3AD203B41FA5}">
                      <a16:colId xmlns:a16="http://schemas.microsoft.com/office/drawing/2014/main" val="4218807306"/>
                    </a:ext>
                  </a:extLst>
                </a:gridCol>
                <a:gridCol w="1130354">
                  <a:extLst>
                    <a:ext uri="{9D8B030D-6E8A-4147-A177-3AD203B41FA5}">
                      <a16:colId xmlns:a16="http://schemas.microsoft.com/office/drawing/2014/main" val="312212814"/>
                    </a:ext>
                  </a:extLst>
                </a:gridCol>
                <a:gridCol w="1065461">
                  <a:extLst>
                    <a:ext uri="{9D8B030D-6E8A-4147-A177-3AD203B41FA5}">
                      <a16:colId xmlns:a16="http://schemas.microsoft.com/office/drawing/2014/main" val="1813514296"/>
                    </a:ext>
                  </a:extLst>
                </a:gridCol>
                <a:gridCol w="1243013">
                  <a:extLst>
                    <a:ext uri="{9D8B030D-6E8A-4147-A177-3AD203B41FA5}">
                      <a16:colId xmlns:a16="http://schemas.microsoft.com/office/drawing/2014/main" val="3861663897"/>
                    </a:ext>
                  </a:extLst>
                </a:gridCol>
                <a:gridCol w="3600449">
                  <a:extLst>
                    <a:ext uri="{9D8B030D-6E8A-4147-A177-3AD203B41FA5}">
                      <a16:colId xmlns:a16="http://schemas.microsoft.com/office/drawing/2014/main" val="3930528507"/>
                    </a:ext>
                  </a:extLst>
                </a:gridCol>
              </a:tblGrid>
              <a:tr h="267388">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اسم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علم البيئة البرية</a:t>
                      </a:r>
                      <a:endPar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رمز ورقم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373 حين</a:t>
                      </a:r>
                      <a:endPar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rowSpan="3" gridSpan="2">
                  <a:txBody>
                    <a:bodyPr/>
                    <a:lstStyle/>
                    <a:p>
                      <a:pPr marL="0" marR="0" algn="ctr" rtl="1">
                        <a:lnSpc>
                          <a:spcPct val="115000"/>
                        </a:lnSpc>
                        <a:spcBef>
                          <a:spcPts val="0"/>
                        </a:spcBef>
                        <a:spcAft>
                          <a:spcPts val="0"/>
                        </a:spcAft>
                      </a:pPr>
                      <a:r>
                        <a:rPr lang="en-US" sz="2400" b="1" kern="1200"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Terrestrial Ecology</a:t>
                      </a:r>
                      <a:r>
                        <a:rPr lang="en-US" sz="2400" b="1" kern="1200" baseline="0"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en-US" sz="2000" b="1" kern="1200" baseline="0"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(ZOO 373)</a:t>
                      </a:r>
                      <a:endParaRPr lang="en-US" sz="2400" b="1" kern="1200"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marL="0" marR="0" lvl="0" indent="0" algn="ctr" defTabSz="914400" rtl="1" eaLnBrk="1" fontAlgn="auto" latinLnBrk="0" hangingPunct="1">
                        <a:lnSpc>
                          <a:spcPct val="115000"/>
                        </a:lnSpc>
                        <a:spcBef>
                          <a:spcPts val="0"/>
                        </a:spcBef>
                        <a:spcAft>
                          <a:spcPts val="0"/>
                        </a:spcAft>
                        <a:buClrTx/>
                        <a:buSzTx/>
                        <a:buFontTx/>
                        <a:buNone/>
                        <a:tabLst/>
                        <a:defRPr/>
                      </a:pPr>
                      <a:r>
                        <a:rPr lang="ar-SA" sz="18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ملف المقرر</a:t>
                      </a:r>
                      <a:r>
                        <a:rPr lang="en-US" sz="18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ar-SA" sz="18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en-US" sz="18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Course File</a:t>
                      </a:r>
                    </a:p>
                  </a:txBody>
                  <a:tcPr marL="39355" marR="39355" marT="0" marB="0" anchor="ctr">
                    <a:solidFill>
                      <a:schemeClr val="bg1"/>
                    </a:solidFill>
                  </a:tcPr>
                </a:tc>
                <a:tc rowSpan="3" hMerge="1">
                  <a:txBody>
                    <a:bodyPr/>
                    <a:lstStyle/>
                    <a:p>
                      <a:pPr marL="0" marR="0" algn="ctr" rtl="1">
                        <a:lnSpc>
                          <a:spcPct val="115000"/>
                        </a:lnSpc>
                        <a:spcBef>
                          <a:spcPts val="0"/>
                        </a:spcBef>
                        <a:spcAft>
                          <a:spcPts val="0"/>
                        </a:spcAft>
                      </a:pPr>
                      <a:endParaRPr lang="en-US" sz="1150" dirty="0">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39355" marR="39355" marT="0" marB="0" anchor="ctr">
                    <a:solidFill>
                      <a:schemeClr val="accent6">
                        <a:lumMod val="20000"/>
                        <a:lumOff val="80000"/>
                      </a:schemeClr>
                    </a:solidFill>
                  </a:tcPr>
                </a:tc>
                <a:extLst>
                  <a:ext uri="{0D108BD9-81ED-4DB2-BD59-A6C34878D82A}">
                    <a16:rowId xmlns:a16="http://schemas.microsoft.com/office/drawing/2014/main" val="1881961086"/>
                  </a:ext>
                </a:extLst>
              </a:tr>
              <a:tr h="267388">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عدد الوحدات</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(2) ساعة</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نظري (1)</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عملي (1)</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tc>
                <a:tc gridSpan="2"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tc>
                <a:tc hMerge="1"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tc>
                <a:extLst>
                  <a:ext uri="{0D108BD9-81ED-4DB2-BD59-A6C34878D82A}">
                    <a16:rowId xmlns:a16="http://schemas.microsoft.com/office/drawing/2014/main" val="3865941497"/>
                  </a:ext>
                </a:extLst>
              </a:tr>
              <a:tr h="267388">
                <a:tc>
                  <a:txBody>
                    <a:bodyPr/>
                    <a:lstStyle/>
                    <a:p>
                      <a:pPr marL="0" marR="0" algn="ctr" rtl="0">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مستوى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0">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الخامس</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المتطلب السابق</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solidFill>
                      <a:schemeClr val="accent2"/>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103 حين</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solidFill>
                      <a:schemeClr val="accent6">
                        <a:lumMod val="20000"/>
                        <a:lumOff val="80000"/>
                      </a:schemeClr>
                    </a:solidFill>
                  </a:tcPr>
                </a:tc>
                <a:tc gridSpan="2"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solidFill>
                      <a:schemeClr val="accent6">
                        <a:lumMod val="20000"/>
                        <a:lumOff val="80000"/>
                      </a:schemeClr>
                    </a:solidFill>
                  </a:tcPr>
                </a:tc>
                <a:tc hMerge="1"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858924546"/>
                  </a:ext>
                </a:extLst>
              </a:tr>
              <a:tr h="267388">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أستاذ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err="1">
                          <a:effectLst/>
                          <a:latin typeface="Segoe UI Semilight" panose="020B0402040204020203" pitchFamily="34" charset="0"/>
                          <a:ea typeface="Microsoft Sans Serif" panose="020B0604020202020204" pitchFamily="34" charset="0"/>
                          <a:cs typeface="Segoe UI Semilight" panose="020B0402040204020203" pitchFamily="34" charset="0"/>
                        </a:rPr>
                        <a:t>أ.د</a:t>
                      </a: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 محمد بن خالد السعدون </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tc>
                <a:tc gridSpan="2">
                  <a:txBody>
                    <a:bodyPr/>
                    <a:lstStyle/>
                    <a:p>
                      <a:pPr marL="0" marR="0" algn="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  الفصل الدراسي </a:t>
                      </a:r>
                      <a:r>
                        <a:rPr lang="ar-SA"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rPr>
                        <a:t>........................</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ar-SA" sz="1200" b="0"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بريد الكتروني</a:t>
                      </a:r>
                      <a:endParaRPr lang="en-US" sz="1200" b="0"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msadoon@ksu.edu.sa</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tc>
                <a:extLst>
                  <a:ext uri="{0D108BD9-81ED-4DB2-BD59-A6C34878D82A}">
                    <a16:rowId xmlns:a16="http://schemas.microsoft.com/office/drawing/2014/main" val="2959316106"/>
                  </a:ext>
                </a:extLst>
              </a:tr>
              <a:tr h="173455">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هاتف</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00966114675755</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رقم المكتب</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algn="ctr" defTabSz="914400" rtl="1" eaLnBrk="1" latinLnBrk="0" hangingPunct="1">
                        <a:lnSpc>
                          <a:spcPct val="115000"/>
                        </a:lnSpc>
                        <a:spcBef>
                          <a:spcPts val="0"/>
                        </a:spcBef>
                        <a:spcAft>
                          <a:spcPts val="0"/>
                        </a:spcAft>
                      </a:pPr>
                      <a:r>
                        <a:rPr lang="ar-SA" sz="1200" b="1" kern="1200" dirty="0">
                          <a:solidFill>
                            <a:schemeClr val="tx1"/>
                          </a:solidFill>
                          <a:effectLst/>
                          <a:latin typeface="Segoe UI Semilight" panose="020B0402040204020203" pitchFamily="34" charset="0"/>
                          <a:ea typeface="Microsoft Sans Serif" panose="020B0604020202020204" pitchFamily="34" charset="0"/>
                          <a:cs typeface="Segoe UI Semilight" panose="020B0402040204020203" pitchFamily="34" charset="0"/>
                        </a:rPr>
                        <a:t>2ب 159</a:t>
                      </a:r>
                      <a:endParaRPr lang="en-US" sz="1200" b="1" kern="1200" dirty="0">
                        <a:solidFill>
                          <a:schemeClr val="tx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lumMod val="20000"/>
                        <a:lumOff val="80000"/>
                      </a:schemeClr>
                    </a:solidFill>
                  </a:tcPr>
                </a:tc>
                <a:tc>
                  <a:txBody>
                    <a:bodyPr/>
                    <a:lstStyle/>
                    <a:p>
                      <a:pPr marL="0" marR="0" algn="ctr" rtl="1">
                        <a:lnSpc>
                          <a:spcPct val="115000"/>
                        </a:lnSpc>
                        <a:spcBef>
                          <a:spcPts val="0"/>
                        </a:spcBef>
                        <a:spcAft>
                          <a:spcPts val="0"/>
                        </a:spcAft>
                      </a:pPr>
                      <a:r>
                        <a:rPr lang="ar-SA" sz="1200" b="0"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الموقع الالكتروني</a:t>
                      </a:r>
                      <a:endParaRPr lang="en-US" sz="1200" b="0"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http://faculty.ksu.edu.sa/596/default.aspx</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lumMod val="20000"/>
                        <a:lumOff val="80000"/>
                      </a:schemeClr>
                    </a:solidFill>
                  </a:tcPr>
                </a:tc>
                <a:extLst>
                  <a:ext uri="{0D108BD9-81ED-4DB2-BD59-A6C34878D82A}">
                    <a16:rowId xmlns:a16="http://schemas.microsoft.com/office/drawing/2014/main" val="3929294655"/>
                  </a:ext>
                </a:extLst>
              </a:tr>
            </a:tbl>
          </a:graphicData>
        </a:graphic>
      </p:graphicFrame>
      <p:sp>
        <p:nvSpPr>
          <p:cNvPr id="11" name="Text Placeholder 17"/>
          <p:cNvSpPr txBox="1">
            <a:spLocks/>
          </p:cNvSpPr>
          <p:nvPr/>
        </p:nvSpPr>
        <p:spPr>
          <a:xfrm>
            <a:off x="105189" y="698554"/>
            <a:ext cx="1657350" cy="45272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600"/>
              </a:spcBef>
              <a:spcAft>
                <a:spcPts val="0"/>
              </a:spcAft>
            </a:pPr>
            <a:r>
              <a:rPr lang="ar-SA" sz="1400" dirty="0">
                <a:solidFill>
                  <a:schemeClr val="tx1"/>
                </a:solidFill>
                <a:latin typeface="Segoe UI Semibold" panose="020B0702040204020203" pitchFamily="34" charset="0"/>
                <a:cs typeface="Segoe UI Semibold" panose="020B0702040204020203" pitchFamily="34" charset="0"/>
              </a:rPr>
              <a:t>كليـــة العلـــوم</a:t>
            </a:r>
            <a:endParaRPr lang="en-US" sz="1400" dirty="0">
              <a:solidFill>
                <a:schemeClr val="tx1"/>
              </a:solidFill>
              <a:latin typeface="Segoe UI Semibold" panose="020B0702040204020203" pitchFamily="34" charset="0"/>
              <a:cs typeface="Segoe UI Semibold" panose="020B0702040204020203" pitchFamily="34" charset="0"/>
            </a:endParaRPr>
          </a:p>
          <a:p>
            <a:pPr algn="ctr">
              <a:lnSpc>
                <a:spcPct val="100000"/>
              </a:lnSpc>
              <a:spcBef>
                <a:spcPts val="600"/>
              </a:spcBef>
              <a:spcAft>
                <a:spcPts val="0"/>
              </a:spcAft>
            </a:pPr>
            <a:r>
              <a:rPr lang="ar-SA" sz="1400" dirty="0">
                <a:solidFill>
                  <a:schemeClr val="tx1"/>
                </a:solidFill>
                <a:latin typeface="Segoe UI Semibold" panose="020B0702040204020203" pitchFamily="34" charset="0"/>
                <a:cs typeface="Segoe UI Semibold" panose="020B0702040204020203" pitchFamily="34" charset="0"/>
              </a:rPr>
              <a:t>قسم علم الحيوان</a:t>
            </a:r>
          </a:p>
          <a:p>
            <a:pPr algn="ctr">
              <a:lnSpc>
                <a:spcPct val="100000"/>
              </a:lnSpc>
              <a:spcBef>
                <a:spcPts val="600"/>
              </a:spcBef>
              <a:spcAft>
                <a:spcPts val="0"/>
              </a:spcAft>
            </a:pPr>
            <a:endParaRPr lang="ar-SA" sz="1050" b="1" dirty="0">
              <a:solidFill>
                <a:schemeClr val="tx1"/>
              </a:solidFill>
              <a:latin typeface="Segoe UI Semibold" panose="020B0702040204020203" pitchFamily="34" charset="0"/>
              <a:cs typeface="Segoe UI Semibold" panose="020B0702040204020203" pitchFamily="34" charset="0"/>
            </a:endParaRPr>
          </a:p>
          <a:p>
            <a:pPr algn="ctr">
              <a:lnSpc>
                <a:spcPct val="100000"/>
              </a:lnSpc>
              <a:spcBef>
                <a:spcPts val="600"/>
              </a:spcBef>
              <a:spcAft>
                <a:spcPts val="0"/>
              </a:spcAft>
            </a:pPr>
            <a:endParaRPr lang="en-US" sz="1200" b="1" dirty="0">
              <a:solidFill>
                <a:schemeClr val="tx1"/>
              </a:solidFill>
              <a:latin typeface="Segoe UI Semibold" panose="020B0702040204020203" pitchFamily="34" charset="0"/>
              <a:cs typeface="Segoe UI Semibold" panose="020B0702040204020203" pitchFamily="34" charset="0"/>
            </a:endParaRPr>
          </a:p>
        </p:txBody>
      </p:sp>
      <p:pic>
        <p:nvPicPr>
          <p:cNvPr id="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1"/>
            <a:ext cx="1911926" cy="728870"/>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51401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علم البيئة البرية</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Terrestrial Ecology</a:t>
            </a:r>
          </a:p>
        </p:txBody>
      </p:sp>
      <p:sp>
        <p:nvSpPr>
          <p:cNvPr id="9" name="Content Placeholder 8"/>
          <p:cNvSpPr>
            <a:spLocks noGrp="1"/>
          </p:cNvSpPr>
          <p:nvPr>
            <p:ph sz="half" idx="2"/>
          </p:nvPr>
        </p:nvSpPr>
        <p:spPr>
          <a:xfrm>
            <a:off x="1427019" y="2352088"/>
            <a:ext cx="9560840" cy="3688494"/>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rtl="1">
              <a:lnSpc>
                <a:spcPct val="110000"/>
              </a:lnSpc>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علم البيئة هو أحد الفروع الرئيسية في الدراسات البيولوجية ويعتبر هذا العلم من علوم الحيوان المهمة التي يمكننا بها التعرف على الكائنات الحية لأنه يختص بدراسة العلاقة القائمة بين هذه الكائنات والأوساط التي تعيش فيها هذه الكائنات. وقد اشتقت كلمة </a:t>
            </a:r>
            <a:r>
              <a:rPr lang="en-US" sz="1800" dirty="0">
                <a:solidFill>
                  <a:schemeClr val="tx1"/>
                </a:solidFill>
                <a:latin typeface="Segoe UI Semibold" panose="020B0702040204020203" pitchFamily="34" charset="0"/>
                <a:cs typeface="Segoe UI Semibold" panose="020B0702040204020203" pitchFamily="34" charset="0"/>
              </a:rPr>
              <a:t>Ecology</a:t>
            </a:r>
            <a:r>
              <a:rPr lang="ar-SA" sz="1800" dirty="0">
                <a:solidFill>
                  <a:schemeClr val="tx1"/>
                </a:solidFill>
                <a:latin typeface="Segoe UI Semibold" panose="020B0702040204020203" pitchFamily="34" charset="0"/>
                <a:cs typeface="Segoe UI Semibold" panose="020B0702040204020203" pitchFamily="34" charset="0"/>
              </a:rPr>
              <a:t> من كلمتين </a:t>
            </a:r>
            <a:r>
              <a:rPr lang="ar-SA" sz="1800" dirty="0" err="1">
                <a:solidFill>
                  <a:schemeClr val="tx1"/>
                </a:solidFill>
                <a:latin typeface="Segoe UI Semibold" panose="020B0702040204020203" pitchFamily="34" charset="0"/>
                <a:cs typeface="Segoe UI Semibold" panose="020B0702040204020203" pitchFamily="34" charset="0"/>
              </a:rPr>
              <a:t>اغريقتين</a:t>
            </a:r>
            <a:r>
              <a:rPr lang="ar-SA" sz="1800" dirty="0">
                <a:solidFill>
                  <a:schemeClr val="tx1"/>
                </a:solidFill>
                <a:latin typeface="Segoe UI Semibold" panose="020B0702040204020203" pitchFamily="34" charset="0"/>
                <a:cs typeface="Segoe UI Semibold" panose="020B0702040204020203" pitchFamily="34" charset="0"/>
              </a:rPr>
              <a:t> : </a:t>
            </a:r>
            <a:r>
              <a:rPr lang="en-US" sz="1800" dirty="0">
                <a:solidFill>
                  <a:schemeClr val="tx1"/>
                </a:solidFill>
                <a:latin typeface="Segoe UI Semibold" panose="020B0702040204020203" pitchFamily="34" charset="0"/>
                <a:cs typeface="Segoe UI Semibold" panose="020B0702040204020203" pitchFamily="34" charset="0"/>
              </a:rPr>
              <a:t>(</a:t>
            </a:r>
            <a:r>
              <a:rPr lang="en-US" sz="1800" dirty="0" err="1">
                <a:solidFill>
                  <a:schemeClr val="tx1"/>
                </a:solidFill>
                <a:latin typeface="Segoe UI Semibold" panose="020B0702040204020203" pitchFamily="34" charset="0"/>
                <a:cs typeface="Segoe UI Semibold" panose="020B0702040204020203" pitchFamily="34" charset="0"/>
              </a:rPr>
              <a:t>Oikos</a:t>
            </a:r>
            <a:r>
              <a:rPr lang="en-US" sz="1800" dirty="0">
                <a:solidFill>
                  <a:schemeClr val="tx1"/>
                </a:solidFill>
                <a:latin typeface="Segoe UI Semibold" panose="020B0702040204020203" pitchFamily="34" charset="0"/>
                <a:cs typeface="Segoe UI Semibold" panose="020B0702040204020203" pitchFamily="34" charset="0"/>
              </a:rPr>
              <a:t>)</a:t>
            </a:r>
            <a:r>
              <a:rPr lang="ar-SA" sz="1800" dirty="0">
                <a:solidFill>
                  <a:schemeClr val="tx1"/>
                </a:solidFill>
                <a:latin typeface="Segoe UI Semibold" panose="020B0702040204020203" pitchFamily="34" charset="0"/>
                <a:cs typeface="Segoe UI Semibold" panose="020B0702040204020203" pitchFamily="34" charset="0"/>
              </a:rPr>
              <a:t> وتعني منزل أو موطن وكلمة </a:t>
            </a:r>
            <a:r>
              <a:rPr lang="en-US" sz="1800" dirty="0">
                <a:solidFill>
                  <a:schemeClr val="tx1"/>
                </a:solidFill>
                <a:latin typeface="Segoe UI Semibold" panose="020B0702040204020203" pitchFamily="34" charset="0"/>
                <a:cs typeface="Segoe UI Semibold" panose="020B0702040204020203" pitchFamily="34" charset="0"/>
              </a:rPr>
              <a:t>(Logos)</a:t>
            </a:r>
            <a:r>
              <a:rPr lang="ar-SA" sz="1800" dirty="0">
                <a:solidFill>
                  <a:schemeClr val="tx1"/>
                </a:solidFill>
                <a:latin typeface="Segoe UI Semibold" panose="020B0702040204020203" pitchFamily="34" charset="0"/>
                <a:cs typeface="Segoe UI Semibold" panose="020B0702040204020203" pitchFamily="34" charset="0"/>
              </a:rPr>
              <a:t> وتعني علم، ولذلك كان علم البيئة تبعاً لهذا </a:t>
            </a:r>
            <a:r>
              <a:rPr lang="ar-SA" sz="1800" dirty="0" err="1">
                <a:solidFill>
                  <a:schemeClr val="tx1"/>
                </a:solidFill>
                <a:latin typeface="Segoe UI Semibold" panose="020B0702040204020203" pitchFamily="34" charset="0"/>
                <a:cs typeface="Segoe UI Semibold" panose="020B0702040204020203" pitchFamily="34" charset="0"/>
              </a:rPr>
              <a:t>الأشتقاق</a:t>
            </a:r>
            <a:r>
              <a:rPr lang="ar-SA" sz="1800" dirty="0">
                <a:solidFill>
                  <a:schemeClr val="tx1"/>
                </a:solidFill>
                <a:latin typeface="Segoe UI Semibold" panose="020B0702040204020203" pitchFamily="34" charset="0"/>
                <a:cs typeface="Segoe UI Semibold" panose="020B0702040204020203" pitchFamily="34" charset="0"/>
              </a:rPr>
              <a:t> هو العلم الذي يدرس العلاقة بين الكائنات الحية من جهة والوسط الطبيعي (المنزل أو البيئة) الذي يحيط بهذه الكائنات. وفي اللغة العربية فإن كلمة بيئة مشتقه من الفعل الثلاثي بوأ ونقول تبوأ المكان أي نزله وأقام به والبيئة هي المنزل، قال الله تعالى مخاطباً قوم ثمود </a:t>
            </a:r>
            <a:r>
              <a:rPr lang="ar-SA" sz="1800" dirty="0">
                <a:solidFill>
                  <a:schemeClr val="accent1"/>
                </a:solidFill>
                <a:latin typeface="Segoe UI Semibold" panose="020B0702040204020203" pitchFamily="34" charset="0"/>
                <a:cs typeface="Segoe UI Semibold" panose="020B0702040204020203" pitchFamily="34" charset="0"/>
              </a:rPr>
              <a:t>"</a:t>
            </a:r>
            <a:r>
              <a:rPr lang="ar-SA" sz="1800" dirty="0" err="1">
                <a:solidFill>
                  <a:schemeClr val="accent1"/>
                </a:solidFill>
                <a:latin typeface="Segoe UI Semibold" panose="020B0702040204020203" pitchFamily="34" charset="0"/>
                <a:cs typeface="Segoe UI Semibold" panose="020B0702040204020203" pitchFamily="34" charset="0"/>
              </a:rPr>
              <a:t>وأذكرو</a:t>
            </a:r>
            <a:r>
              <a:rPr lang="ar-SA" sz="1800" dirty="0">
                <a:solidFill>
                  <a:schemeClr val="accent1"/>
                </a:solidFill>
                <a:latin typeface="Segoe UI Semibold" panose="020B0702040204020203" pitchFamily="34" charset="0"/>
                <a:cs typeface="Segoe UI Semibold" panose="020B0702040204020203" pitchFamily="34" charset="0"/>
              </a:rPr>
              <a:t> إذ جعلكم خلفاء من بعد عاد وبواّكم في الأرض تتخذون من سهولها قصوراً وتنحتون الجبال بيوتاً….الخ</a:t>
            </a:r>
            <a:r>
              <a:rPr lang="en-US" sz="1800" dirty="0">
                <a:solidFill>
                  <a:schemeClr val="accent1"/>
                </a:solidFill>
                <a:latin typeface="Segoe UI Semibold" panose="020B0702040204020203" pitchFamily="34" charset="0"/>
                <a:cs typeface="Segoe UI Semibold" panose="020B0702040204020203" pitchFamily="34" charset="0"/>
              </a:rPr>
              <a:t>”</a:t>
            </a:r>
            <a:r>
              <a:rPr lang="ar-SA" sz="1800" dirty="0">
                <a:solidFill>
                  <a:schemeClr val="accent1"/>
                </a:solidFill>
                <a:latin typeface="Segoe UI Semibold" panose="020B0702040204020203" pitchFamily="34" charset="0"/>
                <a:cs typeface="Segoe UI Semibold" panose="020B0702040204020203" pitchFamily="34" charset="0"/>
              </a:rPr>
              <a:t> </a:t>
            </a:r>
            <a:r>
              <a:rPr lang="ar-SA" sz="1800" dirty="0">
                <a:solidFill>
                  <a:schemeClr val="tx1"/>
                </a:solidFill>
                <a:latin typeface="Segoe UI Semibold" panose="020B0702040204020203" pitchFamily="34" charset="0"/>
                <a:cs typeface="Segoe UI Semibold" panose="020B0702040204020203" pitchFamily="34" charset="0"/>
              </a:rPr>
              <a:t>من سورة الأعراف، ويقول تعالى "</a:t>
            </a:r>
            <a:r>
              <a:rPr lang="ar-SA" sz="1800" dirty="0">
                <a:solidFill>
                  <a:schemeClr val="accent1"/>
                </a:solidFill>
                <a:latin typeface="Segoe UI Semibold" panose="020B0702040204020203" pitchFamily="34" charset="0"/>
                <a:cs typeface="Segoe UI Semibold" panose="020B0702040204020203" pitchFamily="34" charset="0"/>
              </a:rPr>
              <a:t>والذين أمنوا وعملوا الصالحات لنبوئهم من الجنة غرفاً"</a:t>
            </a:r>
            <a:r>
              <a:rPr lang="ar-SA" sz="1800" dirty="0">
                <a:solidFill>
                  <a:schemeClr val="tx1"/>
                </a:solidFill>
                <a:latin typeface="Segoe UI Semibold" panose="020B0702040204020203" pitchFamily="34" charset="0"/>
                <a:cs typeface="Segoe UI Semibold" panose="020B0702040204020203" pitchFamily="34" charset="0"/>
              </a:rPr>
              <a:t>. ومن المواضيع الأساسية التي يعالجها علم البيئة هو دراسة الاستجابة "</a:t>
            </a:r>
            <a:r>
              <a:rPr lang="en-US" sz="1800" dirty="0">
                <a:solidFill>
                  <a:schemeClr val="tx1"/>
                </a:solidFill>
                <a:latin typeface="Segoe UI Semibold" panose="020B0702040204020203" pitchFamily="34" charset="0"/>
                <a:cs typeface="Segoe UI Semibold" panose="020B0702040204020203" pitchFamily="34" charset="0"/>
              </a:rPr>
              <a:t>Response</a:t>
            </a:r>
            <a:r>
              <a:rPr lang="ar-SA" sz="1800" dirty="0">
                <a:solidFill>
                  <a:schemeClr val="tx1"/>
                </a:solidFill>
                <a:latin typeface="Segoe UI Semibold" panose="020B0702040204020203" pitchFamily="34" charset="0"/>
                <a:cs typeface="Segoe UI Semibold" panose="020B0702040204020203" pitchFamily="34" charset="0"/>
              </a:rPr>
              <a:t>" التي يعملها الكائن الحي أو مجموعات الكائنات الحية نتيجة للمؤثرات  </a:t>
            </a:r>
            <a:r>
              <a:rPr lang="en-US" sz="1800" dirty="0">
                <a:solidFill>
                  <a:schemeClr val="tx1"/>
                </a:solidFill>
                <a:latin typeface="Segoe UI Semibold" panose="020B0702040204020203" pitchFamily="34" charset="0"/>
                <a:cs typeface="Segoe UI Semibold" panose="020B0702040204020203" pitchFamily="34" charset="0"/>
              </a:rPr>
              <a:t>(Stimuli)</a:t>
            </a:r>
            <a:r>
              <a:rPr lang="ar-SA" sz="1800" dirty="0">
                <a:solidFill>
                  <a:schemeClr val="tx1"/>
                </a:solidFill>
                <a:latin typeface="Segoe UI Semibold" panose="020B0702040204020203" pitchFamily="34" charset="0"/>
                <a:cs typeface="Segoe UI Semibold" panose="020B0702040204020203" pitchFamily="34" charset="0"/>
              </a:rPr>
              <a:t> البيئية كما أنه يقوم بدراسة التغيرات التي تحدثها الكائنات الحيه في البيئة التي تعيش فيها. أول من عرف علم البيئة هو العالم الألماني أرنست هيكل </a:t>
            </a:r>
            <a:r>
              <a:rPr lang="en-US" sz="1800" dirty="0">
                <a:solidFill>
                  <a:schemeClr val="tx1"/>
                </a:solidFill>
                <a:latin typeface="Segoe UI Semibold" panose="020B0702040204020203" pitchFamily="34" charset="0"/>
                <a:cs typeface="Segoe UI Semibold" panose="020B0702040204020203" pitchFamily="34" charset="0"/>
              </a:rPr>
              <a:t>(Ernst </a:t>
            </a:r>
            <a:r>
              <a:rPr lang="en-US" sz="1800" dirty="0" err="1">
                <a:solidFill>
                  <a:schemeClr val="tx1"/>
                </a:solidFill>
                <a:latin typeface="Segoe UI Semibold" panose="020B0702040204020203" pitchFamily="34" charset="0"/>
                <a:cs typeface="Segoe UI Semibold" panose="020B0702040204020203" pitchFamily="34" charset="0"/>
              </a:rPr>
              <a:t>haeckel</a:t>
            </a:r>
            <a:r>
              <a:rPr lang="en-US" sz="1800" dirty="0">
                <a:solidFill>
                  <a:schemeClr val="tx1"/>
                </a:solidFill>
                <a:latin typeface="Segoe UI Semibold" panose="020B0702040204020203" pitchFamily="34" charset="0"/>
                <a:cs typeface="Segoe UI Semibold" panose="020B0702040204020203" pitchFamily="34" charset="0"/>
              </a:rPr>
              <a:t>)</a:t>
            </a:r>
            <a:r>
              <a:rPr lang="ar-SA" sz="1800" dirty="0">
                <a:solidFill>
                  <a:schemeClr val="tx1"/>
                </a:solidFill>
                <a:latin typeface="Segoe UI Semibold" panose="020B0702040204020203" pitchFamily="34" charset="0"/>
                <a:cs typeface="Segoe UI Semibold" panose="020B0702040204020203" pitchFamily="34" charset="0"/>
              </a:rPr>
              <a:t> في عام (1869) وذلك في كتابة تاريخ الخلق.</a:t>
            </a:r>
            <a:endParaRPr lang="en-US" sz="1800" dirty="0">
              <a:solidFill>
                <a:schemeClr val="tx1"/>
              </a:solidFill>
              <a:latin typeface="Segoe UI Semibold" panose="020B0702040204020203" pitchFamily="34" charset="0"/>
              <a:cs typeface="Segoe UI Semibold" panose="020B0702040204020203" pitchFamily="34" charset="0"/>
            </a:endParaRPr>
          </a:p>
          <a:p>
            <a:pPr algn="justLow" rtl="1">
              <a:lnSpc>
                <a:spcPct val="110000"/>
              </a:lnSpc>
              <a:buFont typeface="Wingdings" panose="05000000000000000000" pitchFamily="2" charset="2"/>
              <a:buChar char="q"/>
            </a:pPr>
            <a:endParaRPr lang="en-US" sz="1300" dirty="0">
              <a:solidFill>
                <a:schemeClr val="tx1"/>
              </a:solidFill>
              <a:latin typeface="Segoe UI Semibold" panose="020B0702040204020203" pitchFamily="34" charset="0"/>
              <a:cs typeface="Segoe UI Semibold" panose="020B0702040204020203" pitchFamily="34" charset="0"/>
            </a:endParaRP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4" name="Rounded Rectangle 23"/>
          <p:cNvSpPr/>
          <p:nvPr/>
        </p:nvSpPr>
        <p:spPr>
          <a:xfrm>
            <a:off x="1149928" y="2063723"/>
            <a:ext cx="10048764" cy="398348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944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654723" y="0"/>
            <a:ext cx="8537277" cy="886691"/>
          </a:xfrm>
        </p:spPr>
        <p:txBody>
          <a:bodyPr>
            <a:noAutofit/>
          </a:bodyPr>
          <a:lstStyle/>
          <a:p>
            <a:pPr algn="ctr" rtl="1"/>
            <a:r>
              <a:rPr lang="ar-SA" sz="4800" b="1" dirty="0">
                <a:solidFill>
                  <a:schemeClr val="tx1"/>
                </a:solidFill>
                <a:latin typeface="Segoe UI Semibold" panose="020B0702040204020203" pitchFamily="34" charset="0"/>
                <a:cs typeface="Segoe UI Semibold" panose="020B0702040204020203" pitchFamily="34" charset="0"/>
              </a:rPr>
              <a:t>مفاهيم اساسية في علم البيئة</a:t>
            </a:r>
            <a:endParaRPr lang="en-US" sz="4800" b="1" dirty="0">
              <a:solidFill>
                <a:schemeClr val="tx1"/>
              </a:solidFill>
              <a:latin typeface="Segoe UI Semibold" panose="020B0702040204020203" pitchFamily="34" charset="0"/>
              <a:cs typeface="Segoe UI Semibold" panose="020B0702040204020203" pitchFamily="34" charset="0"/>
            </a:endParaRPr>
          </a:p>
        </p:txBody>
      </p:sp>
      <p:pic>
        <p:nvPicPr>
          <p:cNvPr id="19" name="Picture Placeholder 1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63526" y="2591586"/>
            <a:ext cx="3538458" cy="3047213"/>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4585855" y="5213479"/>
            <a:ext cx="6378767" cy="1277505"/>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البيئة البرية (373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endParaRPr lang="ar-SA" sz="2000" dirty="0">
              <a:latin typeface="Segoe UI Semibold" panose="020B0702040204020203" pitchFamily="34" charset="0"/>
              <a:cs typeface="Segoe UI Semibold" panose="020B0702040204020203" pitchFamily="34" charset="0"/>
            </a:endParaRPr>
          </a:p>
          <a:p>
            <a:pPr algn="ctr"/>
            <a:r>
              <a:rPr lang="ar-SA" sz="2000" dirty="0">
                <a:latin typeface="Segoe UI Semibold" panose="020B0702040204020203" pitchFamily="34" charset="0"/>
                <a:cs typeface="Segoe UI Semibold" panose="020B0702040204020203" pitchFamily="34" charset="0"/>
              </a:rPr>
              <a:t>كلية العلوم - قسم علم الحيوان</a:t>
            </a:r>
          </a:p>
          <a:p>
            <a:pPr algn="ctr"/>
            <a:endParaRPr lang="ar-SA" sz="20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4914900" y="994844"/>
            <a:ext cx="6096000" cy="431800"/>
          </a:xfrm>
        </p:spPr>
        <p:txBody>
          <a:bodyPr>
            <a:noAutofit/>
          </a:bodyPr>
          <a:lstStyle/>
          <a:p>
            <a:pPr marL="0" indent="0" algn="ctr">
              <a:buNone/>
            </a:pPr>
            <a:r>
              <a:rPr lang="en-US" sz="3600" b="1" dirty="0">
                <a:solidFill>
                  <a:schemeClr val="accent1"/>
                </a:solidFill>
                <a:latin typeface="Segoe UI Semibold" panose="020B0702040204020203" pitchFamily="34" charset="0"/>
                <a:ea typeface="+mj-ea"/>
                <a:cs typeface="Segoe UI Semibold" panose="020B0702040204020203" pitchFamily="34" charset="0"/>
              </a:rPr>
              <a:t>Basic Concepts Of Ecology</a:t>
            </a:r>
          </a:p>
        </p:txBody>
      </p:sp>
      <p:sp>
        <p:nvSpPr>
          <p:cNvPr id="2" name="Rectangle 1"/>
          <p:cNvSpPr/>
          <p:nvPr/>
        </p:nvSpPr>
        <p:spPr>
          <a:xfrm>
            <a:off x="304800" y="1661556"/>
            <a:ext cx="362989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ln w="0"/>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Lecture ( 1 )</a:t>
            </a:r>
          </a:p>
        </p:txBody>
      </p:sp>
      <p:sp>
        <p:nvSpPr>
          <p:cNvPr id="8" name="Content Placeholder 2"/>
          <p:cNvSpPr txBox="1">
            <a:spLocks/>
          </p:cNvSpPr>
          <p:nvPr/>
        </p:nvSpPr>
        <p:spPr>
          <a:xfrm>
            <a:off x="7008649" y="2550473"/>
            <a:ext cx="5059680" cy="2547999"/>
          </a:xfrm>
          <a:prstGeom prst="rect">
            <a:avLst/>
          </a:prstGeom>
          <a:noFill/>
        </p:spPr>
        <p:style>
          <a:lnRef idx="0">
            <a:scrgbClr r="0" g="0" b="0"/>
          </a:lnRef>
          <a:fillRef idx="1001">
            <a:schemeClr val="lt1"/>
          </a:fillRef>
          <a:effectRef idx="0">
            <a:scrgbClr r="0" g="0" b="0"/>
          </a:effectRef>
          <a:fontRef idx="minor">
            <a:schemeClr val="accent1"/>
          </a:fontRef>
        </p:style>
        <p:txBody>
          <a:bodyPr vert="horz" lIns="0" tIns="4572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gn="r" rtl="1">
              <a:lnSpc>
                <a:spcPct val="100000"/>
              </a:lnSpc>
            </a:pPr>
            <a:r>
              <a:rPr lang="ar-SA" sz="2000" b="1" dirty="0">
                <a:latin typeface="Segoe UI Semibold" panose="020B0702040204020203" pitchFamily="34" charset="0"/>
                <a:cs typeface="Segoe UI Semibold" panose="020B0702040204020203" pitchFamily="34" charset="0"/>
              </a:rPr>
              <a:t>المحتويات:</a:t>
            </a:r>
            <a:endParaRPr lang="en-US" sz="2000" b="1" dirty="0">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أقسام علم البيئة البرية</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مبادئ النظام البيئي</a:t>
            </a:r>
          </a:p>
          <a:p>
            <a:pPr algn="r" rtl="1">
              <a:lnSpc>
                <a:spcPct val="10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مكونات النظام البيئي</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تصنيف الحيوانات من الناحية البيئية</a:t>
            </a:r>
          </a:p>
          <a:p>
            <a:pPr algn="r" rtl="1">
              <a:lnSpc>
                <a:spcPct val="100000"/>
              </a:lnSpc>
              <a:buFont typeface="Wingdings" panose="05000000000000000000" pitchFamily="2" charset="2"/>
              <a:buChar char="q"/>
            </a:pPr>
            <a:endParaRPr lang="ar-SA" sz="20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ar-SA" sz="20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en-US" sz="20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9" name="Content Placeholder 2"/>
          <p:cNvSpPr txBox="1">
            <a:spLocks/>
          </p:cNvSpPr>
          <p:nvPr/>
        </p:nvSpPr>
        <p:spPr>
          <a:xfrm>
            <a:off x="3626494" y="2151076"/>
            <a:ext cx="5323543" cy="2725724"/>
          </a:xfrm>
          <a:prstGeom prst="rect">
            <a:avLst/>
          </a:prstGeom>
          <a:noFill/>
        </p:spPr>
        <p:style>
          <a:lnRef idx="0">
            <a:scrgbClr r="0" g="0" b="0"/>
          </a:lnRef>
          <a:fillRef idx="1001">
            <a:schemeClr val="lt1"/>
          </a:fillRef>
          <a:effectRef idx="0">
            <a:scrgbClr r="0" g="0" b="0"/>
          </a:effectRef>
          <a:fontRef idx="minor">
            <a:schemeClr val="accent1"/>
          </a:fontRef>
        </p:style>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nSpc>
                <a:spcPct val="100000"/>
              </a:lnSpc>
            </a:pPr>
            <a:r>
              <a:rPr lang="en-US" sz="2000" b="1" dirty="0">
                <a:latin typeface="Segoe UI Semibold" panose="020B0702040204020203" pitchFamily="34" charset="0"/>
                <a:cs typeface="Segoe UI Semibold" panose="020B0702040204020203" pitchFamily="34" charset="0"/>
              </a:rPr>
              <a:t>Contents:</a:t>
            </a:r>
            <a:endParaRPr lang="ar-SA" sz="2000" b="1" dirty="0">
              <a:latin typeface="Segoe UI Semibold" panose="020B0702040204020203" pitchFamily="34" charset="0"/>
              <a:cs typeface="Segoe UI Semibold" panose="020B0702040204020203" pitchFamily="34" charset="0"/>
            </a:endParaRP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Types Of Terrestrial Ecology </a:t>
            </a: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Principle Of Ecosystem</a:t>
            </a: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Structure Of Ecosystem</a:t>
            </a: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Ecological Animals Classification </a:t>
            </a:r>
            <a:endParaRPr lang="ar-SA"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pPr>
            <a:endParaRPr lang="ar-SA" sz="2000" dirty="0">
              <a:solidFill>
                <a:schemeClr val="tx1">
                  <a:lumMod val="65000"/>
                  <a:lumOff val="35000"/>
                </a:schemeClr>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en-US" sz="20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2"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116934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bold" panose="020B0702040204020203" pitchFamily="34" charset="0"/>
                <a:cs typeface="Segoe UI Semibold" panose="020B0702040204020203" pitchFamily="34" charset="0"/>
              </a:rPr>
              <a:t>أقسام علم البيئة البرية</a:t>
            </a:r>
            <a:r>
              <a:rPr lang="en-US" sz="3200" b="1" dirty="0">
                <a:solidFill>
                  <a:schemeClr val="accent1"/>
                </a:solidFill>
                <a:latin typeface="Segoe UI Semibold" panose="020B0702040204020203" pitchFamily="34" charset="0"/>
                <a:cs typeface="Segoe UI Semibold" panose="020B0702040204020203" pitchFamily="34" charset="0"/>
              </a:rPr>
              <a:t> Types Of Terrestrial Ecology            </a:t>
            </a:r>
          </a:p>
        </p:txBody>
      </p:sp>
      <p:sp>
        <p:nvSpPr>
          <p:cNvPr id="9" name="Content Placeholder 8"/>
          <p:cNvSpPr>
            <a:spLocks noGrp="1"/>
          </p:cNvSpPr>
          <p:nvPr>
            <p:ph sz="half" idx="2"/>
          </p:nvPr>
        </p:nvSpPr>
        <p:spPr>
          <a:xfrm>
            <a:off x="6155141" y="2739404"/>
            <a:ext cx="4958008" cy="1333221"/>
          </a:xfrm>
          <a:ln>
            <a:noFill/>
          </a:ln>
        </p:spPr>
        <p:style>
          <a:lnRef idx="2">
            <a:schemeClr val="accent1"/>
          </a:lnRef>
          <a:fillRef idx="1">
            <a:schemeClr val="lt1"/>
          </a:fillRef>
          <a:effectRef idx="0">
            <a:schemeClr val="accent1"/>
          </a:effectRef>
          <a:fontRef idx="minor">
            <a:schemeClr val="dk1"/>
          </a:fontRef>
        </p:style>
        <p:txBody>
          <a:bodyPr>
            <a:noAutofit/>
          </a:bodyPr>
          <a:lstStyle/>
          <a:p>
            <a:pPr algn="justLow" rtl="1">
              <a:lnSpc>
                <a:spcPct val="100000"/>
              </a:lnSpc>
              <a:spcBef>
                <a:spcPts val="600"/>
              </a:spcBef>
            </a:pPr>
            <a:r>
              <a:rPr lang="ar-SA" sz="1600" b="1" dirty="0">
                <a:solidFill>
                  <a:schemeClr val="accent1"/>
                </a:solidFill>
                <a:latin typeface="Segoe UI Semibold" panose="020B0702040204020203" pitchFamily="34" charset="0"/>
                <a:cs typeface="Segoe UI Semibold" panose="020B0702040204020203" pitchFamily="34" charset="0"/>
              </a:rPr>
              <a:t>1  -علم البيئة الذاتي  </a:t>
            </a:r>
            <a:r>
              <a:rPr lang="en-US" sz="1600" b="1" dirty="0">
                <a:solidFill>
                  <a:schemeClr val="accent1"/>
                </a:solidFill>
                <a:latin typeface="Segoe UI Semibold" panose="020B0702040204020203" pitchFamily="34" charset="0"/>
                <a:cs typeface="Segoe UI Semibold" panose="020B0702040204020203" pitchFamily="34" charset="0"/>
              </a:rPr>
              <a:t>Autecology</a:t>
            </a:r>
            <a:r>
              <a:rPr lang="ar-SA" sz="1600" b="1" dirty="0">
                <a:solidFill>
                  <a:schemeClr val="accent1"/>
                </a:solidFill>
                <a:latin typeface="Segoe UI Semibold" panose="020B0702040204020203" pitchFamily="34" charset="0"/>
                <a:cs typeface="Segoe UI Semibold" panose="020B0702040204020203" pitchFamily="34" charset="0"/>
              </a:rPr>
              <a:t> :</a:t>
            </a:r>
          </a:p>
          <a:p>
            <a:pPr algn="justLow" rtl="1">
              <a:lnSpc>
                <a:spcPct val="150000"/>
              </a:lnSpc>
              <a:spcBef>
                <a:spcPts val="600"/>
              </a:spcBef>
              <a:buFont typeface="Wingdings" panose="05000000000000000000" pitchFamily="2" charset="2"/>
              <a:buChar char="q"/>
            </a:pPr>
            <a:r>
              <a:rPr lang="ar-SA" sz="1400" b="1" dirty="0">
                <a:latin typeface="Segoe UI Semibold" panose="020B0702040204020203" pitchFamily="34" charset="0"/>
                <a:cs typeface="Segoe UI Semibold" panose="020B0702040204020203" pitchFamily="34" charset="0"/>
              </a:rPr>
              <a:t>ويقصد بها دراسة الفرد أو عدة أفراد من نوع واحد مع الوسط المحيط بها مثل "</a:t>
            </a:r>
            <a:r>
              <a:rPr lang="ar-SA" sz="1400" b="1" i="1" dirty="0">
                <a:latin typeface="Segoe UI Semibold" panose="020B0702040204020203" pitchFamily="34" charset="0"/>
                <a:cs typeface="Segoe UI Semibold" panose="020B0702040204020203" pitchFamily="34" charset="0"/>
              </a:rPr>
              <a:t>دراسة نوع خاص من الزواحف في بيئته الصحراوية".</a:t>
            </a:r>
            <a:endParaRPr lang="en-US" sz="1400" b="1" dirty="0">
              <a:latin typeface="Segoe UI Semibold" panose="020B0702040204020203" pitchFamily="34" charset="0"/>
              <a:cs typeface="Segoe UI Semibold" panose="020B0702040204020203" pitchFamily="34" charset="0"/>
            </a:endParaRPr>
          </a:p>
          <a:p>
            <a:pPr algn="justLow" rtl="1">
              <a:lnSpc>
                <a:spcPct val="150000"/>
              </a:lnSpc>
            </a:pPr>
            <a:r>
              <a:rPr lang="ar-SA" sz="1400" b="1" dirty="0">
                <a:latin typeface="Segoe UI Semibold" panose="020B0702040204020203" pitchFamily="34" charset="0"/>
                <a:cs typeface="Segoe UI Semibold" panose="020B0702040204020203" pitchFamily="34" charset="0"/>
              </a:rPr>
              <a:t> </a:t>
            </a:r>
            <a:endParaRPr lang="en-US" sz="1400" b="1" dirty="0">
              <a:latin typeface="Segoe UI Semibold" panose="020B0702040204020203" pitchFamily="34" charset="0"/>
              <a:cs typeface="Segoe UI Semibold" panose="020B0702040204020203" pitchFamily="34" charset="0"/>
            </a:endParaRPr>
          </a:p>
          <a:p>
            <a:pPr algn="justLow" rtl="1">
              <a:lnSpc>
                <a:spcPct val="150000"/>
              </a:lnSpc>
            </a:pPr>
            <a:r>
              <a:rPr lang="ar-SA" sz="1400" b="1" dirty="0">
                <a:latin typeface="Segoe UI Semibold" panose="020B0702040204020203" pitchFamily="34" charset="0"/>
                <a:cs typeface="Segoe UI Semibold" panose="020B0702040204020203" pitchFamily="34" charset="0"/>
              </a:rPr>
              <a:t> </a:t>
            </a:r>
            <a:endParaRPr lang="en-US" sz="1400" b="1" dirty="0">
              <a:latin typeface="Segoe UI Semibold" panose="020B0702040204020203" pitchFamily="34" charset="0"/>
              <a:cs typeface="Segoe UI Semibold" panose="020B0702040204020203" pitchFamily="34" charset="0"/>
            </a:endParaRPr>
          </a:p>
          <a:p>
            <a:pPr algn="justLow" rtl="1">
              <a:lnSpc>
                <a:spcPct val="150000"/>
              </a:lnSpc>
            </a:pPr>
            <a:r>
              <a:rPr lang="ar-SA" sz="1400" b="1" dirty="0">
                <a:latin typeface="Segoe UI Semibold" panose="020B0702040204020203" pitchFamily="34" charset="0"/>
                <a:cs typeface="Segoe UI Semibold" panose="020B0702040204020203" pitchFamily="34" charset="0"/>
              </a:rPr>
              <a:t> </a:t>
            </a:r>
            <a:endParaRPr lang="en-US" sz="1400" b="1" dirty="0">
              <a:latin typeface="Segoe UI Semibold" panose="020B0702040204020203" pitchFamily="34" charset="0"/>
              <a:cs typeface="Segoe UI Semibold" panose="020B0702040204020203" pitchFamily="34" charset="0"/>
            </a:endParaRPr>
          </a:p>
          <a:p>
            <a:pPr marL="0" indent="0" algn="justLow" rtl="1">
              <a:lnSpc>
                <a:spcPct val="150000"/>
              </a:lnSpc>
              <a:buNone/>
            </a:pPr>
            <a:endParaRPr lang="en-US" sz="900" dirty="0">
              <a:solidFill>
                <a:schemeClr val="tx1"/>
              </a:solidFill>
              <a:latin typeface="Segoe UI Semibold" panose="020B0702040204020203" pitchFamily="34" charset="0"/>
              <a:cs typeface="Segoe UI Semibold" panose="020B0702040204020203" pitchFamily="34" charset="0"/>
            </a:endParaRPr>
          </a:p>
        </p:txBody>
      </p:sp>
      <p:graphicFrame>
        <p:nvGraphicFramePr>
          <p:cNvPr id="15" name="Diagram 14"/>
          <p:cNvGraphicFramePr/>
          <p:nvPr>
            <p:extLst>
              <p:ext uri="{D42A27DB-BD31-4B8C-83A1-F6EECF244321}">
                <p14:modId xmlns:p14="http://schemas.microsoft.com/office/powerpoint/2010/main" val="1250663900"/>
              </p:ext>
            </p:extLst>
          </p:nvPr>
        </p:nvGraphicFramePr>
        <p:xfrm>
          <a:off x="7169811" y="2006727"/>
          <a:ext cx="3566158" cy="44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4" name="Rounded Rectangle 23"/>
          <p:cNvSpPr/>
          <p:nvPr/>
        </p:nvSpPr>
        <p:spPr>
          <a:xfrm>
            <a:off x="1260765" y="2565778"/>
            <a:ext cx="10012286" cy="366876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5" name="Rectangle 4"/>
          <p:cNvSpPr/>
          <p:nvPr/>
        </p:nvSpPr>
        <p:spPr>
          <a:xfrm>
            <a:off x="1480989" y="2640503"/>
            <a:ext cx="4210127" cy="3539430"/>
          </a:xfrm>
          <a:prstGeom prst="rect">
            <a:avLst/>
          </a:prstGeom>
        </p:spPr>
        <p:txBody>
          <a:bodyPr wrap="square">
            <a:spAutoFit/>
          </a:bodyPr>
          <a:lstStyle/>
          <a:p>
            <a:pPr algn="just" rtl="1"/>
            <a:r>
              <a:rPr lang="ar-SA" sz="1400" b="1" dirty="0">
                <a:latin typeface="Segoe UI Semibold" panose="020B0702040204020203" pitchFamily="34" charset="0"/>
                <a:ea typeface="Times New Roman" panose="02020603050405020304" pitchFamily="18" charset="0"/>
                <a:cs typeface="Segoe UI Semibold" panose="020B0702040204020203" pitchFamily="34" charset="0"/>
              </a:rPr>
              <a:t>وهناك عدة مصطلحات لابد من التعرف عليها مثل</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marR="0" lvl="0" indent="-285750" algn="just" rtl="1">
              <a:spcBef>
                <a:spcPts val="0"/>
              </a:spcBef>
              <a:spcAft>
                <a:spcPts val="0"/>
              </a:spcAft>
              <a:buClr>
                <a:schemeClr val="accent1"/>
              </a:buClr>
              <a:buFont typeface="Wingdings" panose="05000000000000000000" pitchFamily="2" charset="2"/>
              <a:buChar char="q"/>
            </a:pPr>
            <a:r>
              <a:rPr lang="ar-SA"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بيئي : </a:t>
            </a:r>
            <a:r>
              <a:rPr lang="en-US"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Environmentalist</a:t>
            </a:r>
            <a:endPar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R="0" lvl="0" algn="just" rtl="1">
              <a:spcBef>
                <a:spcPts val="0"/>
              </a:spcBef>
              <a:spcAft>
                <a:spcPts val="0"/>
              </a:spcAft>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هو العالم الذي يصب جل اهتمامه على البيئة معطيا الأولوية للحفاظ على بيئة نظيفة غير مشوشه.</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marR="0" lvl="0" indent="-285750" algn="just" rtl="1">
              <a:spcBef>
                <a:spcPts val="0"/>
              </a:spcBef>
              <a:spcAft>
                <a:spcPts val="0"/>
              </a:spcAft>
              <a:buClr>
                <a:schemeClr val="accent1"/>
              </a:buClr>
              <a:buFont typeface="Wingdings" panose="05000000000000000000" pitchFamily="2" charset="2"/>
              <a:buChar char="q"/>
            </a:pPr>
            <a:r>
              <a:rPr lang="ar-SA"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الإنساني : </a:t>
            </a:r>
            <a:r>
              <a:rPr lang="en-US"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Humanist</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هو العالم الذي يركز على احتياجات البشر وخاصه فيما يتعلق بالنواحي الاقتصادية.</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marR="0" lvl="0" indent="-285750" algn="just" rtl="1">
              <a:spcBef>
                <a:spcPts val="0"/>
              </a:spcBef>
              <a:spcAft>
                <a:spcPts val="0"/>
              </a:spcAft>
              <a:buClr>
                <a:schemeClr val="accent1"/>
              </a:buClr>
              <a:buFont typeface="Wingdings" panose="05000000000000000000" pitchFamily="2" charset="2"/>
              <a:buChar char="q"/>
            </a:pPr>
            <a:r>
              <a:rPr lang="ar-SA"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عالم البيئـة : </a:t>
            </a:r>
            <a:r>
              <a:rPr lang="en-US" sz="1400" b="1"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Ecologist</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algn="just" rtl="1"/>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هو العالم الذي يحاول تقريب وجهتي النظر السابقتين. فقد يوصى هذا العالم بتقديم تحليل للإضرار والفوائد لكي يتمكن من </a:t>
            </a:r>
            <a:r>
              <a:rPr lang="ar-SA" sz="1400" dirty="0" err="1">
                <a:latin typeface="Segoe UI Semibold" panose="020B0702040204020203" pitchFamily="34" charset="0"/>
                <a:ea typeface="Times New Roman" panose="02020603050405020304" pitchFamily="18" charset="0"/>
                <a:cs typeface="Segoe UI Semibold" panose="020B0702040204020203" pitchFamily="34" charset="0"/>
              </a:rPr>
              <a:t>الموازنه</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بدقه بين الاضرار البيئية والفوائد الاقتصادية أي أنه يأخذ كل الاحتياجات المنطقية لحماية البيئة ولا ينكر في نفس الوقت أهمية احتياجات البشر العملية.</a:t>
            </a:r>
            <a:endParaRPr lang="en-US" sz="1400" dirty="0">
              <a:effectLst/>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6" name="Rectangle 5"/>
          <p:cNvSpPr/>
          <p:nvPr/>
        </p:nvSpPr>
        <p:spPr>
          <a:xfrm>
            <a:off x="6127843" y="3939988"/>
            <a:ext cx="5053373" cy="2154436"/>
          </a:xfrm>
          <a:prstGeom prst="rect">
            <a:avLst/>
          </a:prstGeom>
        </p:spPr>
        <p:txBody>
          <a:bodyPr wrap="square">
            <a:spAutoFit/>
          </a:bodyPr>
          <a:lstStyle/>
          <a:p>
            <a:pPr algn="justLow" rtl="1">
              <a:lnSpc>
                <a:spcPct val="150000"/>
              </a:lnSpc>
            </a:pPr>
            <a:r>
              <a:rPr lang="ar-SA" sz="1600" b="1" dirty="0">
                <a:solidFill>
                  <a:schemeClr val="accent1"/>
                </a:solidFill>
                <a:latin typeface="Segoe UI Semibold" panose="020B0702040204020203" pitchFamily="34" charset="0"/>
                <a:cs typeface="Segoe UI Semibold" panose="020B0702040204020203" pitchFamily="34" charset="0"/>
              </a:rPr>
              <a:t>2  -علم البيئة الجماعي </a:t>
            </a:r>
            <a:r>
              <a:rPr lang="en-US" sz="1600" b="1" dirty="0">
                <a:solidFill>
                  <a:schemeClr val="accent1"/>
                </a:solidFill>
                <a:latin typeface="Segoe UI Semibold" panose="020B0702040204020203" pitchFamily="34" charset="0"/>
                <a:cs typeface="Segoe UI Semibold" panose="020B0702040204020203" pitchFamily="34" charset="0"/>
              </a:rPr>
              <a:t>Synecology</a:t>
            </a:r>
            <a:r>
              <a:rPr lang="ar-SA" sz="1600" b="1" dirty="0">
                <a:solidFill>
                  <a:schemeClr val="accent1"/>
                </a:solidFill>
                <a:latin typeface="Segoe UI Semibold" panose="020B0702040204020203" pitchFamily="34" charset="0"/>
                <a:cs typeface="Segoe UI Semibold" panose="020B0702040204020203" pitchFamily="34" charset="0"/>
              </a:rPr>
              <a:t> :</a:t>
            </a:r>
            <a:endParaRPr lang="en-US" sz="1600" b="1" dirty="0">
              <a:solidFill>
                <a:schemeClr val="accent1"/>
              </a:solidFill>
              <a:latin typeface="Segoe UI Semibold" panose="020B0702040204020203" pitchFamily="34" charset="0"/>
              <a:cs typeface="Segoe UI Semibold" panose="020B0702040204020203" pitchFamily="34" charset="0"/>
            </a:endParaRPr>
          </a:p>
          <a:p>
            <a:pPr marL="91440" indent="-91440" algn="justLow" defTabSz="914400" rtl="1">
              <a:lnSpc>
                <a:spcPct val="150000"/>
              </a:lnSpc>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وهو يعالج العلاقة القائمة بين مجموعات من الأحياء النباتية أو الحيوانية تعيش مع بعضها البعض كوحدة واحدة وعلاقة هذه المجموعات مع بعضها البعض مثل دراسة المجموعة الحيوانية الموجودة في غابة مع البيئة لهذه الغابة. ويقسم هذا العلم إلى بيئة برية وبيئة بحرية وبيئة مائية.</a:t>
            </a:r>
            <a:endParaRPr lang="en-US" sz="1400" b="1" dirty="0">
              <a:solidFill>
                <a:schemeClr val="dk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8500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مبادئ النظام البيئي              </a:t>
            </a:r>
            <a:r>
              <a:rPr lang="en-US" sz="3600" b="1" dirty="0">
                <a:solidFill>
                  <a:schemeClr val="accent1"/>
                </a:solidFill>
                <a:latin typeface="Segoe UI Semibold" panose="020B0702040204020203" pitchFamily="34" charset="0"/>
                <a:cs typeface="Segoe UI Semibold" panose="020B0702040204020203" pitchFamily="34" charset="0"/>
              </a:rPr>
              <a:t>Principle Of Ecosystem</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3" name="Rectangle 2"/>
          <p:cNvSpPr/>
          <p:nvPr/>
        </p:nvSpPr>
        <p:spPr>
          <a:xfrm>
            <a:off x="1433015" y="2677514"/>
            <a:ext cx="9436189" cy="3842077"/>
          </a:xfrm>
          <a:prstGeom prst="rect">
            <a:avLst/>
          </a:prstGeom>
        </p:spPr>
        <p:txBody>
          <a:bodyPr wrap="square">
            <a:spAutoFit/>
          </a:bodyPr>
          <a:lstStyle/>
          <a:p>
            <a:pPr marL="91440" indent="-91440" algn="r"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هو الوحدة التركيبية لعلم الحيوان, وهو مجموعة من الأفراد المتشابهة شكليا وفسيولوجيا,                                                                     بينهم ذكور وإناث تتزاوج الأفراد فيما بينها وتنتج أفراد مخصبة (قادرة على الإنجاب). </a:t>
            </a:r>
            <a:endParaRPr lang="en-US" sz="1400" b="1" dirty="0">
              <a:solidFill>
                <a:schemeClr val="dk1"/>
              </a:solidFill>
              <a:latin typeface="Segoe UI Semibold" panose="020B0702040204020203" pitchFamily="34" charset="0"/>
              <a:cs typeface="Segoe UI Semibold" panose="020B0702040204020203" pitchFamily="34" charset="0"/>
            </a:endParaRPr>
          </a:p>
          <a:p>
            <a:pPr marL="9144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تكون الأنواع في البيئة عدة أشكال :-</a:t>
            </a:r>
            <a:endParaRPr lang="en-US" sz="1400" b="1" dirty="0">
              <a:solidFill>
                <a:schemeClr val="dk1"/>
              </a:solidFill>
              <a:latin typeface="Segoe UI Semibold" panose="020B0702040204020203" pitchFamily="34" charset="0"/>
              <a:cs typeface="Segoe UI Semibold" panose="020B0702040204020203" pitchFamily="34" charset="0"/>
            </a:endParaRPr>
          </a:p>
          <a:p>
            <a:pPr marR="0" lvl="0" algn="justLow" defTabSz="914400" rtl="1">
              <a:spcBef>
                <a:spcPts val="600"/>
              </a:spcBef>
              <a:spcAft>
                <a:spcPts val="200"/>
              </a:spcAft>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1 - النوع السائد </a:t>
            </a:r>
            <a:r>
              <a:rPr lang="en-US" sz="1400" b="1" dirty="0">
                <a:solidFill>
                  <a:schemeClr val="accent1"/>
                </a:solidFill>
                <a:latin typeface="Segoe UI Semibold" panose="020B0702040204020203" pitchFamily="34" charset="0"/>
                <a:cs typeface="Segoe UI Semibold" panose="020B0702040204020203" pitchFamily="34" charset="0"/>
              </a:rPr>
              <a:t>Dominant</a:t>
            </a:r>
            <a:r>
              <a:rPr lang="ar-SA" sz="1400" b="1" dirty="0">
                <a:solidFill>
                  <a:schemeClr val="accent1"/>
                </a:solidFill>
                <a:latin typeface="Segoe UI Semibold" panose="020B0702040204020203" pitchFamily="34" charset="0"/>
                <a:cs typeface="Segoe UI Semibold" panose="020B0702040204020203" pitchFamily="34" charset="0"/>
              </a:rPr>
              <a:t> : </a:t>
            </a:r>
            <a:endParaRPr lang="en-US" sz="1400" b="1" dirty="0">
              <a:solidFill>
                <a:schemeClr val="accent1"/>
              </a:solidFill>
              <a:latin typeface="Segoe UI Semibold" panose="020B0702040204020203" pitchFamily="34" charset="0"/>
              <a:cs typeface="Segoe UI Semibold" panose="020B0702040204020203" pitchFamily="34" charset="0"/>
            </a:endParaRPr>
          </a:p>
          <a:p>
            <a:pPr marL="91440" marR="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هو ذلك النوع الذي يسود في المجتمع, عادة نوع واحد, والذي يكون له التأثير الأكبر والسيطرة على أفراد ذلك المجتمع نظراً لطريقة تعامله مع الوسط الخارجي, أو لكثرة عدده أو أكبر حجمه وزيادة نشاطه.</a:t>
            </a:r>
            <a:endParaRPr lang="en-US" sz="1400" b="1" dirty="0">
              <a:solidFill>
                <a:schemeClr val="dk1"/>
              </a:solidFill>
              <a:latin typeface="Segoe UI Semibold" panose="020B0702040204020203" pitchFamily="34" charset="0"/>
              <a:cs typeface="Segoe UI Semibold" panose="020B0702040204020203" pitchFamily="34" charset="0"/>
            </a:endParaRPr>
          </a:p>
          <a:p>
            <a:pPr marR="0" lvl="0" algn="justLow" defTabSz="914400" rtl="1">
              <a:spcBef>
                <a:spcPts val="600"/>
              </a:spcBef>
              <a:spcAft>
                <a:spcPts val="200"/>
              </a:spcAft>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2 - النوع الطبيعي (الأصلي , المحلي) </a:t>
            </a:r>
            <a:r>
              <a:rPr lang="en-US" sz="1400" b="1" dirty="0">
                <a:solidFill>
                  <a:schemeClr val="accent1"/>
                </a:solidFill>
                <a:latin typeface="Segoe UI Semibold" panose="020B0702040204020203" pitchFamily="34" charset="0"/>
                <a:cs typeface="Segoe UI Semibold" panose="020B0702040204020203" pitchFamily="34" charset="0"/>
              </a:rPr>
              <a:t> Native </a:t>
            </a:r>
            <a:r>
              <a:rPr lang="ar-SA" sz="1400" b="1" dirty="0">
                <a:solidFill>
                  <a:schemeClr val="accent1"/>
                </a:solidFill>
                <a:latin typeface="Segoe UI Semibold" panose="020B0702040204020203" pitchFamily="34" charset="0"/>
                <a:cs typeface="Segoe UI Semibold" panose="020B0702040204020203" pitchFamily="34" charset="0"/>
              </a:rPr>
              <a:t>:</a:t>
            </a:r>
            <a:endParaRPr lang="en-US" sz="1400" b="1" dirty="0">
              <a:solidFill>
                <a:schemeClr val="accent1"/>
              </a:solidFill>
              <a:latin typeface="Segoe UI Semibold" panose="020B0702040204020203" pitchFamily="34" charset="0"/>
              <a:cs typeface="Segoe UI Semibold" panose="020B0702040204020203" pitchFamily="34" charset="0"/>
            </a:endParaRPr>
          </a:p>
          <a:p>
            <a:pPr marL="91440" marR="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هي الأنواع من حيوان أو نبات التي ظهرت طبيعياً في منطقة معينة وتتواجد وتعيش في تلك المنطقة.</a:t>
            </a:r>
            <a:endParaRPr lang="en-US" sz="1400" b="1" dirty="0">
              <a:solidFill>
                <a:schemeClr val="dk1"/>
              </a:solidFill>
              <a:latin typeface="Segoe UI Semibold" panose="020B0702040204020203" pitchFamily="34" charset="0"/>
              <a:cs typeface="Segoe UI Semibold" panose="020B0702040204020203" pitchFamily="34" charset="0"/>
            </a:endParaRPr>
          </a:p>
          <a:p>
            <a:pPr marR="0" lvl="0" algn="justLow" defTabSz="914400" rtl="1">
              <a:spcBef>
                <a:spcPts val="600"/>
              </a:spcBef>
              <a:spcAft>
                <a:spcPts val="200"/>
              </a:spcAft>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3 - النوع المدخل (المستحدث) </a:t>
            </a:r>
            <a:r>
              <a:rPr lang="en-US" sz="1400" b="1" dirty="0">
                <a:solidFill>
                  <a:schemeClr val="accent1"/>
                </a:solidFill>
                <a:latin typeface="Segoe UI Semibold" panose="020B0702040204020203" pitchFamily="34" charset="0"/>
                <a:cs typeface="Segoe UI Semibold" panose="020B0702040204020203" pitchFamily="34" charset="0"/>
              </a:rPr>
              <a:t>Introduced</a:t>
            </a:r>
            <a:r>
              <a:rPr lang="ar-SA" sz="1400" b="1" dirty="0">
                <a:solidFill>
                  <a:schemeClr val="accent1"/>
                </a:solidFill>
                <a:latin typeface="Segoe UI Semibold" panose="020B0702040204020203" pitchFamily="34" charset="0"/>
                <a:cs typeface="Segoe UI Semibold" panose="020B0702040204020203" pitchFamily="34" charset="0"/>
              </a:rPr>
              <a:t> :</a:t>
            </a:r>
            <a:endParaRPr lang="en-US" sz="1400" b="1" dirty="0">
              <a:solidFill>
                <a:schemeClr val="accent1"/>
              </a:solidFill>
              <a:latin typeface="Segoe UI Semibold" panose="020B0702040204020203" pitchFamily="34" charset="0"/>
              <a:cs typeface="Segoe UI Semibold" panose="020B0702040204020203" pitchFamily="34" charset="0"/>
            </a:endParaRPr>
          </a:p>
          <a:p>
            <a:pPr marL="91440" marR="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هي الأنواع من حيوان او نبات غير الأصلية أو غير المستوطنة في المنطقة التي ظهرت فيها حالياً, بل أدخلت من بيئة خارجية.</a:t>
            </a:r>
            <a:endParaRPr lang="en-US" sz="1400" b="1" dirty="0">
              <a:solidFill>
                <a:schemeClr val="dk1"/>
              </a:solidFill>
              <a:latin typeface="Segoe UI Semibold" panose="020B0702040204020203" pitchFamily="34" charset="0"/>
              <a:cs typeface="Segoe UI Semibold" panose="020B0702040204020203" pitchFamily="34" charset="0"/>
            </a:endParaRPr>
          </a:p>
          <a:p>
            <a:pPr marR="0" lvl="0" algn="justLow" defTabSz="914400" rtl="1">
              <a:spcBef>
                <a:spcPts val="600"/>
              </a:spcBef>
              <a:spcAft>
                <a:spcPts val="200"/>
              </a:spcAft>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4 - النوع المستوطن </a:t>
            </a:r>
            <a:r>
              <a:rPr lang="en-US" sz="1400" b="1" dirty="0">
                <a:solidFill>
                  <a:schemeClr val="accent1"/>
                </a:solidFill>
                <a:latin typeface="Segoe UI Semibold" panose="020B0702040204020203" pitchFamily="34" charset="0"/>
                <a:cs typeface="Segoe UI Semibold" panose="020B0702040204020203" pitchFamily="34" charset="0"/>
              </a:rPr>
              <a:t>Endemic</a:t>
            </a:r>
            <a:r>
              <a:rPr lang="ar-SA" sz="1400" b="1" dirty="0">
                <a:solidFill>
                  <a:schemeClr val="accent1"/>
                </a:solidFill>
                <a:latin typeface="Segoe UI Semibold" panose="020B0702040204020203" pitchFamily="34" charset="0"/>
                <a:cs typeface="Segoe UI Semibold" panose="020B0702040204020203" pitchFamily="34" charset="0"/>
              </a:rPr>
              <a:t> :</a:t>
            </a:r>
            <a:endParaRPr lang="en-US" sz="1400" b="1" dirty="0">
              <a:solidFill>
                <a:schemeClr val="accent1"/>
              </a:solidFill>
              <a:latin typeface="Segoe UI Semibold" panose="020B0702040204020203" pitchFamily="34" charset="0"/>
              <a:cs typeface="Segoe UI Semibold" panose="020B0702040204020203" pitchFamily="34" charset="0"/>
            </a:endParaRPr>
          </a:p>
          <a:p>
            <a:pPr marL="91440" marR="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هي ظهور أنواع من الكائنات الحية التي تكون عادة سائدة أو شائعة في الجماعة أو في منطقة جغرافية معينة في كل الأوقات.</a:t>
            </a:r>
            <a:endParaRPr lang="en-US" sz="1400" b="1" dirty="0">
              <a:solidFill>
                <a:schemeClr val="dk1"/>
              </a:solidFill>
              <a:latin typeface="Segoe UI Semibold" panose="020B0702040204020203" pitchFamily="34" charset="0"/>
              <a:cs typeface="Segoe UI Semibold" panose="020B0702040204020203" pitchFamily="34" charset="0"/>
            </a:endParaRPr>
          </a:p>
          <a:p>
            <a:pPr marL="914400" marR="0" algn="justLow" rtl="1">
              <a:spcBef>
                <a:spcPts val="0"/>
              </a:spcBef>
              <a:spcAft>
                <a:spcPts val="0"/>
              </a:spcAft>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graphicFrame>
        <p:nvGraphicFramePr>
          <p:cNvPr id="6" name="Diagram 5"/>
          <p:cNvGraphicFramePr/>
          <p:nvPr>
            <p:extLst>
              <p:ext uri="{D42A27DB-BD31-4B8C-83A1-F6EECF244321}">
                <p14:modId xmlns:p14="http://schemas.microsoft.com/office/powerpoint/2010/main" val="1389705694"/>
              </p:ext>
            </p:extLst>
          </p:nvPr>
        </p:nvGraphicFramePr>
        <p:xfrm>
          <a:off x="8916123" y="2090060"/>
          <a:ext cx="1806610" cy="5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064524" y="3109130"/>
            <a:ext cx="3411942" cy="625812"/>
          </a:xfrm>
          <a:prstGeom prst="rect">
            <a:avLst/>
          </a:prstGeom>
        </p:spPr>
        <p:txBody>
          <a:bodyPr wrap="square">
            <a:spAutoFit/>
          </a:bodyPr>
          <a:lstStyle/>
          <a:p>
            <a:pPr algn="justLow" defTabSz="914400" rtl="1">
              <a:spcBef>
                <a:spcPts val="600"/>
              </a:spcBef>
              <a:spcAft>
                <a:spcPts val="200"/>
              </a:spcAft>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هل الانسان نوع واحد أو عدة أنواع ؟</a:t>
            </a:r>
          </a:p>
          <a:p>
            <a:pPr algn="justLow" defTabSz="914400" rtl="1">
              <a:spcBef>
                <a:spcPts val="600"/>
              </a:spcBef>
              <a:spcAft>
                <a:spcPts val="200"/>
              </a:spcAft>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ماذا ينتج من تزاوج الحصان والحمار ؟</a:t>
            </a:r>
            <a:endParaRPr lang="en-US" sz="1400" dirty="0">
              <a:solidFill>
                <a:schemeClr val="accent1"/>
              </a:solidFill>
            </a:endParaRPr>
          </a:p>
        </p:txBody>
      </p:sp>
      <p:sp>
        <p:nvSpPr>
          <p:cNvPr id="7" name="Rounded Rectangular Callout 6"/>
          <p:cNvSpPr/>
          <p:nvPr/>
        </p:nvSpPr>
        <p:spPr>
          <a:xfrm>
            <a:off x="1678675" y="3070747"/>
            <a:ext cx="2838733" cy="655092"/>
          </a:xfrm>
          <a:prstGeom prst="wedgeRoundRectCallout">
            <a:avLst>
              <a:gd name="adj1" fmla="val 56799"/>
              <a:gd name="adj2" fmla="val -20976"/>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9"/>
          <p:cNvSpPr/>
          <p:nvPr/>
        </p:nvSpPr>
        <p:spPr>
          <a:xfrm>
            <a:off x="1160060" y="2702257"/>
            <a:ext cx="10017456" cy="357571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8" name="Rectangle 7"/>
          <p:cNvSpPr/>
          <p:nvPr/>
        </p:nvSpPr>
        <p:spPr>
          <a:xfrm>
            <a:off x="1160060" y="1809297"/>
            <a:ext cx="10099344" cy="338554"/>
          </a:xfrm>
          <a:prstGeom prst="rect">
            <a:avLst/>
          </a:prstGeom>
        </p:spPr>
        <p:txBody>
          <a:bodyPr wrap="square">
            <a:spAutoFit/>
          </a:bodyPr>
          <a:lstStyle/>
          <a:p>
            <a:pPr marL="548640" lvl="1" indent="-91440" algn="justLow" defTabSz="914400" rtl="1">
              <a:spcBef>
                <a:spcPts val="600"/>
              </a:spcBef>
              <a:spcAft>
                <a:spcPts val="200"/>
              </a:spcAft>
              <a:buClr>
                <a:schemeClr val="accent1"/>
              </a:buClr>
              <a:buSzPct val="100000"/>
              <a:buFont typeface="Wingdings" panose="05000000000000000000" pitchFamily="2" charset="2"/>
              <a:buChar char="q"/>
            </a:pPr>
            <a:r>
              <a:rPr lang="ar-SA" sz="1600" b="1" dirty="0">
                <a:solidFill>
                  <a:schemeClr val="dk1"/>
                </a:solidFill>
                <a:latin typeface="Segoe UI Semibold" panose="020B0702040204020203" pitchFamily="34" charset="0"/>
                <a:cs typeface="Segoe UI Semibold" panose="020B0702040204020203" pitchFamily="34" charset="0"/>
              </a:rPr>
              <a:t>قبل التطرق إلى مكونات النظام البيئي لابد من التطرق الى بعض التعاريف الأساسية التي منها:-</a:t>
            </a:r>
          </a:p>
        </p:txBody>
      </p:sp>
    </p:spTree>
    <p:extLst>
      <p:ext uri="{BB962C8B-B14F-4D97-AF65-F5344CB8AC3E}">
        <p14:creationId xmlns:p14="http://schemas.microsoft.com/office/powerpoint/2010/main" val="111908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مبادئ النظام البيئي             </a:t>
            </a:r>
            <a:r>
              <a:rPr lang="en-US" sz="3600" b="1" dirty="0">
                <a:solidFill>
                  <a:schemeClr val="accent1"/>
                </a:solidFill>
                <a:latin typeface="Segoe UI Semibold" panose="020B0702040204020203" pitchFamily="34" charset="0"/>
                <a:cs typeface="Segoe UI Semibold" panose="020B0702040204020203" pitchFamily="34" charset="0"/>
              </a:rPr>
              <a:t>Principles Of Ecosystem</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1583141" y="2377587"/>
            <a:ext cx="9543508" cy="2010807"/>
          </a:xfrm>
          <a:prstGeom prst="rect">
            <a:avLst/>
          </a:prstGeom>
        </p:spPr>
        <p:txBody>
          <a:bodyPr wrap="square">
            <a:spAutoFit/>
          </a:bodyPr>
          <a:lstStyle/>
          <a:p>
            <a:pPr marL="9144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وهي عبارة عن مجموعة من الأفراد التي تنتمي عادة إلى نفس النوع المتفاعلة معا والتي تعيش في منطقة معينة. ويلاحظ أن النوع الواحد من الحيوان يتكون من عدد من العشائر أو الجماعات تعيش في مناطق مختلفة. وقد وضع العالم </a:t>
            </a:r>
            <a:r>
              <a:rPr lang="en-US" sz="1400" b="1" dirty="0">
                <a:solidFill>
                  <a:schemeClr val="dk1"/>
                </a:solidFill>
                <a:latin typeface="Segoe UI Semibold" panose="020B0702040204020203" pitchFamily="34" charset="0"/>
                <a:cs typeface="Segoe UI Semibold" panose="020B0702040204020203" pitchFamily="34" charset="0"/>
              </a:rPr>
              <a:t>Chapman</a:t>
            </a:r>
            <a:r>
              <a:rPr lang="ar-SA" sz="1400" b="1" dirty="0">
                <a:solidFill>
                  <a:schemeClr val="dk1"/>
                </a:solidFill>
                <a:latin typeface="Segoe UI Semibold" panose="020B0702040204020203" pitchFamily="34" charset="0"/>
                <a:cs typeface="Segoe UI Semibold" panose="020B0702040204020203" pitchFamily="34" charset="0"/>
              </a:rPr>
              <a:t> علاقة بين المواليد </a:t>
            </a:r>
            <a:r>
              <a:rPr lang="en-US" sz="1400" b="1" dirty="0" err="1">
                <a:solidFill>
                  <a:schemeClr val="dk1"/>
                </a:solidFill>
                <a:latin typeface="Segoe UI Semibold" panose="020B0702040204020203" pitchFamily="34" charset="0"/>
                <a:cs typeface="Segoe UI Semibold" panose="020B0702040204020203" pitchFamily="34" charset="0"/>
              </a:rPr>
              <a:t>Offsprings</a:t>
            </a:r>
            <a:r>
              <a:rPr lang="ar-SA" sz="1400" b="1" dirty="0">
                <a:solidFill>
                  <a:schemeClr val="dk1"/>
                </a:solidFill>
                <a:latin typeface="Segoe UI Semibold" panose="020B0702040204020203" pitchFamily="34" charset="0"/>
                <a:cs typeface="Segoe UI Semibold" panose="020B0702040204020203" pitchFamily="34" charset="0"/>
              </a:rPr>
              <a:t> والوسط بمعادلة مماثلة لقانون أوم </a:t>
            </a:r>
            <a:r>
              <a:rPr lang="en-US" sz="1400" b="1" dirty="0">
                <a:solidFill>
                  <a:schemeClr val="dk1"/>
                </a:solidFill>
                <a:latin typeface="Segoe UI Semibold" panose="020B0702040204020203" pitchFamily="34" charset="0"/>
                <a:cs typeface="Segoe UI Semibold" panose="020B0702040204020203" pitchFamily="34" charset="0"/>
              </a:rPr>
              <a:t>Ohm</a:t>
            </a:r>
            <a:r>
              <a:rPr lang="ar-SA" sz="1400" b="1" dirty="0">
                <a:solidFill>
                  <a:schemeClr val="dk1"/>
                </a:solidFill>
                <a:latin typeface="Segoe UI Semibold" panose="020B0702040204020203" pitchFamily="34" charset="0"/>
                <a:cs typeface="Segoe UI Semibold" panose="020B0702040204020203" pitchFamily="34" charset="0"/>
              </a:rPr>
              <a:t> في علم الطبيعة وتنص على:	</a:t>
            </a:r>
            <a:endParaRPr lang="en-US" sz="1400" b="1" dirty="0">
              <a:solidFill>
                <a:schemeClr val="dk1"/>
              </a:solidFill>
              <a:latin typeface="Segoe UI Semibold" panose="020B0702040204020203" pitchFamily="34" charset="0"/>
              <a:cs typeface="Segoe UI Semibold" panose="020B0702040204020203" pitchFamily="34" charset="0"/>
            </a:endParaRPr>
          </a:p>
          <a:p>
            <a:pPr algn="justLow" defTabSz="914400" rtl="1">
              <a:spcBef>
                <a:spcPts val="600"/>
              </a:spcBef>
              <a:spcAft>
                <a:spcPts val="200"/>
              </a:spcAft>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العامل الحيوي (مدى تكاثر الحيوان) = المجموعة </a:t>
            </a:r>
            <a:r>
              <a:rPr lang="en-US" sz="1400" b="1" dirty="0">
                <a:solidFill>
                  <a:schemeClr val="accent1"/>
                </a:solidFill>
                <a:latin typeface="Segoe UI Semibold" panose="020B0702040204020203" pitchFamily="34" charset="0"/>
                <a:cs typeface="Segoe UI Semibold" panose="020B0702040204020203" pitchFamily="34" charset="0"/>
              </a:rPr>
              <a:t>(Population)</a:t>
            </a:r>
          </a:p>
          <a:p>
            <a:pPr algn="r" defTabSz="914400" rtl="1">
              <a:spcBef>
                <a:spcPts val="600"/>
              </a:spcBef>
              <a:spcAft>
                <a:spcPts val="200"/>
              </a:spcAft>
              <a:buClr>
                <a:schemeClr val="accent1"/>
              </a:buClr>
              <a:buSzPct val="100000"/>
            </a:pPr>
            <a:r>
              <a:rPr lang="en-US" sz="1400" b="1" dirty="0">
                <a:solidFill>
                  <a:schemeClr val="accent1"/>
                </a:solidFill>
                <a:latin typeface="Segoe UI Semibold" panose="020B0702040204020203" pitchFamily="34" charset="0"/>
                <a:cs typeface="Segoe UI Semibold" panose="020B0702040204020203" pitchFamily="34" charset="0"/>
              </a:rPr>
              <a:t>                 </a:t>
            </a:r>
            <a:r>
              <a:rPr lang="ar-SA" sz="1400" b="1" dirty="0">
                <a:solidFill>
                  <a:schemeClr val="accent1"/>
                </a:solidFill>
                <a:latin typeface="Segoe UI Semibold" panose="020B0702040204020203" pitchFamily="34" charset="0"/>
                <a:cs typeface="Segoe UI Semibold" panose="020B0702040204020203" pitchFamily="34" charset="0"/>
              </a:rPr>
              <a:t>مقاومة الوسط</a:t>
            </a:r>
            <a:r>
              <a:rPr lang="en-US" sz="1400" b="1" dirty="0">
                <a:solidFill>
                  <a:schemeClr val="accent1"/>
                </a:solidFill>
                <a:latin typeface="Segoe UI Semibold" panose="020B0702040204020203" pitchFamily="34" charset="0"/>
                <a:cs typeface="Segoe UI Semibold" panose="020B0702040204020203" pitchFamily="34" charset="0"/>
              </a:rPr>
              <a:t>	</a:t>
            </a:r>
          </a:p>
          <a:p>
            <a:pPr marL="9144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وزيادة الأفراد تختلف كل عدة سنين بصورة منتظمة ويرجع ذلك إلى وجود الأعداء والأمراض.</a:t>
            </a:r>
            <a:endParaRPr lang="en-US" sz="1400" b="1" dirty="0">
              <a:solidFill>
                <a:schemeClr val="dk1"/>
              </a:solidFill>
              <a:latin typeface="Segoe UI Semibold" panose="020B0702040204020203" pitchFamily="34" charset="0"/>
              <a:cs typeface="Segoe UI Semibold" panose="020B0702040204020203" pitchFamily="34" charset="0"/>
            </a:endParaRPr>
          </a:p>
          <a:p>
            <a:pPr algn="justLow" defTabSz="914400" rtl="1">
              <a:spcBef>
                <a:spcPts val="600"/>
              </a:spcBef>
              <a:spcAft>
                <a:spcPts val="200"/>
              </a:spcAft>
              <a:buClr>
                <a:schemeClr val="accent1"/>
              </a:buClr>
              <a:buSzPct val="100000"/>
            </a:pPr>
            <a:r>
              <a:rPr lang="ar-SA" sz="1400" b="1" dirty="0">
                <a:solidFill>
                  <a:schemeClr val="dk1"/>
                </a:solidFill>
                <a:latin typeface="Segoe UI Semibold" panose="020B0702040204020203" pitchFamily="34" charset="0"/>
                <a:cs typeface="Segoe UI Semibold" panose="020B0702040204020203" pitchFamily="34" charset="0"/>
              </a:rPr>
              <a:t> </a:t>
            </a:r>
            <a:endParaRPr lang="en-US" sz="1400" b="1" dirty="0">
              <a:solidFill>
                <a:schemeClr val="accent1"/>
              </a:solidFill>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70033" y="2885183"/>
            <a:ext cx="2377346" cy="45174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741921" y="3173785"/>
            <a:ext cx="2257166" cy="401636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4310"/>
          <a:stretch/>
        </p:blipFill>
        <p:spPr>
          <a:xfrm rot="16200000">
            <a:off x="9105333" y="3095768"/>
            <a:ext cx="1965278" cy="4208057"/>
          </a:xfrm>
          <a:prstGeom prst="rect">
            <a:avLst/>
          </a:prstGeom>
        </p:spPr>
      </p:pic>
      <p:grpSp>
        <p:nvGrpSpPr>
          <p:cNvPr id="10" name="Group 9"/>
          <p:cNvGrpSpPr/>
          <p:nvPr/>
        </p:nvGrpSpPr>
        <p:grpSpPr>
          <a:xfrm>
            <a:off x="7403632" y="1793082"/>
            <a:ext cx="3801180" cy="514987"/>
            <a:chOff x="0" y="42204"/>
            <a:chExt cx="1806610" cy="514987"/>
          </a:xfrm>
        </p:grpSpPr>
        <p:sp>
          <p:nvSpPr>
            <p:cNvPr id="11" name="Rounded Rectangle 10"/>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25140"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الجماعة أو العشيرة </a:t>
              </a:r>
              <a:r>
                <a:rPr lang="en-US" sz="2000" b="1" dirty="0">
                  <a:latin typeface="Segoe UI Semilight" panose="020B0402040204020203" pitchFamily="34" charset="0"/>
                  <a:cs typeface="Segoe UI Semilight" panose="020B0402040204020203" pitchFamily="34" charset="0"/>
                </a:rPr>
                <a:t>Population</a:t>
              </a:r>
            </a:p>
          </p:txBody>
        </p:sp>
      </p:grpSp>
      <p:sp>
        <p:nvSpPr>
          <p:cNvPr id="8" name="Rectangle 7"/>
          <p:cNvSpPr/>
          <p:nvPr/>
        </p:nvSpPr>
        <p:spPr>
          <a:xfrm>
            <a:off x="1282889" y="3109130"/>
            <a:ext cx="3179927" cy="687368"/>
          </a:xfrm>
          <a:prstGeom prst="rect">
            <a:avLst/>
          </a:prstGeom>
        </p:spPr>
        <p:txBody>
          <a:bodyPr wrap="square">
            <a:spAutoFit/>
          </a:bodyPr>
          <a:lstStyle/>
          <a:p>
            <a:pPr algn="justLow" defTabSz="914400" rtl="1">
              <a:spcBef>
                <a:spcPts val="600"/>
              </a:spcBef>
              <a:spcAft>
                <a:spcPts val="200"/>
              </a:spcAft>
              <a:buClr>
                <a:schemeClr val="accent1"/>
              </a:buClr>
              <a:buSzPct val="100000"/>
            </a:pPr>
            <a:r>
              <a:rPr lang="ar-SA" sz="1600" b="1" dirty="0">
                <a:solidFill>
                  <a:schemeClr val="accent1"/>
                </a:solidFill>
                <a:latin typeface="Segoe UI Semibold" panose="020B0702040204020203" pitchFamily="34" charset="0"/>
                <a:cs typeface="Segoe UI Semibold" panose="020B0702040204020203" pitchFamily="34" charset="0"/>
              </a:rPr>
              <a:t>ما هو منحنى العشيرة ؟</a:t>
            </a:r>
          </a:p>
          <a:p>
            <a:pPr algn="justLow" defTabSz="914400" rtl="1">
              <a:spcBef>
                <a:spcPts val="600"/>
              </a:spcBef>
              <a:spcAft>
                <a:spcPts val="200"/>
              </a:spcAft>
              <a:buClr>
                <a:schemeClr val="accent1"/>
              </a:buClr>
              <a:buSzPct val="100000"/>
            </a:pPr>
            <a:r>
              <a:rPr lang="ar-SA" sz="1600" b="1" dirty="0">
                <a:solidFill>
                  <a:schemeClr val="accent1"/>
                </a:solidFill>
                <a:latin typeface="Segoe UI Semibold" panose="020B0702040204020203" pitchFamily="34" charset="0"/>
                <a:cs typeface="Segoe UI Semibold" panose="020B0702040204020203" pitchFamily="34" charset="0"/>
              </a:rPr>
              <a:t>هناك عدة منحنيات </a:t>
            </a:r>
            <a:r>
              <a:rPr lang="ar-SA" sz="1400" b="1" dirty="0">
                <a:solidFill>
                  <a:schemeClr val="accent1"/>
                </a:solidFill>
                <a:latin typeface="Segoe UI Semibold" panose="020B0702040204020203" pitchFamily="34" charset="0"/>
                <a:cs typeface="Segoe UI Semibold" panose="020B0702040204020203" pitchFamily="34" charset="0"/>
              </a:rPr>
              <a:t>للعشيرة</a:t>
            </a:r>
            <a:r>
              <a:rPr lang="ar-SA" sz="1600" b="1" dirty="0">
                <a:solidFill>
                  <a:schemeClr val="accent1"/>
                </a:solidFill>
                <a:latin typeface="Segoe UI Semibold" panose="020B0702040204020203" pitchFamily="34" charset="0"/>
                <a:cs typeface="Segoe UI Semibold" panose="020B0702040204020203" pitchFamily="34" charset="0"/>
              </a:rPr>
              <a:t> ، ماهي ؟</a:t>
            </a:r>
            <a:endParaRPr lang="en-US" sz="1600" b="1" dirty="0">
              <a:solidFill>
                <a:schemeClr val="accent1"/>
              </a:solidFill>
              <a:latin typeface="Segoe UI Semibold" panose="020B0702040204020203" pitchFamily="34" charset="0"/>
              <a:cs typeface="Segoe UI Semibold" panose="020B0702040204020203" pitchFamily="34" charset="0"/>
            </a:endParaRPr>
          </a:p>
        </p:txBody>
      </p:sp>
      <p:cxnSp>
        <p:nvCxnSpPr>
          <p:cNvPr id="13" name="Straight Connector 12"/>
          <p:cNvCxnSpPr/>
          <p:nvPr/>
        </p:nvCxnSpPr>
        <p:spPr>
          <a:xfrm flipH="1">
            <a:off x="8570792" y="3439237"/>
            <a:ext cx="242930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1310185" y="3057099"/>
            <a:ext cx="3098041" cy="805219"/>
          </a:xfrm>
          <a:prstGeom prst="wedgeRoundRectCallout">
            <a:avLst>
              <a:gd name="adj1" fmla="val 57761"/>
              <a:gd name="adj2" fmla="val -20976"/>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ounded Rectangle 18"/>
          <p:cNvSpPr/>
          <p:nvPr/>
        </p:nvSpPr>
        <p:spPr>
          <a:xfrm>
            <a:off x="1173707" y="2374710"/>
            <a:ext cx="10044754" cy="17059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266527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مبادئ النظام البيئي              </a:t>
            </a:r>
            <a:r>
              <a:rPr lang="en-US" sz="3600" b="1" dirty="0">
                <a:solidFill>
                  <a:schemeClr val="accent1"/>
                </a:solidFill>
                <a:latin typeface="Segoe UI Semibold" panose="020B0702040204020203" pitchFamily="34" charset="0"/>
                <a:cs typeface="Segoe UI Semibold" panose="020B0702040204020203" pitchFamily="34" charset="0"/>
              </a:rPr>
              <a:t>Principle Of Ecosystem</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272955" y="2391237"/>
            <a:ext cx="5677468" cy="3754874"/>
          </a:xfrm>
          <a:prstGeom prst="rect">
            <a:avLst/>
          </a:prstGeom>
        </p:spPr>
        <p:txBody>
          <a:bodyPr wrap="square">
            <a:spAutoFit/>
          </a:bodyPr>
          <a:lstStyle/>
          <a:p>
            <a:pPr marL="9144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وتعنى جميع الحالات والظروف والتأثيرات المحيطة والمؤثرة على الكائن الحي أو مجموعة من الكائنات الحيه. وتتكون من ثلاث أقسام أو ثلاث أوساط رئيسية هي:</a:t>
            </a:r>
            <a:endParaRPr lang="en-US" sz="1400" b="1" dirty="0">
              <a:solidFill>
                <a:schemeClr val="dk1"/>
              </a:solidFill>
              <a:latin typeface="Segoe UI Semibold" panose="020B0702040204020203" pitchFamily="34" charset="0"/>
              <a:cs typeface="Segoe UI Semibold" panose="020B0702040204020203" pitchFamily="34" charset="0"/>
            </a:endParaRPr>
          </a:p>
          <a:p>
            <a:pPr algn="justLow" defTabSz="914400" rtl="1">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1  - الوسط المائي </a:t>
            </a:r>
            <a:r>
              <a:rPr lang="en-US" sz="1400" b="1" dirty="0">
                <a:solidFill>
                  <a:schemeClr val="accent1"/>
                </a:solidFill>
                <a:latin typeface="Segoe UI Semibold" panose="020B0702040204020203" pitchFamily="34" charset="0"/>
                <a:cs typeface="Segoe UI Semibold" panose="020B0702040204020203" pitchFamily="34" charset="0"/>
              </a:rPr>
              <a:t>Hydrosphere</a:t>
            </a:r>
            <a:r>
              <a:rPr lang="ar-SA" sz="1400" b="1" dirty="0">
                <a:solidFill>
                  <a:schemeClr val="accent1"/>
                </a:solidFill>
                <a:latin typeface="Segoe UI Semibold" panose="020B0702040204020203" pitchFamily="34" charset="0"/>
                <a:cs typeface="Segoe UI Semibold" panose="020B0702040204020203" pitchFamily="34" charset="0"/>
              </a:rPr>
              <a:t>:</a:t>
            </a:r>
            <a:endParaRPr lang="en-US" sz="1400" b="1" dirty="0">
              <a:solidFill>
                <a:schemeClr val="accent1"/>
              </a:solidFill>
              <a:latin typeface="Segoe UI Semibold" panose="020B0702040204020203" pitchFamily="34" charset="0"/>
              <a:cs typeface="Segoe UI Semibold" panose="020B0702040204020203" pitchFamily="34" charset="0"/>
            </a:endParaRPr>
          </a:p>
          <a:p>
            <a:pPr marL="91440" marR="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ويشمل جميع الأوساط المائية مثل المحيطات والبحيرات والبحار والأنهار والمستنقعات والآبار.</a:t>
            </a:r>
            <a:endParaRPr lang="en-US" sz="1400" b="1" dirty="0">
              <a:solidFill>
                <a:schemeClr val="dk1"/>
              </a:solidFill>
              <a:latin typeface="Segoe UI Semibold" panose="020B0702040204020203" pitchFamily="34" charset="0"/>
              <a:cs typeface="Segoe UI Semibold" panose="020B0702040204020203" pitchFamily="34" charset="0"/>
            </a:endParaRPr>
          </a:p>
          <a:p>
            <a:pPr algn="justLow" defTabSz="914400" rtl="1">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2  - الوسط الأرضي </a:t>
            </a:r>
            <a:r>
              <a:rPr lang="en-US" sz="1400" b="1" dirty="0">
                <a:solidFill>
                  <a:schemeClr val="accent1"/>
                </a:solidFill>
                <a:latin typeface="Segoe UI Semibold" panose="020B0702040204020203" pitchFamily="34" charset="0"/>
                <a:cs typeface="Segoe UI Semibold" panose="020B0702040204020203" pitchFamily="34" charset="0"/>
              </a:rPr>
              <a:t>Lithosphere</a:t>
            </a:r>
            <a:r>
              <a:rPr lang="ar-SA" sz="1400" b="1" dirty="0">
                <a:solidFill>
                  <a:schemeClr val="accent1"/>
                </a:solidFill>
                <a:latin typeface="Segoe UI Semibold" panose="020B0702040204020203" pitchFamily="34" charset="0"/>
                <a:cs typeface="Segoe UI Semibold" panose="020B0702040204020203" pitchFamily="34" charset="0"/>
              </a:rPr>
              <a:t>:</a:t>
            </a:r>
            <a:endParaRPr lang="en-US" sz="1400" b="1" dirty="0">
              <a:solidFill>
                <a:schemeClr val="accent1"/>
              </a:solidFill>
              <a:latin typeface="Segoe UI Semibold" panose="020B0702040204020203" pitchFamily="34" charset="0"/>
              <a:cs typeface="Segoe UI Semibold" panose="020B0702040204020203" pitchFamily="34" charset="0"/>
            </a:endParaRPr>
          </a:p>
          <a:p>
            <a:pPr marL="91440" marR="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ويشمل الأوساط الصلبة التي تتركب منها القشرة الأرضية كالجبال والتلال والوديان وغيرها.</a:t>
            </a:r>
            <a:endParaRPr lang="en-US" sz="1400" b="1" dirty="0">
              <a:solidFill>
                <a:schemeClr val="dk1"/>
              </a:solidFill>
              <a:latin typeface="Segoe UI Semibold" panose="020B0702040204020203" pitchFamily="34" charset="0"/>
              <a:cs typeface="Segoe UI Semibold" panose="020B0702040204020203" pitchFamily="34" charset="0"/>
            </a:endParaRPr>
          </a:p>
          <a:p>
            <a:pPr algn="justLow" defTabSz="914400" rtl="1">
              <a:buClr>
                <a:schemeClr val="accent1"/>
              </a:buClr>
              <a:buSzPct val="100000"/>
            </a:pPr>
            <a:r>
              <a:rPr lang="ar-SA" sz="1400" b="1" dirty="0">
                <a:solidFill>
                  <a:schemeClr val="accent1"/>
                </a:solidFill>
                <a:latin typeface="Segoe UI Semibold" panose="020B0702040204020203" pitchFamily="34" charset="0"/>
                <a:cs typeface="Segoe UI Semibold" panose="020B0702040204020203" pitchFamily="34" charset="0"/>
              </a:rPr>
              <a:t>3  - الوسط الهوائي  </a:t>
            </a:r>
            <a:r>
              <a:rPr lang="en-US" sz="1400" b="1" dirty="0">
                <a:solidFill>
                  <a:schemeClr val="accent1"/>
                </a:solidFill>
                <a:latin typeface="Segoe UI Semibold" panose="020B0702040204020203" pitchFamily="34" charset="0"/>
                <a:cs typeface="Segoe UI Semibold" panose="020B0702040204020203" pitchFamily="34" charset="0"/>
              </a:rPr>
              <a:t>Atmosphere</a:t>
            </a:r>
            <a:r>
              <a:rPr lang="ar-SA" sz="1400" b="1" dirty="0">
                <a:solidFill>
                  <a:schemeClr val="accent1"/>
                </a:solidFill>
                <a:latin typeface="Segoe UI Semibold" panose="020B0702040204020203" pitchFamily="34" charset="0"/>
                <a:cs typeface="Segoe UI Semibold" panose="020B0702040204020203" pitchFamily="34" charset="0"/>
              </a:rPr>
              <a:t>:</a:t>
            </a:r>
            <a:endParaRPr lang="en-US" sz="1400" b="1" dirty="0">
              <a:solidFill>
                <a:schemeClr val="accent1"/>
              </a:solidFill>
              <a:latin typeface="Segoe UI Semibold" panose="020B0702040204020203" pitchFamily="34" charset="0"/>
              <a:cs typeface="Segoe UI Semibold" panose="020B0702040204020203" pitchFamily="34" charset="0"/>
            </a:endParaRPr>
          </a:p>
          <a:p>
            <a:pPr marL="91440" marR="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ويشمل على الغلاف الغازي الذي يغلف الوسطين السابقين المائي والأرضي الكائنات الحية تحتاج إلى مواد غير عضوية من جميع هذه الأوساط فمثلاً تحصل على الماء من الوسط المائي كما تحصل على جميع الأملاح المعدنية من الوسط الأرضي وتحصل على الأوكسجين والأزوت وثاني أكسيد الكربون من الوسط الهوائي، هذه المواد غير العضوية تتكون من مجموعة من العناصر الكيميائية التي يحتاج إليها الكائن الحي لتركيب المادة الحية أو </a:t>
            </a:r>
            <a:r>
              <a:rPr lang="ar-SA" sz="1400" b="1" dirty="0" err="1">
                <a:solidFill>
                  <a:schemeClr val="dk1"/>
                </a:solidFill>
                <a:latin typeface="Segoe UI Semibold" panose="020B0702040204020203" pitchFamily="34" charset="0"/>
                <a:cs typeface="Segoe UI Semibold" panose="020B0702040204020203" pitchFamily="34" charset="0"/>
              </a:rPr>
              <a:t>البروتوبلازم</a:t>
            </a:r>
            <a:r>
              <a:rPr lang="ar-SA" sz="1400" b="1" dirty="0">
                <a:solidFill>
                  <a:schemeClr val="dk1"/>
                </a:solidFill>
                <a:latin typeface="Segoe UI Semibold" panose="020B0702040204020203" pitchFamily="34" charset="0"/>
                <a:cs typeface="Segoe UI Semibold" panose="020B0702040204020203" pitchFamily="34" charset="0"/>
              </a:rPr>
              <a:t> والحفاظ عليها.</a:t>
            </a:r>
            <a:endParaRPr lang="en-US" sz="1400" b="1" dirty="0">
              <a:solidFill>
                <a:schemeClr val="dk1"/>
              </a:solidFill>
              <a:latin typeface="Segoe UI Semibold" panose="020B0702040204020203" pitchFamily="34" charset="0"/>
              <a:cs typeface="Segoe UI Semibold" panose="020B0702040204020203" pitchFamily="34" charset="0"/>
            </a:endParaRPr>
          </a:p>
        </p:txBody>
      </p:sp>
      <p:grpSp>
        <p:nvGrpSpPr>
          <p:cNvPr id="6" name="Group 5"/>
          <p:cNvGrpSpPr/>
          <p:nvPr/>
        </p:nvGrpSpPr>
        <p:grpSpPr>
          <a:xfrm>
            <a:off x="9198592" y="1956858"/>
            <a:ext cx="2729554" cy="404207"/>
            <a:chOff x="0" y="42204"/>
            <a:chExt cx="1806610" cy="514987"/>
          </a:xfrm>
        </p:grpSpPr>
        <p:sp>
          <p:nvSpPr>
            <p:cNvPr id="7" name="Rounded Rectangle 6"/>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25140"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latin typeface="Segoe UI Semilight" panose="020B0402040204020203" pitchFamily="34" charset="0"/>
                  <a:cs typeface="Segoe UI Semilight" panose="020B0402040204020203" pitchFamily="34" charset="0"/>
                </a:rPr>
                <a:t>المجتمع </a:t>
              </a:r>
              <a:r>
                <a:rPr lang="en-US" b="1" dirty="0">
                  <a:latin typeface="Segoe UI Semilight" panose="020B0402040204020203" pitchFamily="34" charset="0"/>
                  <a:cs typeface="Segoe UI Semilight" panose="020B0402040204020203" pitchFamily="34" charset="0"/>
                </a:rPr>
                <a:t>Community</a:t>
              </a:r>
            </a:p>
          </p:txBody>
        </p:sp>
      </p:grpSp>
      <p:grpSp>
        <p:nvGrpSpPr>
          <p:cNvPr id="9" name="Group 8"/>
          <p:cNvGrpSpPr/>
          <p:nvPr/>
        </p:nvGrpSpPr>
        <p:grpSpPr>
          <a:xfrm>
            <a:off x="9228160" y="3214727"/>
            <a:ext cx="2729554" cy="404207"/>
            <a:chOff x="0" y="42204"/>
            <a:chExt cx="1806610" cy="514987"/>
          </a:xfrm>
        </p:grpSpPr>
        <p:sp>
          <p:nvSpPr>
            <p:cNvPr id="10" name="Rounded Rectangle 9"/>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25140"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نظام بيئـي </a:t>
              </a:r>
              <a:r>
                <a:rPr lang="en-US" sz="2000" b="1" dirty="0">
                  <a:latin typeface="Segoe UI Semilight" panose="020B0402040204020203" pitchFamily="34" charset="0"/>
                  <a:cs typeface="Segoe UI Semilight" panose="020B0402040204020203" pitchFamily="34" charset="0"/>
                </a:rPr>
                <a:t>Ecosystem</a:t>
              </a:r>
            </a:p>
          </p:txBody>
        </p:sp>
      </p:grpSp>
      <p:grpSp>
        <p:nvGrpSpPr>
          <p:cNvPr id="12" name="Group 11"/>
          <p:cNvGrpSpPr/>
          <p:nvPr/>
        </p:nvGrpSpPr>
        <p:grpSpPr>
          <a:xfrm>
            <a:off x="9216789" y="5008733"/>
            <a:ext cx="2729554" cy="404207"/>
            <a:chOff x="0" y="42204"/>
            <a:chExt cx="1806610" cy="514987"/>
          </a:xfrm>
        </p:grpSpPr>
        <p:sp>
          <p:nvSpPr>
            <p:cNvPr id="13" name="Rounded Rectangle 12"/>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txBox="1"/>
            <p:nvPr/>
          </p:nvSpPr>
          <p:spPr>
            <a:xfrm>
              <a:off x="25140"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الموطن </a:t>
              </a:r>
              <a:r>
                <a:rPr lang="en-US" sz="2000" b="1" dirty="0">
                  <a:latin typeface="Segoe UI Semilight" panose="020B0402040204020203" pitchFamily="34" charset="0"/>
                  <a:cs typeface="Segoe UI Semilight" panose="020B0402040204020203" pitchFamily="34" charset="0"/>
                </a:rPr>
                <a:t>Habitat </a:t>
              </a:r>
            </a:p>
          </p:txBody>
        </p:sp>
      </p:grpSp>
      <p:grpSp>
        <p:nvGrpSpPr>
          <p:cNvPr id="15" name="Group 14"/>
          <p:cNvGrpSpPr/>
          <p:nvPr/>
        </p:nvGrpSpPr>
        <p:grpSpPr>
          <a:xfrm>
            <a:off x="2886500" y="1827201"/>
            <a:ext cx="2729554" cy="404207"/>
            <a:chOff x="0" y="42204"/>
            <a:chExt cx="1806610" cy="514987"/>
          </a:xfrm>
        </p:grpSpPr>
        <p:sp>
          <p:nvSpPr>
            <p:cNvPr id="17" name="Rounded Rectangle 16"/>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25140"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محيط  </a:t>
              </a:r>
              <a:r>
                <a:rPr lang="en-US" sz="2000" b="1" dirty="0">
                  <a:latin typeface="Segoe UI Semilight" panose="020B0402040204020203" pitchFamily="34" charset="0"/>
                  <a:cs typeface="Segoe UI Semilight" panose="020B0402040204020203" pitchFamily="34" charset="0"/>
                </a:rPr>
                <a:t>Environment</a:t>
              </a:r>
            </a:p>
          </p:txBody>
        </p:sp>
      </p:grpSp>
      <p:sp>
        <p:nvSpPr>
          <p:cNvPr id="3" name="Rectangle 2"/>
          <p:cNvSpPr/>
          <p:nvPr/>
        </p:nvSpPr>
        <p:spPr>
          <a:xfrm>
            <a:off x="6441743" y="3725548"/>
            <a:ext cx="5636526" cy="1169551"/>
          </a:xfrm>
          <a:prstGeom prst="rect">
            <a:avLst/>
          </a:prstGeom>
        </p:spPr>
        <p:txBody>
          <a:bodyPr wrap="square">
            <a:spAutoFit/>
          </a:bodyPr>
          <a:lstStyle/>
          <a:p>
            <a:pPr marL="9144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عبارة عن أي وحدة تنظيمية أو مكانية تشمل كائنات حيه ومواد غير حيه متفاعله بحيث تؤدي إلى تبادل للمواد بين الأجزاء الحيه وغير الحيه. فالنظام البيئي يشمل الجماعات والمجتمعات والمواطن والبيئات ويشير بصورة خاصة إلى التفاعل الحركي لجميع أجزاء البيئة مع التركيز بصورة خاصة على تبادل المواد بين الأجزاء الحيه وغير الحيه.</a:t>
            </a:r>
            <a:endParaRPr lang="en-US" sz="1400" b="1" dirty="0">
              <a:solidFill>
                <a:schemeClr val="dk1"/>
              </a:solidFill>
              <a:latin typeface="Segoe UI Semibold" panose="020B0702040204020203" pitchFamily="34" charset="0"/>
              <a:cs typeface="Segoe UI Semibold" panose="020B0702040204020203" pitchFamily="34" charset="0"/>
            </a:endParaRPr>
          </a:p>
        </p:txBody>
      </p:sp>
      <p:sp>
        <p:nvSpPr>
          <p:cNvPr id="5" name="Rectangle 4"/>
          <p:cNvSpPr/>
          <p:nvPr/>
        </p:nvSpPr>
        <p:spPr>
          <a:xfrm>
            <a:off x="6373505" y="2478041"/>
            <a:ext cx="5718412" cy="523220"/>
          </a:xfrm>
          <a:prstGeom prst="rect">
            <a:avLst/>
          </a:prstGeom>
        </p:spPr>
        <p:txBody>
          <a:bodyPr wrap="square">
            <a:spAutoFit/>
          </a:bodyPr>
          <a:lstStyle/>
          <a:p>
            <a:pPr marL="9144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عبارة عن مجموعات من أنواع مختلفة من النباتات والحيوانات التي تعيش معا في منطقة معينة.</a:t>
            </a:r>
            <a:endParaRPr lang="en-US" sz="1400" b="1" dirty="0">
              <a:solidFill>
                <a:schemeClr val="dk1"/>
              </a:solidFill>
              <a:latin typeface="Segoe UI Semibold" panose="020B0702040204020203" pitchFamily="34" charset="0"/>
              <a:cs typeface="Segoe UI Semibold" panose="020B0702040204020203" pitchFamily="34" charset="0"/>
            </a:endParaRPr>
          </a:p>
        </p:txBody>
      </p:sp>
      <p:sp>
        <p:nvSpPr>
          <p:cNvPr id="20" name="Rectangle 19"/>
          <p:cNvSpPr/>
          <p:nvPr/>
        </p:nvSpPr>
        <p:spPr>
          <a:xfrm>
            <a:off x="6441743" y="5535139"/>
            <a:ext cx="5554638" cy="523220"/>
          </a:xfrm>
          <a:prstGeom prst="rect">
            <a:avLst/>
          </a:prstGeom>
        </p:spPr>
        <p:txBody>
          <a:bodyPr wrap="square">
            <a:spAutoFit/>
          </a:bodyPr>
          <a:lstStyle/>
          <a:p>
            <a:pPr marL="91440" indent="-91440" algn="justLow" defTabSz="914400" rtl="1">
              <a:spcBef>
                <a:spcPts val="600"/>
              </a:spcBef>
              <a:spcAft>
                <a:spcPts val="200"/>
              </a:spcAft>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هو الملجأ أو البقعة الطبيعية لحيوان أو نبات أو إنسان ولذلك فهو يشمل أيضاً جميع معالم البيئة في موقع معين.</a:t>
            </a:r>
            <a:endParaRPr lang="en-US" sz="1400" b="1" dirty="0">
              <a:solidFill>
                <a:schemeClr val="dk1"/>
              </a:solidFill>
              <a:latin typeface="Segoe UI Semibold" panose="020B0702040204020203" pitchFamily="34" charset="0"/>
              <a:cs typeface="Segoe UI Semibold" panose="020B0702040204020203" pitchFamily="34" charset="0"/>
            </a:endParaRPr>
          </a:p>
        </p:txBody>
      </p:sp>
      <p:sp>
        <p:nvSpPr>
          <p:cNvPr id="21" name="Rounded Rectangle 20"/>
          <p:cNvSpPr/>
          <p:nvPr/>
        </p:nvSpPr>
        <p:spPr>
          <a:xfrm>
            <a:off x="136478" y="2292824"/>
            <a:ext cx="5991367" cy="396901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22" name="Rounded Rectangle 21"/>
          <p:cNvSpPr/>
          <p:nvPr/>
        </p:nvSpPr>
        <p:spPr>
          <a:xfrm>
            <a:off x="6346209" y="2417931"/>
            <a:ext cx="5736610" cy="70740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23" name="Rounded Rectangle 22"/>
          <p:cNvSpPr/>
          <p:nvPr/>
        </p:nvSpPr>
        <p:spPr>
          <a:xfrm>
            <a:off x="6332561" y="5490950"/>
            <a:ext cx="5711589" cy="66419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
        <p:nvSpPr>
          <p:cNvPr id="24" name="Rounded Rectangle 23"/>
          <p:cNvSpPr/>
          <p:nvPr/>
        </p:nvSpPr>
        <p:spPr>
          <a:xfrm>
            <a:off x="6318913" y="3678073"/>
            <a:ext cx="5745708" cy="122602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99653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مبادئ النظام البيئي              </a:t>
            </a:r>
            <a:r>
              <a:rPr lang="en-US" sz="3600" b="1" dirty="0">
                <a:solidFill>
                  <a:schemeClr val="accent1"/>
                </a:solidFill>
                <a:latin typeface="Segoe UI Semibold" panose="020B0702040204020203" pitchFamily="34" charset="0"/>
                <a:cs typeface="Segoe UI Semibold" panose="020B0702040204020203" pitchFamily="34" charset="0"/>
              </a:rPr>
              <a:t>Principle Of Ecosystem</a:t>
            </a:r>
          </a:p>
        </p:txBody>
      </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0" name="Rectangle 19"/>
          <p:cNvSpPr/>
          <p:nvPr/>
        </p:nvSpPr>
        <p:spPr>
          <a:xfrm>
            <a:off x="4612943" y="2270127"/>
            <a:ext cx="7316027" cy="1600438"/>
          </a:xfrm>
          <a:prstGeom prst="rect">
            <a:avLst/>
          </a:prstGeom>
        </p:spPr>
        <p:txBody>
          <a:bodyPr wrap="square">
            <a:spAutoFit/>
          </a:bodyPr>
          <a:lstStyle/>
          <a:p>
            <a:pPr marL="9144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ان تمرير الطاقة من المنتجات عبر سلسلة الى المستهلكات يسمى بالسلسلة الغذائية </a:t>
            </a:r>
            <a:r>
              <a:rPr lang="en-US" sz="1400" b="1" dirty="0">
                <a:solidFill>
                  <a:schemeClr val="dk1"/>
                </a:solidFill>
                <a:latin typeface="Segoe UI Semibold" panose="020B0702040204020203" pitchFamily="34" charset="0"/>
                <a:cs typeface="Segoe UI Semibold" panose="020B0702040204020203" pitchFamily="34" charset="0"/>
              </a:rPr>
              <a:t>Food chain</a:t>
            </a:r>
            <a:r>
              <a:rPr lang="ar-SA" sz="1400" b="1" dirty="0">
                <a:solidFill>
                  <a:schemeClr val="dk1"/>
                </a:solidFill>
                <a:latin typeface="Segoe UI Semibold" panose="020B0702040204020203" pitchFamily="34" charset="0"/>
                <a:cs typeface="Segoe UI Semibold" panose="020B0702040204020203" pitchFamily="34" charset="0"/>
              </a:rPr>
              <a:t> فكل كائن يتغذى على غيره وهو بدوره يشكل غذاء لغيره . ويلاحظ ان السلسلة الغذائية تبدأ بالمنتجات وهي تمثل المستوى الغذائي الأول </a:t>
            </a:r>
            <a:r>
              <a:rPr lang="en-US" sz="1400" b="1" dirty="0">
                <a:solidFill>
                  <a:schemeClr val="dk1"/>
                </a:solidFill>
                <a:latin typeface="Segoe UI Semibold" panose="020B0702040204020203" pitchFamily="34" charset="0"/>
                <a:cs typeface="Segoe UI Semibold" panose="020B0702040204020203" pitchFamily="34" charset="0"/>
              </a:rPr>
              <a:t>The producer trophic level</a:t>
            </a:r>
            <a:r>
              <a:rPr lang="ar-SA" sz="1400" b="1" dirty="0">
                <a:solidFill>
                  <a:schemeClr val="dk1"/>
                </a:solidFill>
                <a:latin typeface="Segoe UI Semibold" panose="020B0702040204020203" pitchFamily="34" charset="0"/>
                <a:cs typeface="Segoe UI Semibold" panose="020B0702040204020203" pitchFamily="34" charset="0"/>
              </a:rPr>
              <a:t> ثم تأتي أكلات النباتات لتحتل المستوى الغذائي الثاني او المستوى الاستهلاكي الأولي </a:t>
            </a:r>
            <a:r>
              <a:rPr lang="en-US" sz="1400" b="1" dirty="0">
                <a:solidFill>
                  <a:schemeClr val="dk1"/>
                </a:solidFill>
                <a:latin typeface="Segoe UI Semibold" panose="020B0702040204020203" pitchFamily="34" charset="0"/>
                <a:cs typeface="Segoe UI Semibold" panose="020B0702040204020203" pitchFamily="34" charset="0"/>
              </a:rPr>
              <a:t>The primary consumer </a:t>
            </a:r>
            <a:r>
              <a:rPr lang="ar-SA" sz="1400" b="1" dirty="0">
                <a:solidFill>
                  <a:schemeClr val="dk1"/>
                </a:solidFill>
                <a:latin typeface="Segoe UI Semibold" panose="020B0702040204020203" pitchFamily="34" charset="0"/>
                <a:cs typeface="Segoe UI Semibold" panose="020B0702040204020203" pitchFamily="34" charset="0"/>
              </a:rPr>
              <a:t> ثم تأتي أكلات اللحوم لتمثل المستوى الغذائي الثالث او المستوى الاستهلاكي الثانوي.</a:t>
            </a:r>
            <a:endParaRPr lang="en-US" sz="1400" b="1" dirty="0">
              <a:solidFill>
                <a:schemeClr val="dk1"/>
              </a:solidFill>
              <a:latin typeface="Segoe UI Semibold" panose="020B0702040204020203" pitchFamily="34" charset="0"/>
              <a:cs typeface="Segoe UI Semibold" panose="020B0702040204020203" pitchFamily="34" charset="0"/>
            </a:endParaRPr>
          </a:p>
          <a:p>
            <a:pPr marL="91440" indent="-91440" algn="justLow" defTabSz="914400" rtl="1">
              <a:buClr>
                <a:schemeClr val="accent1"/>
              </a:buClr>
              <a:buSzPct val="100000"/>
              <a:buFont typeface="Wingdings" panose="05000000000000000000" pitchFamily="2" charset="2"/>
              <a:buChar char="q"/>
            </a:pPr>
            <a:r>
              <a:rPr lang="ar-SA" sz="1400" b="1" dirty="0">
                <a:solidFill>
                  <a:schemeClr val="dk1"/>
                </a:solidFill>
                <a:latin typeface="Segoe UI Semibold" panose="020B0702040204020203" pitchFamily="34" charset="0"/>
                <a:cs typeface="Segoe UI Semibold" panose="020B0702040204020203" pitchFamily="34" charset="0"/>
              </a:rPr>
              <a:t>يعتبر الحجم عامل مهم في طول السلسلة الغذائية أو قصرها ويلاحظ أن كلما ازداد حجم آكلات الاعشاب اصبحت السلسلة أقصر فمثلاً :</a:t>
            </a:r>
            <a:endParaRPr lang="en-US" sz="1400" b="1" dirty="0">
              <a:solidFill>
                <a:schemeClr val="dk1"/>
              </a:solidFill>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457" y="1850242"/>
            <a:ext cx="3173312" cy="2079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436112" y="3591628"/>
            <a:ext cx="2056263" cy="3178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8"/>
          <p:cNvGrpSpPr/>
          <p:nvPr/>
        </p:nvGrpSpPr>
        <p:grpSpPr>
          <a:xfrm>
            <a:off x="8222774" y="1827201"/>
            <a:ext cx="3555243" cy="404207"/>
            <a:chOff x="0" y="42204"/>
            <a:chExt cx="1806610" cy="514987"/>
          </a:xfrm>
        </p:grpSpPr>
        <p:sp>
          <p:nvSpPr>
            <p:cNvPr id="10" name="Rounded Rectangle 9"/>
            <p:cNvSpPr/>
            <p:nvPr/>
          </p:nvSpPr>
          <p:spPr>
            <a:xfrm>
              <a:off x="0" y="42204"/>
              <a:ext cx="1806610" cy="5149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25140" y="67344"/>
              <a:ext cx="1756330" cy="464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السلسلة الغذائية </a:t>
              </a:r>
              <a:r>
                <a:rPr lang="en-US" sz="2000" b="1" dirty="0">
                  <a:latin typeface="Segoe UI Semilight" panose="020B0402040204020203" pitchFamily="34" charset="0"/>
                  <a:cs typeface="Segoe UI Semilight" panose="020B0402040204020203" pitchFamily="34" charset="0"/>
                </a:rPr>
                <a:t>Food chains </a:t>
              </a:r>
            </a:p>
          </p:txBody>
        </p:sp>
      </p:grpSp>
      <p:graphicFrame>
        <p:nvGraphicFramePr>
          <p:cNvPr id="3" name="Diagram 2"/>
          <p:cNvGraphicFramePr/>
          <p:nvPr>
            <p:extLst>
              <p:ext uri="{D42A27DB-BD31-4B8C-83A1-F6EECF244321}">
                <p14:modId xmlns:p14="http://schemas.microsoft.com/office/powerpoint/2010/main" val="1092002802"/>
              </p:ext>
            </p:extLst>
          </p:nvPr>
        </p:nvGraphicFramePr>
        <p:xfrm>
          <a:off x="9852168" y="4135274"/>
          <a:ext cx="2339831" cy="17846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12"/>
          <p:cNvGraphicFramePr/>
          <p:nvPr>
            <p:extLst>
              <p:ext uri="{D42A27DB-BD31-4B8C-83A1-F6EECF244321}">
                <p14:modId xmlns:p14="http://schemas.microsoft.com/office/powerpoint/2010/main" val="3348968736"/>
              </p:ext>
            </p:extLst>
          </p:nvPr>
        </p:nvGraphicFramePr>
        <p:xfrm>
          <a:off x="7249234" y="3946478"/>
          <a:ext cx="2762913" cy="233149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4" name="Diagram 13"/>
          <p:cNvGraphicFramePr/>
          <p:nvPr>
            <p:extLst>
              <p:ext uri="{D42A27DB-BD31-4B8C-83A1-F6EECF244321}">
                <p14:modId xmlns:p14="http://schemas.microsoft.com/office/powerpoint/2010/main" val="1734896805"/>
              </p:ext>
            </p:extLst>
          </p:nvPr>
        </p:nvGraphicFramePr>
        <p:xfrm>
          <a:off x="4576546" y="3921456"/>
          <a:ext cx="2762913" cy="235651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6" name="Rectangle 5"/>
          <p:cNvSpPr/>
          <p:nvPr/>
        </p:nvSpPr>
        <p:spPr>
          <a:xfrm rot="16200000">
            <a:off x="9346747" y="4882066"/>
            <a:ext cx="1353256" cy="307777"/>
          </a:xfrm>
          <a:prstGeom prst="rect">
            <a:avLst/>
          </a:prstGeom>
        </p:spPr>
        <p:txBody>
          <a:bodyPr wrap="none">
            <a:spAutoFit/>
          </a:bodyPr>
          <a:lstStyle/>
          <a:p>
            <a:r>
              <a:rPr lang="ar-SA" sz="1400" b="1" dirty="0">
                <a:solidFill>
                  <a:schemeClr val="dk1"/>
                </a:solidFill>
                <a:latin typeface="Segoe UI Semibold" panose="020B0702040204020203" pitchFamily="34" charset="0"/>
                <a:cs typeface="Segoe UI Semibold" panose="020B0702040204020203" pitchFamily="34" charset="0"/>
              </a:rPr>
              <a:t>المناطق الرعوية</a:t>
            </a:r>
            <a:endParaRPr lang="en-US" sz="1400" b="1" dirty="0">
              <a:solidFill>
                <a:schemeClr val="dk1"/>
              </a:solidFill>
              <a:latin typeface="Segoe UI Semibold" panose="020B0702040204020203" pitchFamily="34" charset="0"/>
              <a:cs typeface="Segoe UI Semibold" panose="020B0702040204020203" pitchFamily="34" charset="0"/>
            </a:endParaRPr>
          </a:p>
        </p:txBody>
      </p:sp>
      <p:sp>
        <p:nvSpPr>
          <p:cNvPr id="17" name="Rectangle 16"/>
          <p:cNvSpPr/>
          <p:nvPr/>
        </p:nvSpPr>
        <p:spPr>
          <a:xfrm rot="16200000">
            <a:off x="4096190" y="4952579"/>
            <a:ext cx="1295547" cy="307777"/>
          </a:xfrm>
          <a:prstGeom prst="rect">
            <a:avLst/>
          </a:prstGeom>
        </p:spPr>
        <p:txBody>
          <a:bodyPr wrap="none">
            <a:spAutoFit/>
          </a:bodyPr>
          <a:lstStyle/>
          <a:p>
            <a:r>
              <a:rPr lang="ar-SA" sz="1400" b="1" dirty="0">
                <a:solidFill>
                  <a:schemeClr val="dk1"/>
                </a:solidFill>
                <a:latin typeface="Segoe UI Semibold" panose="020B0702040204020203" pitchFamily="34" charset="0"/>
                <a:cs typeface="Segoe UI Semibold" panose="020B0702040204020203" pitchFamily="34" charset="0"/>
              </a:rPr>
              <a:t>المناطق المائية</a:t>
            </a:r>
            <a:endParaRPr lang="en-US" sz="1400" b="1" dirty="0">
              <a:solidFill>
                <a:schemeClr val="dk1"/>
              </a:solidFill>
              <a:latin typeface="Segoe UI Semibold" panose="020B0702040204020203" pitchFamily="34" charset="0"/>
              <a:cs typeface="Segoe UI Semibold" panose="020B0702040204020203" pitchFamily="34" charset="0"/>
            </a:endParaRPr>
          </a:p>
        </p:txBody>
      </p:sp>
      <p:sp>
        <p:nvSpPr>
          <p:cNvPr id="19" name="Rectangle 18"/>
          <p:cNvSpPr/>
          <p:nvPr/>
        </p:nvSpPr>
        <p:spPr>
          <a:xfrm rot="16200000">
            <a:off x="6994955" y="4941205"/>
            <a:ext cx="1234633" cy="307777"/>
          </a:xfrm>
          <a:prstGeom prst="rect">
            <a:avLst/>
          </a:prstGeom>
        </p:spPr>
        <p:txBody>
          <a:bodyPr wrap="none">
            <a:spAutoFit/>
          </a:bodyPr>
          <a:lstStyle/>
          <a:p>
            <a:r>
              <a:rPr lang="ar-SA" sz="1400" b="1" dirty="0">
                <a:solidFill>
                  <a:schemeClr val="dk1"/>
                </a:solidFill>
                <a:latin typeface="Segoe UI Semibold" panose="020B0702040204020203" pitchFamily="34" charset="0"/>
                <a:cs typeface="Segoe UI Semibold" panose="020B0702040204020203" pitchFamily="34" charset="0"/>
              </a:rPr>
              <a:t>المناطق البرية</a:t>
            </a:r>
            <a:endParaRPr lang="en-US" sz="1400" b="1" dirty="0">
              <a:solidFill>
                <a:schemeClr val="dk1"/>
              </a:solidFill>
              <a:latin typeface="Segoe UI Semibold" panose="020B0702040204020203" pitchFamily="34" charset="0"/>
              <a:cs typeface="Segoe UI Semibold" panose="020B0702040204020203" pitchFamily="34" charset="0"/>
            </a:endParaRPr>
          </a:p>
        </p:txBody>
      </p:sp>
      <p:sp>
        <p:nvSpPr>
          <p:cNvPr id="21" name="Rounded Rectangle 20"/>
          <p:cNvSpPr/>
          <p:nvPr/>
        </p:nvSpPr>
        <p:spPr>
          <a:xfrm>
            <a:off x="4476467" y="2265528"/>
            <a:ext cx="7519916" cy="158314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152897319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15078</TotalTime>
  <Words>2067</Words>
  <Application>Microsoft Office PowerPoint</Application>
  <PresentationFormat>شاشة عريضة</PresentationFormat>
  <Paragraphs>250</Paragraphs>
  <Slides>14</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14</vt:i4>
      </vt:variant>
    </vt:vector>
  </HeadingPairs>
  <TitlesOfParts>
    <vt:vector size="26" baseType="lpstr">
      <vt:lpstr>Calibri</vt:lpstr>
      <vt:lpstr>Calibri Light</vt:lpstr>
      <vt:lpstr>Freestyle Script</vt:lpstr>
      <vt:lpstr>Microsoft Sans Serif</vt:lpstr>
      <vt:lpstr>SABIC Typeface Headline</vt:lpstr>
      <vt:lpstr>SABIC Typeface Headline Light</vt:lpstr>
      <vt:lpstr>Segoe UI Semibold</vt:lpstr>
      <vt:lpstr>Segoe UI Semilight</vt:lpstr>
      <vt:lpstr>Times New Roman</vt:lpstr>
      <vt:lpstr>Verdana</vt:lpstr>
      <vt:lpstr>Wingdings</vt:lpstr>
      <vt:lpstr>Retrospect</vt:lpstr>
      <vt:lpstr>عرض تقديمي في PowerPoint</vt:lpstr>
      <vt:lpstr>عرض تقديمي في PowerPoint</vt:lpstr>
      <vt:lpstr>علم البيئة البرية                            Terrestrial Ecology</vt:lpstr>
      <vt:lpstr>مفاهيم اساسية في علم البيئة</vt:lpstr>
      <vt:lpstr>أقسام علم البيئة البرية Types Of Terrestrial Ecology            </vt:lpstr>
      <vt:lpstr>مبادئ النظام البيئي              Principle Of Ecosystem</vt:lpstr>
      <vt:lpstr>مبادئ النظام البيئي             Principles Of Ecosystem</vt:lpstr>
      <vt:lpstr>مبادئ النظام البيئي              Principle Of Ecosystem</vt:lpstr>
      <vt:lpstr>مبادئ النظام البيئي              Principle Of Ecosystem</vt:lpstr>
      <vt:lpstr>مبادئ النظام البيئي              Principle Of Ecosystem</vt:lpstr>
      <vt:lpstr>مبادئ النظام البيئي              Principle Of Ecosystem</vt:lpstr>
      <vt:lpstr>مكونات النظام البيئي           Structure Of Ecosystem</vt:lpstr>
      <vt:lpstr>مكونات النظام البيئي           Structure Of Ecosystem</vt:lpstr>
      <vt:lpstr>تصنيف الحيوانات من الناحية البيئية         Ecological Animals Classification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Saadoun-Al, Yazid Mohammed</dc:creator>
  <cp:lastModifiedBy>Hamad Alotabi</cp:lastModifiedBy>
  <cp:revision>255</cp:revision>
  <cp:lastPrinted>2022-09-18T08:54:20Z</cp:lastPrinted>
  <dcterms:created xsi:type="dcterms:W3CDTF">2020-06-05T14:34:57Z</dcterms:created>
  <dcterms:modified xsi:type="dcterms:W3CDTF">2022-09-18T08:54:42Z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d50848-5462-4933-a6ae-3f5aa423884b_Enabled">
    <vt:lpwstr>True</vt:lpwstr>
  </property>
  <property fmtid="{D5CDD505-2E9C-101B-9397-08002B2CF9AE}" pid="3" name="MSIP_Label_a7d50848-5462-4933-a6ae-3f5aa423884b_SiteId">
    <vt:lpwstr>a77c517c-e95e-435b-bbb4-cb17e462491f</vt:lpwstr>
  </property>
  <property fmtid="{D5CDD505-2E9C-101B-9397-08002B2CF9AE}" pid="4" name="MSIP_Label_a7d50848-5462-4933-a6ae-3f5aa423884b_Owner">
    <vt:lpwstr>38662@SABIC.com</vt:lpwstr>
  </property>
  <property fmtid="{D5CDD505-2E9C-101B-9397-08002B2CF9AE}" pid="5" name="MSIP_Label_a7d50848-5462-4933-a6ae-3f5aa423884b_SetDate">
    <vt:lpwstr>2020-06-05T15:00:31.5831685Z</vt:lpwstr>
  </property>
  <property fmtid="{D5CDD505-2E9C-101B-9397-08002B2CF9AE}" pid="6" name="MSIP_Label_a7d50848-5462-4933-a6ae-3f5aa423884b_Name">
    <vt:lpwstr>Internal Use</vt:lpwstr>
  </property>
  <property fmtid="{D5CDD505-2E9C-101B-9397-08002B2CF9AE}" pid="7" name="MSIP_Label_a7d50848-5462-4933-a6ae-3f5aa423884b_Application">
    <vt:lpwstr>Microsoft Azure Information Protection</vt:lpwstr>
  </property>
  <property fmtid="{D5CDD505-2E9C-101B-9397-08002B2CF9AE}" pid="8" name="MSIP_Label_a7d50848-5462-4933-a6ae-3f5aa423884b_ActionId">
    <vt:lpwstr>ad28832b-11a8-4529-a177-02a288b5baed</vt:lpwstr>
  </property>
  <property fmtid="{D5CDD505-2E9C-101B-9397-08002B2CF9AE}" pid="9" name="MSIP_Label_a7d50848-5462-4933-a6ae-3f5aa423884b_Extended_MSFT_Method">
    <vt:lpwstr>Automatic</vt:lpwstr>
  </property>
  <property fmtid="{D5CDD505-2E9C-101B-9397-08002B2CF9AE}" pid="10" name="Sensitivity">
    <vt:lpwstr>Internal Use</vt:lpwstr>
  </property>
</Properties>
</file>