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16"/>
  </p:handoutMasterIdLst>
  <p:sldIdLst>
    <p:sldId id="479" r:id="rId2"/>
    <p:sldId id="476" r:id="rId3"/>
    <p:sldId id="492" r:id="rId4"/>
    <p:sldId id="477" r:id="rId5"/>
    <p:sldId id="478" r:id="rId6"/>
    <p:sldId id="480" r:id="rId7"/>
    <p:sldId id="483" r:id="rId8"/>
    <p:sldId id="484" r:id="rId9"/>
    <p:sldId id="481" r:id="rId10"/>
    <p:sldId id="485" r:id="rId11"/>
    <p:sldId id="488" r:id="rId12"/>
    <p:sldId id="486" r:id="rId13"/>
    <p:sldId id="490" r:id="rId14"/>
    <p:sldId id="489" r:id="rId15"/>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الصفات العامة للزواحف" id="{15D46016-A256-41A4-B710-C136466D727B}">
          <p14:sldIdLst>
            <p14:sldId id="479"/>
            <p14:sldId id="476"/>
            <p14:sldId id="492"/>
            <p14:sldId id="477"/>
            <p14:sldId id="478"/>
            <p14:sldId id="480"/>
            <p14:sldId id="483"/>
            <p14:sldId id="484"/>
            <p14:sldId id="481"/>
            <p14:sldId id="485"/>
            <p14:sldId id="488"/>
            <p14:sldId id="486"/>
            <p14:sldId id="490"/>
            <p14:sldId id="489"/>
          </p14:sldIdLst>
        </p14:section>
      </p14:sectionLst>
    </p:ext>
    <p:ext uri="{EFAFB233-063F-42B5-8137-9DF3F51BA10A}">
      <p15:sldGuideLst xmlns:p15="http://schemas.microsoft.com/office/powerpoint/2012/main">
        <p15:guide id="1" pos="3888" userDrawn="1">
          <p15:clr>
            <a:srgbClr val="A4A3A4"/>
          </p15:clr>
        </p15:guide>
        <p15:guide id="2"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85" autoAdjust="0"/>
    <p:restoredTop sz="94259" autoAdjust="0"/>
  </p:normalViewPr>
  <p:slideViewPr>
    <p:cSldViewPr snapToGrid="0">
      <p:cViewPr varScale="1">
        <p:scale>
          <a:sx n="77" d="100"/>
          <a:sy n="77" d="100"/>
        </p:scale>
        <p:origin x="114" y="138"/>
      </p:cViewPr>
      <p:guideLst>
        <p:guide pos="3888"/>
        <p:guide orient="horz" pos="2160"/>
      </p:guideLst>
    </p:cSldViewPr>
  </p:slideViewPr>
  <p:notesTextViewPr>
    <p:cViewPr>
      <p:scale>
        <a:sx n="3" d="2"/>
        <a:sy n="3" d="2"/>
      </p:scale>
      <p:origin x="0" y="0"/>
    </p:cViewPr>
  </p:notesTextViewPr>
  <p:sorterViewPr>
    <p:cViewPr>
      <p:scale>
        <a:sx n="160" d="100"/>
        <a:sy n="1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ata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rawing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F3C4B4-5707-4BA7-997E-926D096045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83DEE3E-8F24-4AC7-BE14-DB051A57FE35}">
      <dgm:prSet phldrT="[Text]" custT="1"/>
      <dgm:spPr/>
      <dgm:t>
        <a:bodyPr/>
        <a:lstStyle/>
        <a:p>
          <a:pPr rtl="1"/>
          <a:r>
            <a:rPr lang="ar-SA" sz="2200" b="1" dirty="0">
              <a:latin typeface="Segoe UI Semilight" panose="020B0402040204020203" pitchFamily="34" charset="0"/>
              <a:ea typeface="Microsoft Sans Serif" panose="020B0604020202020204" pitchFamily="34" charset="0"/>
              <a:cs typeface="Segoe UI Semilight" panose="020B0402040204020203" pitchFamily="34" charset="0"/>
            </a:rPr>
            <a:t>متى ظهرت الزواحف على الأرض اليابسة ؟</a:t>
          </a:r>
          <a:endParaRPr lang="en-US" sz="2200" b="1" dirty="0">
            <a:latin typeface="Segoe UI Semilight" panose="020B0402040204020203" pitchFamily="34" charset="0"/>
            <a:ea typeface="Microsoft Sans Serif" panose="020B0604020202020204" pitchFamily="34" charset="0"/>
            <a:cs typeface="Segoe UI Semilight" panose="020B0402040204020203" pitchFamily="34" charset="0"/>
          </a:endParaRPr>
        </a:p>
      </dgm:t>
    </dgm:pt>
    <dgm:pt modelId="{0656A9E7-5CF1-47F1-885C-A3AA7DE7C351}" type="parTrans" cxnId="{6FFAFA0F-CC87-4A24-B6AB-13160F25BFA5}">
      <dgm:prSet/>
      <dgm:spPr/>
      <dgm:t>
        <a:bodyPr/>
        <a:lstStyle/>
        <a:p>
          <a:endParaRPr lang="en-US" sz="2200">
            <a:latin typeface="Segoe UI Semilight" panose="020B0402040204020203" pitchFamily="34" charset="0"/>
            <a:ea typeface="Microsoft Sans Serif" panose="020B0604020202020204" pitchFamily="34" charset="0"/>
            <a:cs typeface="Segoe UI Semilight" panose="020B0402040204020203" pitchFamily="34" charset="0"/>
          </a:endParaRPr>
        </a:p>
      </dgm:t>
    </dgm:pt>
    <dgm:pt modelId="{868B19C9-65EF-41F5-BE01-16F2B6607CC8}" type="sibTrans" cxnId="{6FFAFA0F-CC87-4A24-B6AB-13160F25BFA5}">
      <dgm:prSet/>
      <dgm:spPr/>
      <dgm:t>
        <a:bodyPr/>
        <a:lstStyle/>
        <a:p>
          <a:endParaRPr lang="en-US" sz="2200">
            <a:latin typeface="Segoe UI Semilight" panose="020B0402040204020203" pitchFamily="34" charset="0"/>
            <a:ea typeface="Microsoft Sans Serif" panose="020B0604020202020204" pitchFamily="34" charset="0"/>
            <a:cs typeface="Segoe UI Semilight" panose="020B0402040204020203" pitchFamily="34" charset="0"/>
          </a:endParaRPr>
        </a:p>
      </dgm:t>
    </dgm:pt>
    <dgm:pt modelId="{3A7D699C-827E-4C3E-8E0C-895B02A9AC7D}" type="pres">
      <dgm:prSet presAssocID="{7AF3C4B4-5707-4BA7-997E-926D096045E6}" presName="linear" presStyleCnt="0">
        <dgm:presLayoutVars>
          <dgm:animLvl val="lvl"/>
          <dgm:resizeHandles val="exact"/>
        </dgm:presLayoutVars>
      </dgm:prSet>
      <dgm:spPr/>
    </dgm:pt>
    <dgm:pt modelId="{A4E65775-3FA6-4C93-A6B8-453F6613FE01}" type="pres">
      <dgm:prSet presAssocID="{E83DEE3E-8F24-4AC7-BE14-DB051A57FE35}" presName="parentText" presStyleLbl="node1" presStyleIdx="0" presStyleCnt="1" custScaleX="135232" custScaleY="200464" custLinFactNeighborX="-361" custLinFactNeighborY="196">
        <dgm:presLayoutVars>
          <dgm:chMax val="0"/>
          <dgm:bulletEnabled val="1"/>
        </dgm:presLayoutVars>
      </dgm:prSet>
      <dgm:spPr/>
    </dgm:pt>
  </dgm:ptLst>
  <dgm:cxnLst>
    <dgm:cxn modelId="{6801CF0C-E481-45DB-A89B-AE6106B4493B}" type="presOf" srcId="{E83DEE3E-8F24-4AC7-BE14-DB051A57FE35}" destId="{A4E65775-3FA6-4C93-A6B8-453F6613FE01}" srcOrd="0" destOrd="0" presId="urn:microsoft.com/office/officeart/2005/8/layout/vList2"/>
    <dgm:cxn modelId="{6FFAFA0F-CC87-4A24-B6AB-13160F25BFA5}" srcId="{7AF3C4B4-5707-4BA7-997E-926D096045E6}" destId="{E83DEE3E-8F24-4AC7-BE14-DB051A57FE35}" srcOrd="0" destOrd="0" parTransId="{0656A9E7-5CF1-47F1-885C-A3AA7DE7C351}" sibTransId="{868B19C9-65EF-41F5-BE01-16F2B6607CC8}"/>
    <dgm:cxn modelId="{2A0E43B1-5449-4F7C-AB3E-421270C2645C}" type="presOf" srcId="{7AF3C4B4-5707-4BA7-997E-926D096045E6}" destId="{3A7D699C-827E-4C3E-8E0C-895B02A9AC7D}" srcOrd="0" destOrd="0" presId="urn:microsoft.com/office/officeart/2005/8/layout/vList2"/>
    <dgm:cxn modelId="{FAE00CD4-E867-40A0-B1FB-3BCD75114F8C}" type="presParOf" srcId="{3A7D699C-827E-4C3E-8E0C-895B02A9AC7D}" destId="{A4E65775-3FA6-4C93-A6B8-453F6613FE0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F3C4B4-5707-4BA7-997E-926D096045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83DEE3E-8F24-4AC7-BE14-DB051A57FE35}">
      <dgm:prSet phldrT="[Text]" custT="1"/>
      <dgm:spPr/>
      <dgm:t>
        <a:bodyPr/>
        <a:lstStyle/>
        <a:p>
          <a:pPr rtl="1"/>
          <a:r>
            <a:rPr lang="ar-SA" sz="2200" b="1" dirty="0">
              <a:latin typeface="Segoe UI Semilight" panose="020B0402040204020203" pitchFamily="34" charset="0"/>
              <a:cs typeface="Segoe UI Semilight" panose="020B0402040204020203" pitchFamily="34" charset="0"/>
            </a:rPr>
            <a:t>لماذا انقرضت الديناصورات ؟</a:t>
          </a:r>
          <a:endParaRPr lang="en-US" sz="2200" b="1" dirty="0">
            <a:latin typeface="Segoe UI Semilight" panose="020B0402040204020203" pitchFamily="34" charset="0"/>
            <a:cs typeface="Segoe UI Semilight" panose="020B0402040204020203" pitchFamily="34" charset="0"/>
          </a:endParaRPr>
        </a:p>
      </dgm:t>
    </dgm:pt>
    <dgm:pt modelId="{0656A9E7-5CF1-47F1-885C-A3AA7DE7C351}" type="parTrans" cxnId="{6FFAFA0F-CC87-4A24-B6AB-13160F25BFA5}">
      <dgm:prSet/>
      <dgm:spPr/>
      <dgm:t>
        <a:bodyPr/>
        <a:lstStyle/>
        <a:p>
          <a:endParaRPr lang="en-US" sz="2200"/>
        </a:p>
      </dgm:t>
    </dgm:pt>
    <dgm:pt modelId="{868B19C9-65EF-41F5-BE01-16F2B6607CC8}" type="sibTrans" cxnId="{6FFAFA0F-CC87-4A24-B6AB-13160F25BFA5}">
      <dgm:prSet/>
      <dgm:spPr/>
      <dgm:t>
        <a:bodyPr/>
        <a:lstStyle/>
        <a:p>
          <a:endParaRPr lang="en-US" sz="2200"/>
        </a:p>
      </dgm:t>
    </dgm:pt>
    <dgm:pt modelId="{3A7D699C-827E-4C3E-8E0C-895B02A9AC7D}" type="pres">
      <dgm:prSet presAssocID="{7AF3C4B4-5707-4BA7-997E-926D096045E6}" presName="linear" presStyleCnt="0">
        <dgm:presLayoutVars>
          <dgm:animLvl val="lvl"/>
          <dgm:resizeHandles val="exact"/>
        </dgm:presLayoutVars>
      </dgm:prSet>
      <dgm:spPr/>
    </dgm:pt>
    <dgm:pt modelId="{A4E65775-3FA6-4C93-A6B8-453F6613FE01}" type="pres">
      <dgm:prSet presAssocID="{E83DEE3E-8F24-4AC7-BE14-DB051A57FE35}" presName="parentText" presStyleLbl="node1" presStyleIdx="0" presStyleCnt="1" custScaleX="135232" custScaleY="200464" custLinFactNeighborX="-290" custLinFactNeighborY="-196">
        <dgm:presLayoutVars>
          <dgm:chMax val="0"/>
          <dgm:bulletEnabled val="1"/>
        </dgm:presLayoutVars>
      </dgm:prSet>
      <dgm:spPr/>
    </dgm:pt>
  </dgm:ptLst>
  <dgm:cxnLst>
    <dgm:cxn modelId="{6801CF0C-E481-45DB-A89B-AE6106B4493B}" type="presOf" srcId="{E83DEE3E-8F24-4AC7-BE14-DB051A57FE35}" destId="{A4E65775-3FA6-4C93-A6B8-453F6613FE01}" srcOrd="0" destOrd="0" presId="urn:microsoft.com/office/officeart/2005/8/layout/vList2"/>
    <dgm:cxn modelId="{6FFAFA0F-CC87-4A24-B6AB-13160F25BFA5}" srcId="{7AF3C4B4-5707-4BA7-997E-926D096045E6}" destId="{E83DEE3E-8F24-4AC7-BE14-DB051A57FE35}" srcOrd="0" destOrd="0" parTransId="{0656A9E7-5CF1-47F1-885C-A3AA7DE7C351}" sibTransId="{868B19C9-65EF-41F5-BE01-16F2B6607CC8}"/>
    <dgm:cxn modelId="{2A0E43B1-5449-4F7C-AB3E-421270C2645C}" type="presOf" srcId="{7AF3C4B4-5707-4BA7-997E-926D096045E6}" destId="{3A7D699C-827E-4C3E-8E0C-895B02A9AC7D}" srcOrd="0" destOrd="0" presId="urn:microsoft.com/office/officeart/2005/8/layout/vList2"/>
    <dgm:cxn modelId="{FAE00CD4-E867-40A0-B1FB-3BCD75114F8C}" type="presParOf" srcId="{3A7D699C-827E-4C3E-8E0C-895B02A9AC7D}" destId="{A4E65775-3FA6-4C93-A6B8-453F6613FE0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F3C4B4-5707-4BA7-997E-926D096045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83DEE3E-8F24-4AC7-BE14-DB051A57FE35}">
      <dgm:prSet phldrT="[Text]" custT="1"/>
      <dgm:spPr/>
      <dgm:t>
        <a:bodyPr anchor="t"/>
        <a:lstStyle/>
        <a:p>
          <a:pPr algn="justLow" rtl="1"/>
          <a:r>
            <a:rPr lang="ar-SA" sz="1300" b="0" dirty="0">
              <a:solidFill>
                <a:schemeClr val="bg1"/>
              </a:solidFill>
              <a:latin typeface="Segoe UI Semibold" panose="020B0702040204020203" pitchFamily="34" charset="0"/>
              <a:ea typeface="Calibri" panose="020F0502020204030204" pitchFamily="34" charset="0"/>
              <a:cs typeface="Segoe UI Semibold" panose="020B0702040204020203" pitchFamily="34" charset="0"/>
            </a:rPr>
            <a:t>وأميل شخصياً إلى نظرية العالمين توماس </a:t>
          </a:r>
          <a:r>
            <a:rPr lang="ar-SA" sz="1300" b="0" dirty="0" err="1">
              <a:solidFill>
                <a:schemeClr val="bg1"/>
              </a:solidFill>
              <a:latin typeface="Segoe UI Semibold" panose="020B0702040204020203" pitchFamily="34" charset="0"/>
              <a:ea typeface="Calibri" panose="020F0502020204030204" pitchFamily="34" charset="0"/>
              <a:cs typeface="Segoe UI Semibold" panose="020B0702040204020203" pitchFamily="34" charset="0"/>
            </a:rPr>
            <a:t>أهرنز</a:t>
          </a:r>
          <a:r>
            <a:rPr lang="ar-SA" sz="1300" b="0" dirty="0">
              <a:solidFill>
                <a:schemeClr val="bg1"/>
              </a:solidFill>
              <a:latin typeface="Segoe UI Semibold" panose="020B0702040204020203" pitchFamily="34" charset="0"/>
              <a:ea typeface="Calibri" panose="020F0502020204030204" pitchFamily="34" charset="0"/>
              <a:cs typeface="Segoe UI Semibold" panose="020B0702040204020203" pitchFamily="34" charset="0"/>
            </a:rPr>
            <a:t> وجون </a:t>
          </a:r>
          <a:r>
            <a:rPr lang="ar-SA" sz="1300" b="0" dirty="0" err="1">
              <a:solidFill>
                <a:schemeClr val="bg1"/>
              </a:solidFill>
              <a:latin typeface="Segoe UI Semibold" panose="020B0702040204020203" pitchFamily="34" charset="0"/>
              <a:ea typeface="Calibri" panose="020F0502020204030204" pitchFamily="34" charset="0"/>
              <a:cs typeface="Segoe UI Semibold" panose="020B0702040204020203" pitchFamily="34" charset="0"/>
            </a:rPr>
            <a:t>أوكيفي</a:t>
          </a:r>
          <a:r>
            <a:rPr lang="ar-SA" sz="1300" b="0" dirty="0">
              <a:solidFill>
                <a:schemeClr val="bg1"/>
              </a:solidFill>
              <a:latin typeface="Segoe UI Semibold" panose="020B0702040204020203" pitchFamily="34" charset="0"/>
              <a:ea typeface="Calibri" panose="020F0502020204030204" pitchFamily="34" charset="0"/>
              <a:cs typeface="Segoe UI Semibold" panose="020B0702040204020203" pitchFamily="34" charset="0"/>
            </a:rPr>
            <a:t> التي تقول بأن انقراض الديناصورات كان بسبب اصطدام نيزك قطره ما بين عشرة كيلومترات وخمسة عشر كيلومتراً، ووزنه ألف مليار طن. وقد أدى انحراف هذا النيزك الضخم الذي اخترق الغلاف الجوي بسرعة تبلغ حوالي مائة ألف كيلومتر في الساعة الى تحرير طاقة حرارية هائلة بلغت حوالي مليار ميغا طن من مادة ت ان ت، مقارنة بقنبلة هيروشيما الذرية التي بلغت قوتها عشرين كيلوطن، أو مقارنة بأكبر قنبلة هيدروجينية فجرها الانسان والتي تبلغ سبعين ميغا طن من مادة ت. ان. ت (</a:t>
          </a:r>
          <a:r>
            <a:rPr lang="en-US" sz="1300" b="0" dirty="0">
              <a:solidFill>
                <a:schemeClr val="bg1"/>
              </a:solidFill>
              <a:latin typeface="Segoe UI Semibold" panose="020B0702040204020203" pitchFamily="34" charset="0"/>
              <a:ea typeface="Calibri" panose="020F0502020204030204" pitchFamily="34" charset="0"/>
              <a:cs typeface="Segoe UI Semibold" panose="020B0702040204020203" pitchFamily="34" charset="0"/>
            </a:rPr>
            <a:t>T.N.T</a:t>
          </a:r>
          <a:r>
            <a:rPr lang="ar-SA" sz="1300" b="0" dirty="0">
              <a:solidFill>
                <a:schemeClr val="bg1"/>
              </a:solidFill>
              <a:latin typeface="Segoe UI Semibold" panose="020B0702040204020203" pitchFamily="34" charset="0"/>
              <a:ea typeface="Calibri" panose="020F0502020204030204" pitchFamily="34" charset="0"/>
              <a:cs typeface="Segoe UI Semibold" panose="020B0702040204020203" pitchFamily="34" charset="0"/>
            </a:rPr>
            <a:t>) وهي قوة ضئيلة جداً كما ترى!!</a:t>
          </a:r>
          <a:endParaRPr lang="en-US" sz="1300" b="0" dirty="0">
            <a:solidFill>
              <a:schemeClr val="bg1"/>
            </a:solidFill>
            <a:latin typeface="Segoe UI Semibold" panose="020B0702040204020203" pitchFamily="34" charset="0"/>
            <a:cs typeface="Segoe UI Semibold" panose="020B0702040204020203" pitchFamily="34" charset="0"/>
          </a:endParaRPr>
        </a:p>
      </dgm:t>
    </dgm:pt>
    <dgm:pt modelId="{0656A9E7-5CF1-47F1-885C-A3AA7DE7C351}" type="parTrans" cxnId="{6FFAFA0F-CC87-4A24-B6AB-13160F25BFA5}">
      <dgm:prSet/>
      <dgm:spPr/>
      <dgm:t>
        <a:bodyPr/>
        <a:lstStyle/>
        <a:p>
          <a:endParaRPr lang="en-US" sz="1300" b="0">
            <a:solidFill>
              <a:schemeClr val="bg1"/>
            </a:solidFill>
            <a:latin typeface="Segoe UI Semibold" panose="020B0702040204020203" pitchFamily="34" charset="0"/>
            <a:cs typeface="Segoe UI Semibold" panose="020B0702040204020203" pitchFamily="34" charset="0"/>
          </a:endParaRPr>
        </a:p>
      </dgm:t>
    </dgm:pt>
    <dgm:pt modelId="{868B19C9-65EF-41F5-BE01-16F2B6607CC8}" type="sibTrans" cxnId="{6FFAFA0F-CC87-4A24-B6AB-13160F25BFA5}">
      <dgm:prSet/>
      <dgm:spPr/>
      <dgm:t>
        <a:bodyPr/>
        <a:lstStyle/>
        <a:p>
          <a:endParaRPr lang="en-US" sz="1300" b="0">
            <a:solidFill>
              <a:schemeClr val="bg1"/>
            </a:solidFill>
            <a:latin typeface="Segoe UI Semibold" panose="020B0702040204020203" pitchFamily="34" charset="0"/>
            <a:cs typeface="Segoe UI Semibold" panose="020B0702040204020203" pitchFamily="34" charset="0"/>
          </a:endParaRPr>
        </a:p>
      </dgm:t>
    </dgm:pt>
    <dgm:pt modelId="{3A7D699C-827E-4C3E-8E0C-895B02A9AC7D}" type="pres">
      <dgm:prSet presAssocID="{7AF3C4B4-5707-4BA7-997E-926D096045E6}" presName="linear" presStyleCnt="0">
        <dgm:presLayoutVars>
          <dgm:animLvl val="lvl"/>
          <dgm:resizeHandles val="exact"/>
        </dgm:presLayoutVars>
      </dgm:prSet>
      <dgm:spPr/>
    </dgm:pt>
    <dgm:pt modelId="{A4E65775-3FA6-4C93-A6B8-453F6613FE01}" type="pres">
      <dgm:prSet presAssocID="{E83DEE3E-8F24-4AC7-BE14-DB051A57FE35}" presName="parentText" presStyleLbl="node1" presStyleIdx="0" presStyleCnt="1" custScaleX="135232" custScaleY="959891" custLinFactNeighborY="17049">
        <dgm:presLayoutVars>
          <dgm:chMax val="0"/>
          <dgm:bulletEnabled val="1"/>
        </dgm:presLayoutVars>
      </dgm:prSet>
      <dgm:spPr/>
    </dgm:pt>
  </dgm:ptLst>
  <dgm:cxnLst>
    <dgm:cxn modelId="{6801CF0C-E481-45DB-A89B-AE6106B4493B}" type="presOf" srcId="{E83DEE3E-8F24-4AC7-BE14-DB051A57FE35}" destId="{A4E65775-3FA6-4C93-A6B8-453F6613FE01}" srcOrd="0" destOrd="0" presId="urn:microsoft.com/office/officeart/2005/8/layout/vList2"/>
    <dgm:cxn modelId="{6FFAFA0F-CC87-4A24-B6AB-13160F25BFA5}" srcId="{7AF3C4B4-5707-4BA7-997E-926D096045E6}" destId="{E83DEE3E-8F24-4AC7-BE14-DB051A57FE35}" srcOrd="0" destOrd="0" parTransId="{0656A9E7-5CF1-47F1-885C-A3AA7DE7C351}" sibTransId="{868B19C9-65EF-41F5-BE01-16F2B6607CC8}"/>
    <dgm:cxn modelId="{2A0E43B1-5449-4F7C-AB3E-421270C2645C}" type="presOf" srcId="{7AF3C4B4-5707-4BA7-997E-926D096045E6}" destId="{3A7D699C-827E-4C3E-8E0C-895B02A9AC7D}" srcOrd="0" destOrd="0" presId="urn:microsoft.com/office/officeart/2005/8/layout/vList2"/>
    <dgm:cxn modelId="{FAE00CD4-E867-40A0-B1FB-3BCD75114F8C}" type="presParOf" srcId="{3A7D699C-827E-4C3E-8E0C-895B02A9AC7D}" destId="{A4E65775-3FA6-4C93-A6B8-453F6613FE01}"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F3C4B4-5707-4BA7-997E-926D096045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83DEE3E-8F24-4AC7-BE14-DB051A57FE35}">
      <dgm:prSet phldrT="[Text]" custT="1"/>
      <dgm:spPr/>
      <dgm:t>
        <a:bodyPr/>
        <a:lstStyle/>
        <a:p>
          <a:pPr rtl="1"/>
          <a:r>
            <a:rPr lang="ar-SA" sz="2000" b="1" dirty="0">
              <a:latin typeface="Segoe UI Semibold" panose="020B0702040204020203" pitchFamily="34" charset="0"/>
              <a:cs typeface="Segoe UI Semibold" panose="020B0702040204020203" pitchFamily="34" charset="0"/>
            </a:rPr>
            <a:t>الموضع التصنيفي للزواحف :</a:t>
          </a:r>
          <a:endParaRPr lang="en-US" sz="2000" b="1" dirty="0">
            <a:latin typeface="Segoe UI Semibold" panose="020B0702040204020203" pitchFamily="34" charset="0"/>
            <a:cs typeface="Segoe UI Semibold" panose="020B0702040204020203" pitchFamily="34" charset="0"/>
          </a:endParaRPr>
        </a:p>
      </dgm:t>
    </dgm:pt>
    <dgm:pt modelId="{0656A9E7-5CF1-47F1-885C-A3AA7DE7C351}" type="parTrans" cxnId="{6FFAFA0F-CC87-4A24-B6AB-13160F25BFA5}">
      <dgm:prSet/>
      <dgm:spPr/>
      <dgm:t>
        <a:bodyPr/>
        <a:lstStyle/>
        <a:p>
          <a:endParaRPr lang="en-US" sz="2000" b="1">
            <a:latin typeface="Segoe UI Semibold" panose="020B0702040204020203" pitchFamily="34" charset="0"/>
            <a:cs typeface="Segoe UI Semibold" panose="020B0702040204020203" pitchFamily="34" charset="0"/>
          </a:endParaRPr>
        </a:p>
      </dgm:t>
    </dgm:pt>
    <dgm:pt modelId="{868B19C9-65EF-41F5-BE01-16F2B6607CC8}" type="sibTrans" cxnId="{6FFAFA0F-CC87-4A24-B6AB-13160F25BFA5}">
      <dgm:prSet/>
      <dgm:spPr/>
      <dgm:t>
        <a:bodyPr/>
        <a:lstStyle/>
        <a:p>
          <a:endParaRPr lang="en-US" sz="2000" b="1">
            <a:latin typeface="Segoe UI Semibold" panose="020B0702040204020203" pitchFamily="34" charset="0"/>
            <a:cs typeface="Segoe UI Semibold" panose="020B0702040204020203" pitchFamily="34" charset="0"/>
          </a:endParaRPr>
        </a:p>
      </dgm:t>
    </dgm:pt>
    <dgm:pt modelId="{3A7D699C-827E-4C3E-8E0C-895B02A9AC7D}" type="pres">
      <dgm:prSet presAssocID="{7AF3C4B4-5707-4BA7-997E-926D096045E6}" presName="linear" presStyleCnt="0">
        <dgm:presLayoutVars>
          <dgm:animLvl val="lvl"/>
          <dgm:resizeHandles val="exact"/>
        </dgm:presLayoutVars>
      </dgm:prSet>
      <dgm:spPr/>
    </dgm:pt>
    <dgm:pt modelId="{A4E65775-3FA6-4C93-A6B8-453F6613FE01}" type="pres">
      <dgm:prSet presAssocID="{E83DEE3E-8F24-4AC7-BE14-DB051A57FE35}" presName="parentText" presStyleLbl="node1" presStyleIdx="0" presStyleCnt="1" custScaleX="135232" custScaleY="200464" custLinFactNeighborY="6066">
        <dgm:presLayoutVars>
          <dgm:chMax val="0"/>
          <dgm:bulletEnabled val="1"/>
        </dgm:presLayoutVars>
      </dgm:prSet>
      <dgm:spPr/>
    </dgm:pt>
  </dgm:ptLst>
  <dgm:cxnLst>
    <dgm:cxn modelId="{6801CF0C-E481-45DB-A89B-AE6106B4493B}" type="presOf" srcId="{E83DEE3E-8F24-4AC7-BE14-DB051A57FE35}" destId="{A4E65775-3FA6-4C93-A6B8-453F6613FE01}" srcOrd="0" destOrd="0" presId="urn:microsoft.com/office/officeart/2005/8/layout/vList2"/>
    <dgm:cxn modelId="{6FFAFA0F-CC87-4A24-B6AB-13160F25BFA5}" srcId="{7AF3C4B4-5707-4BA7-997E-926D096045E6}" destId="{E83DEE3E-8F24-4AC7-BE14-DB051A57FE35}" srcOrd="0" destOrd="0" parTransId="{0656A9E7-5CF1-47F1-885C-A3AA7DE7C351}" sibTransId="{868B19C9-65EF-41F5-BE01-16F2B6607CC8}"/>
    <dgm:cxn modelId="{2A0E43B1-5449-4F7C-AB3E-421270C2645C}" type="presOf" srcId="{7AF3C4B4-5707-4BA7-997E-926D096045E6}" destId="{3A7D699C-827E-4C3E-8E0C-895B02A9AC7D}" srcOrd="0" destOrd="0" presId="urn:microsoft.com/office/officeart/2005/8/layout/vList2"/>
    <dgm:cxn modelId="{FAE00CD4-E867-40A0-B1FB-3BCD75114F8C}" type="presParOf" srcId="{3A7D699C-827E-4C3E-8E0C-895B02A9AC7D}" destId="{A4E65775-3FA6-4C93-A6B8-453F6613FE0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A55480-ACBF-47B5-940C-974742BB4313}"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22EBF2C0-74DE-4084-A416-0C40117B2B4A}">
      <dgm:prSet phldrT="[Text]" custT="1"/>
      <dgm:spPr/>
      <dgm:t>
        <a:bodyPr/>
        <a:lstStyle/>
        <a:p>
          <a:pPr algn="ctr" rtl="1">
            <a:lnSpc>
              <a:spcPct val="100000"/>
            </a:lnSpc>
            <a:spcAft>
              <a:spcPts val="0"/>
            </a:spcAft>
          </a:pPr>
          <a:r>
            <a:rPr lang="ar-SA" sz="2400" b="1" dirty="0">
              <a:solidFill>
                <a:schemeClr val="tx1">
                  <a:lumMod val="75000"/>
                  <a:lumOff val="25000"/>
                </a:schemeClr>
              </a:solidFill>
              <a:latin typeface="Segoe UI Semilight" panose="020B0402040204020203" pitchFamily="34" charset="0"/>
              <a:cs typeface="Segoe UI Semilight" panose="020B0402040204020203" pitchFamily="34" charset="0"/>
            </a:rPr>
            <a:t>تصنـيـف الزواحــف</a:t>
          </a:r>
          <a:endParaRPr lang="en-US" sz="2400" b="1" dirty="0">
            <a:solidFill>
              <a:schemeClr val="tx1">
                <a:lumMod val="75000"/>
                <a:lumOff val="25000"/>
              </a:schemeClr>
            </a:solidFill>
            <a:latin typeface="Segoe UI Semilight" panose="020B0402040204020203" pitchFamily="34" charset="0"/>
            <a:cs typeface="Segoe UI Semilight" panose="020B0402040204020203" pitchFamily="34" charset="0"/>
          </a:endParaRPr>
        </a:p>
      </dgm:t>
    </dgm:pt>
    <dgm:pt modelId="{1024FC85-B832-4BC9-91B6-961EFDD31745}" type="parTrans" cxnId="{709D13AE-170C-4F27-B19C-6BED9AE5A4C8}">
      <dgm:prSet/>
      <dgm:spPr/>
      <dgm:t>
        <a:bodyPr/>
        <a:lstStyle/>
        <a:p>
          <a:pPr algn="ctr" rtl="1"/>
          <a:endParaRPr lang="en-US" sz="1400">
            <a:solidFill>
              <a:schemeClr val="tx1">
                <a:lumMod val="75000"/>
                <a:lumOff val="25000"/>
              </a:schemeClr>
            </a:solidFill>
            <a:latin typeface="SABIC Typeface Headline" panose="020B0603060202020204" pitchFamily="34" charset="0"/>
            <a:cs typeface="SABIC Typeface Headline" panose="020B0603060202020204" pitchFamily="34" charset="0"/>
          </a:endParaRPr>
        </a:p>
      </dgm:t>
    </dgm:pt>
    <dgm:pt modelId="{2FA0D0AE-74F8-4973-8A4F-4510ACC7A619}" type="sibTrans" cxnId="{709D13AE-170C-4F27-B19C-6BED9AE5A4C8}">
      <dgm:prSet/>
      <dgm:spPr/>
      <dgm:t>
        <a:bodyPr/>
        <a:lstStyle/>
        <a:p>
          <a:pPr algn="ctr" rtl="1"/>
          <a:endParaRPr lang="en-US" sz="1400">
            <a:solidFill>
              <a:schemeClr val="tx1">
                <a:lumMod val="75000"/>
                <a:lumOff val="25000"/>
              </a:schemeClr>
            </a:solidFill>
            <a:latin typeface="SABIC Typeface Headline" panose="020B0603060202020204" pitchFamily="34" charset="0"/>
            <a:cs typeface="SABIC Typeface Headline" panose="020B0603060202020204" pitchFamily="34" charset="0"/>
          </a:endParaRPr>
        </a:p>
      </dgm:t>
    </dgm:pt>
    <dgm:pt modelId="{387292FD-3563-473F-B575-EA4129C11869}">
      <dgm:prSet phldrT="[Text]" custT="1"/>
      <dgm:spPr/>
      <dgm:t>
        <a:bodyPr/>
        <a:lstStyle/>
        <a:p>
          <a:pPr algn="ctr" rtl="1">
            <a:lnSpc>
              <a:spcPct val="100000"/>
            </a:lnSpc>
            <a:spcAft>
              <a:spcPts val="0"/>
            </a:spcAft>
          </a:pPr>
          <a:r>
            <a:rPr lang="ar-SA" sz="1600" b="1" dirty="0">
              <a:solidFill>
                <a:schemeClr val="tx1">
                  <a:lumMod val="75000"/>
                  <a:lumOff val="25000"/>
                </a:schemeClr>
              </a:solidFill>
              <a:latin typeface="Segoe UI Semilight" panose="020B0402040204020203" pitchFamily="34" charset="0"/>
              <a:cs typeface="Segoe UI Semilight" panose="020B0402040204020203" pitchFamily="34" charset="0"/>
            </a:rPr>
            <a:t>رتبة التماسيح</a:t>
          </a:r>
        </a:p>
        <a:p>
          <a:pPr algn="ctr" rtl="1">
            <a:lnSpc>
              <a:spcPct val="100000"/>
            </a:lnSpc>
            <a:spcAft>
              <a:spcPts val="0"/>
            </a:spcAft>
          </a:pPr>
          <a:r>
            <a:rPr lang="ar-SA" sz="1600" b="1" dirty="0">
              <a:solidFill>
                <a:schemeClr val="tx1">
                  <a:lumMod val="75000"/>
                  <a:lumOff val="25000"/>
                </a:schemeClr>
              </a:solidFill>
              <a:latin typeface="Segoe UI Semilight" panose="020B0402040204020203" pitchFamily="34" charset="0"/>
              <a:cs typeface="Segoe UI Semilight" panose="020B0402040204020203" pitchFamily="34" charset="0"/>
            </a:rPr>
            <a:t> </a:t>
          </a:r>
          <a:r>
            <a:rPr lang="en-US" sz="1600" b="1" dirty="0">
              <a:solidFill>
                <a:schemeClr val="tx1">
                  <a:lumMod val="75000"/>
                  <a:lumOff val="25000"/>
                </a:schemeClr>
              </a:solidFill>
              <a:latin typeface="Segoe UI Semilight" panose="020B0402040204020203" pitchFamily="34" charset="0"/>
              <a:cs typeface="Segoe UI Semilight" panose="020B0402040204020203" pitchFamily="34" charset="0"/>
            </a:rPr>
            <a:t>Order: </a:t>
          </a:r>
          <a:r>
            <a:rPr lang="en-US" sz="1600" b="1" dirty="0" err="1">
              <a:solidFill>
                <a:schemeClr val="tx1">
                  <a:lumMod val="75000"/>
                  <a:lumOff val="25000"/>
                </a:schemeClr>
              </a:solidFill>
              <a:latin typeface="Segoe UI Semilight" panose="020B0402040204020203" pitchFamily="34" charset="0"/>
              <a:cs typeface="Segoe UI Semilight" panose="020B0402040204020203" pitchFamily="34" charset="0"/>
            </a:rPr>
            <a:t>Crocodilia</a:t>
          </a:r>
          <a:endParaRPr lang="ar-SA" sz="1600" b="1" dirty="0">
            <a:solidFill>
              <a:schemeClr val="tx1">
                <a:lumMod val="75000"/>
                <a:lumOff val="25000"/>
              </a:schemeClr>
            </a:solidFill>
            <a:latin typeface="Segoe UI Semilight" panose="020B0402040204020203" pitchFamily="34" charset="0"/>
            <a:cs typeface="Segoe UI Semilight" panose="020B0402040204020203" pitchFamily="34" charset="0"/>
          </a:endParaRPr>
        </a:p>
        <a:p>
          <a:pPr algn="ctr" rtl="1">
            <a:lnSpc>
              <a:spcPct val="100000"/>
            </a:lnSpc>
            <a:spcAft>
              <a:spcPts val="0"/>
            </a:spcAft>
          </a:pPr>
          <a:r>
            <a:rPr lang="en-US" sz="1600" b="0" dirty="0">
              <a:solidFill>
                <a:srgbClr val="FF0000"/>
              </a:solidFill>
              <a:latin typeface="Segoe UI Semilight" panose="020B0402040204020203" pitchFamily="34" charset="0"/>
              <a:cs typeface="Segoe UI Semilight" panose="020B0402040204020203" pitchFamily="34" charset="0"/>
            </a:rPr>
            <a:t> </a:t>
          </a:r>
          <a:r>
            <a:rPr lang="en-US" sz="1600" b="1" dirty="0">
              <a:solidFill>
                <a:srgbClr val="FF0000"/>
              </a:solidFill>
              <a:latin typeface="Segoe UI Semilight" panose="020B0402040204020203" pitchFamily="34" charset="0"/>
              <a:cs typeface="Segoe UI Semilight" panose="020B0402040204020203" pitchFamily="34" charset="0"/>
            </a:rPr>
            <a:t> </a:t>
          </a:r>
          <a:r>
            <a:rPr lang="en-US" sz="1600" b="1" dirty="0">
              <a:solidFill>
                <a:srgbClr val="FF0000"/>
              </a:solidFill>
              <a:latin typeface="Segoe UI Semilight" panose="020B0402040204020203" pitchFamily="34" charset="0"/>
              <a:cs typeface="Segoe UI Semilight" panose="020B0402040204020203" pitchFamily="34" charset="0"/>
              <a:sym typeface="Symbol" panose="05050102010706020507" pitchFamily="18" charset="2"/>
            </a:rPr>
            <a:t></a:t>
          </a:r>
          <a:r>
            <a:rPr lang="en-US" sz="1600" b="1" dirty="0">
              <a:solidFill>
                <a:srgbClr val="FF0000"/>
              </a:solidFill>
              <a:latin typeface="Segoe UI Semilight" panose="020B0402040204020203" pitchFamily="34" charset="0"/>
              <a:cs typeface="Segoe UI Semilight" panose="020B0402040204020203" pitchFamily="34" charset="0"/>
            </a:rPr>
            <a:t> 21 sp.</a:t>
          </a:r>
        </a:p>
      </dgm:t>
    </dgm:pt>
    <dgm:pt modelId="{AD5C8AD1-5176-4A24-BE82-BDA9A5441B91}" type="parTrans" cxnId="{2BBCA262-60B7-427D-9454-1D8E014FB187}">
      <dgm:prSet/>
      <dgm:spPr/>
      <dgm:t>
        <a:bodyPr/>
        <a:lstStyle/>
        <a:p>
          <a:pPr algn="ctr" rtl="1"/>
          <a:endParaRPr lang="en-US" sz="1400">
            <a:solidFill>
              <a:schemeClr val="tx1">
                <a:lumMod val="75000"/>
                <a:lumOff val="25000"/>
              </a:schemeClr>
            </a:solidFill>
            <a:latin typeface="SABIC Typeface Headline" panose="020B0603060202020204" pitchFamily="34" charset="0"/>
            <a:cs typeface="SABIC Typeface Headline" panose="020B0603060202020204" pitchFamily="34" charset="0"/>
          </a:endParaRPr>
        </a:p>
      </dgm:t>
    </dgm:pt>
    <dgm:pt modelId="{A649C744-1DB1-4741-95F4-DF4239020EE0}" type="sibTrans" cxnId="{2BBCA262-60B7-427D-9454-1D8E014FB187}">
      <dgm:prSet/>
      <dgm:spPr/>
      <dgm:t>
        <a:bodyPr/>
        <a:lstStyle/>
        <a:p>
          <a:pPr algn="ctr" rtl="1"/>
          <a:endParaRPr lang="en-US" sz="1400">
            <a:solidFill>
              <a:schemeClr val="tx1">
                <a:lumMod val="75000"/>
                <a:lumOff val="25000"/>
              </a:schemeClr>
            </a:solidFill>
            <a:latin typeface="SABIC Typeface Headline" panose="020B0603060202020204" pitchFamily="34" charset="0"/>
            <a:cs typeface="SABIC Typeface Headline" panose="020B0603060202020204" pitchFamily="34" charset="0"/>
          </a:endParaRPr>
        </a:p>
      </dgm:t>
    </dgm:pt>
    <dgm:pt modelId="{A22646E7-1B01-42EE-A05E-6BA561749BC1}">
      <dgm:prSet custT="1"/>
      <dgm:spPr/>
      <dgm:t>
        <a:bodyPr/>
        <a:lstStyle/>
        <a:p>
          <a:pPr algn="ctr" rtl="1">
            <a:lnSpc>
              <a:spcPct val="100000"/>
            </a:lnSpc>
            <a:spcAft>
              <a:spcPts val="0"/>
            </a:spcAft>
          </a:pPr>
          <a:r>
            <a:rPr lang="ar-SA" sz="1600" b="1" dirty="0">
              <a:solidFill>
                <a:schemeClr val="tx1">
                  <a:lumMod val="75000"/>
                  <a:lumOff val="25000"/>
                </a:schemeClr>
              </a:solidFill>
              <a:latin typeface="Segoe UI Semilight" panose="020B0402040204020203" pitchFamily="34" charset="0"/>
              <a:cs typeface="Segoe UI Semilight" panose="020B0402040204020203" pitchFamily="34" charset="0"/>
            </a:rPr>
            <a:t>رتبة السلاحف</a:t>
          </a:r>
          <a:endParaRPr lang="ar-SA" sz="1600" dirty="0">
            <a:latin typeface="Segoe UI Semilight" panose="020B0402040204020203" pitchFamily="34" charset="0"/>
            <a:cs typeface="Segoe UI Semilight" panose="020B0402040204020203" pitchFamily="34" charset="0"/>
          </a:endParaRPr>
        </a:p>
        <a:p>
          <a:pPr algn="ctr" rtl="1">
            <a:lnSpc>
              <a:spcPct val="100000"/>
            </a:lnSpc>
            <a:spcAft>
              <a:spcPts val="0"/>
            </a:spcAft>
          </a:pPr>
          <a:r>
            <a:rPr lang="en-US" sz="1600" b="1" dirty="0">
              <a:solidFill>
                <a:schemeClr val="tx1">
                  <a:lumMod val="75000"/>
                  <a:lumOff val="25000"/>
                </a:schemeClr>
              </a:solidFill>
              <a:latin typeface="Segoe UI Semilight" panose="020B0402040204020203" pitchFamily="34" charset="0"/>
              <a:cs typeface="Segoe UI Semilight" panose="020B0402040204020203" pitchFamily="34" charset="0"/>
            </a:rPr>
            <a:t>Order: </a:t>
          </a:r>
          <a:r>
            <a:rPr lang="en-US" sz="1600" b="1" dirty="0" err="1">
              <a:solidFill>
                <a:schemeClr val="tx1">
                  <a:lumMod val="75000"/>
                  <a:lumOff val="25000"/>
                </a:schemeClr>
              </a:solidFill>
              <a:latin typeface="Segoe UI Semilight" panose="020B0402040204020203" pitchFamily="34" charset="0"/>
              <a:cs typeface="Segoe UI Semilight" panose="020B0402040204020203" pitchFamily="34" charset="0"/>
            </a:rPr>
            <a:t>Chelonia</a:t>
          </a:r>
          <a:endParaRPr lang="ar-SA" sz="1600" b="1" dirty="0">
            <a:solidFill>
              <a:schemeClr val="tx1">
                <a:lumMod val="75000"/>
                <a:lumOff val="25000"/>
              </a:schemeClr>
            </a:solidFill>
            <a:latin typeface="Segoe UI Semilight" panose="020B0402040204020203" pitchFamily="34" charset="0"/>
            <a:cs typeface="Segoe UI Semilight" panose="020B0402040204020203" pitchFamily="34" charset="0"/>
          </a:endParaRPr>
        </a:p>
        <a:p>
          <a:pPr algn="ctr" rtl="1">
            <a:lnSpc>
              <a:spcPct val="100000"/>
            </a:lnSpc>
            <a:spcAft>
              <a:spcPts val="0"/>
            </a:spcAft>
          </a:pPr>
          <a:r>
            <a:rPr lang="en-US" sz="1600" b="1" dirty="0">
              <a:solidFill>
                <a:srgbClr val="FF0000"/>
              </a:solidFill>
              <a:latin typeface="Segoe UI Semilight" panose="020B0402040204020203" pitchFamily="34" charset="0"/>
              <a:cs typeface="Segoe UI Semilight" panose="020B0402040204020203" pitchFamily="34" charset="0"/>
              <a:sym typeface="Symbol" panose="05050102010706020507" pitchFamily="18" charset="2"/>
            </a:rPr>
            <a:t></a:t>
          </a:r>
          <a:r>
            <a:rPr lang="en-US" sz="1600" b="1" dirty="0">
              <a:solidFill>
                <a:srgbClr val="FF0000"/>
              </a:solidFill>
              <a:latin typeface="Segoe UI Semilight" panose="020B0402040204020203" pitchFamily="34" charset="0"/>
              <a:cs typeface="Segoe UI Semilight" panose="020B0402040204020203" pitchFamily="34" charset="0"/>
            </a:rPr>
            <a:t> 320 sp.</a:t>
          </a:r>
        </a:p>
      </dgm:t>
    </dgm:pt>
    <dgm:pt modelId="{1C731A7B-7F68-434D-A198-A19A9BE4D6AA}" type="parTrans" cxnId="{29E847BD-4580-4EC0-A779-70EDB2C31184}">
      <dgm:prSet/>
      <dgm:spPr/>
      <dgm:t>
        <a:bodyPr/>
        <a:lstStyle/>
        <a:p>
          <a:pPr algn="ctr" rtl="1"/>
          <a:endParaRPr lang="en-US" sz="1400">
            <a:solidFill>
              <a:schemeClr val="tx1">
                <a:lumMod val="75000"/>
                <a:lumOff val="25000"/>
              </a:schemeClr>
            </a:solidFill>
            <a:latin typeface="SABIC Typeface Headline" panose="020B0603060202020204" pitchFamily="34" charset="0"/>
            <a:cs typeface="SABIC Typeface Headline" panose="020B0603060202020204" pitchFamily="34" charset="0"/>
          </a:endParaRPr>
        </a:p>
      </dgm:t>
    </dgm:pt>
    <dgm:pt modelId="{3859E301-5FC8-4CBC-A7D8-AF5F39855C71}" type="sibTrans" cxnId="{29E847BD-4580-4EC0-A779-70EDB2C31184}">
      <dgm:prSet/>
      <dgm:spPr/>
      <dgm:t>
        <a:bodyPr/>
        <a:lstStyle/>
        <a:p>
          <a:pPr algn="ctr" rtl="1"/>
          <a:endParaRPr lang="en-US" sz="1400">
            <a:solidFill>
              <a:schemeClr val="tx1">
                <a:lumMod val="75000"/>
                <a:lumOff val="25000"/>
              </a:schemeClr>
            </a:solidFill>
            <a:latin typeface="SABIC Typeface Headline" panose="020B0603060202020204" pitchFamily="34" charset="0"/>
            <a:cs typeface="SABIC Typeface Headline" panose="020B0603060202020204" pitchFamily="34" charset="0"/>
          </a:endParaRPr>
        </a:p>
      </dgm:t>
    </dgm:pt>
    <dgm:pt modelId="{99A4A91E-41EF-4E9E-B100-6F59982B6A53}">
      <dgm:prSet custT="1"/>
      <dgm:spPr/>
      <dgm:t>
        <a:bodyPr/>
        <a:lstStyle/>
        <a:p>
          <a:pPr algn="ctr" rtl="1">
            <a:lnSpc>
              <a:spcPct val="100000"/>
            </a:lnSpc>
            <a:spcAft>
              <a:spcPts val="0"/>
            </a:spcAft>
          </a:pPr>
          <a:r>
            <a:rPr lang="ar-SA" sz="1600" b="1" dirty="0">
              <a:solidFill>
                <a:schemeClr val="tx1">
                  <a:lumMod val="75000"/>
                  <a:lumOff val="25000"/>
                </a:schemeClr>
              </a:solidFill>
              <a:latin typeface="Segoe UI Semilight" panose="020B0402040204020203" pitchFamily="34" charset="0"/>
              <a:cs typeface="Segoe UI Semilight" panose="020B0402040204020203" pitchFamily="34" charset="0"/>
            </a:rPr>
            <a:t>رتبة الزواحف مدببة الرأس</a:t>
          </a:r>
        </a:p>
        <a:p>
          <a:pPr algn="ctr" rtl="1">
            <a:lnSpc>
              <a:spcPct val="100000"/>
            </a:lnSpc>
            <a:spcAft>
              <a:spcPts val="0"/>
            </a:spcAft>
          </a:pPr>
          <a:r>
            <a:rPr lang="ar-SA" sz="1600" b="1" dirty="0">
              <a:solidFill>
                <a:schemeClr val="tx1">
                  <a:lumMod val="75000"/>
                  <a:lumOff val="25000"/>
                </a:schemeClr>
              </a:solidFill>
              <a:latin typeface="Segoe UI Semilight" panose="020B0402040204020203" pitchFamily="34" charset="0"/>
              <a:cs typeface="Segoe UI Semilight" panose="020B0402040204020203" pitchFamily="34" charset="0"/>
            </a:rPr>
            <a:t> </a:t>
          </a:r>
          <a:r>
            <a:rPr lang="en-US" sz="1600" b="1" dirty="0">
              <a:solidFill>
                <a:schemeClr val="tx1">
                  <a:lumMod val="75000"/>
                  <a:lumOff val="25000"/>
                </a:schemeClr>
              </a:solidFill>
              <a:latin typeface="Segoe UI Semilight" panose="020B0402040204020203" pitchFamily="34" charset="0"/>
              <a:cs typeface="Segoe UI Semilight" panose="020B0402040204020203" pitchFamily="34" charset="0"/>
            </a:rPr>
            <a:t>Order: </a:t>
          </a:r>
          <a:r>
            <a:rPr lang="en-US" sz="1600" b="1" dirty="0" err="1">
              <a:solidFill>
                <a:schemeClr val="tx1">
                  <a:lumMod val="75000"/>
                  <a:lumOff val="25000"/>
                </a:schemeClr>
              </a:solidFill>
              <a:latin typeface="Segoe UI Semilight" panose="020B0402040204020203" pitchFamily="34" charset="0"/>
              <a:cs typeface="Segoe UI Semilight" panose="020B0402040204020203" pitchFamily="34" charset="0"/>
            </a:rPr>
            <a:t>Rhynchocephalia</a:t>
          </a:r>
          <a:endParaRPr lang="ar-SA" sz="1600" b="1" dirty="0">
            <a:solidFill>
              <a:schemeClr val="tx1">
                <a:lumMod val="75000"/>
                <a:lumOff val="25000"/>
              </a:schemeClr>
            </a:solidFill>
            <a:latin typeface="Segoe UI Semilight" panose="020B0402040204020203" pitchFamily="34" charset="0"/>
            <a:cs typeface="Segoe UI Semilight" panose="020B0402040204020203" pitchFamily="34" charset="0"/>
          </a:endParaRPr>
        </a:p>
        <a:p>
          <a:pPr algn="ctr" rtl="1">
            <a:lnSpc>
              <a:spcPct val="100000"/>
            </a:lnSpc>
            <a:spcAft>
              <a:spcPts val="0"/>
            </a:spcAft>
          </a:pPr>
          <a:r>
            <a:rPr lang="en-US" sz="1600" b="1" dirty="0">
              <a:solidFill>
                <a:srgbClr val="FF0000"/>
              </a:solidFill>
              <a:latin typeface="Segoe UI Semilight" panose="020B0402040204020203" pitchFamily="34" charset="0"/>
              <a:cs typeface="Segoe UI Semilight" panose="020B0402040204020203" pitchFamily="34" charset="0"/>
            </a:rPr>
            <a:t>1 sp. </a:t>
          </a:r>
        </a:p>
      </dgm:t>
    </dgm:pt>
    <dgm:pt modelId="{EAFFEB12-ABBF-4EFA-9EF2-23CF305D81A1}" type="parTrans" cxnId="{68D400CC-4561-49B0-9F1E-9A53AA2B14D2}">
      <dgm:prSet/>
      <dgm:spPr/>
      <dgm:t>
        <a:bodyPr/>
        <a:lstStyle/>
        <a:p>
          <a:pPr algn="ctr" rtl="1"/>
          <a:endParaRPr lang="en-US" sz="1400">
            <a:solidFill>
              <a:schemeClr val="tx1">
                <a:lumMod val="75000"/>
                <a:lumOff val="25000"/>
              </a:schemeClr>
            </a:solidFill>
            <a:latin typeface="SABIC Typeface Headline" panose="020B0603060202020204" pitchFamily="34" charset="0"/>
            <a:cs typeface="SABIC Typeface Headline" panose="020B0603060202020204" pitchFamily="34" charset="0"/>
          </a:endParaRPr>
        </a:p>
      </dgm:t>
    </dgm:pt>
    <dgm:pt modelId="{B0FE6F20-4009-4FB1-AE08-E1FD926D3D97}" type="sibTrans" cxnId="{68D400CC-4561-49B0-9F1E-9A53AA2B14D2}">
      <dgm:prSet/>
      <dgm:spPr/>
      <dgm:t>
        <a:bodyPr/>
        <a:lstStyle/>
        <a:p>
          <a:pPr algn="ctr" rtl="1"/>
          <a:endParaRPr lang="en-US" sz="1400">
            <a:solidFill>
              <a:schemeClr val="tx1">
                <a:lumMod val="75000"/>
                <a:lumOff val="25000"/>
              </a:schemeClr>
            </a:solidFill>
            <a:latin typeface="SABIC Typeface Headline" panose="020B0603060202020204" pitchFamily="34" charset="0"/>
            <a:cs typeface="SABIC Typeface Headline" panose="020B0603060202020204" pitchFamily="34" charset="0"/>
          </a:endParaRPr>
        </a:p>
      </dgm:t>
    </dgm:pt>
    <dgm:pt modelId="{DBD271C4-CAC3-4D91-840B-AB1B02BEA55A}">
      <dgm:prSet custT="1"/>
      <dgm:spPr/>
      <dgm:t>
        <a:bodyPr/>
        <a:lstStyle/>
        <a:p>
          <a:pPr algn="ctr" rtl="1">
            <a:lnSpc>
              <a:spcPct val="100000"/>
            </a:lnSpc>
            <a:spcAft>
              <a:spcPts val="0"/>
            </a:spcAft>
          </a:pPr>
          <a:r>
            <a:rPr lang="ar-SA" sz="1600" b="1" dirty="0">
              <a:solidFill>
                <a:schemeClr val="tx1">
                  <a:lumMod val="75000"/>
                  <a:lumOff val="25000"/>
                </a:schemeClr>
              </a:solidFill>
              <a:latin typeface="Segoe UI Semilight" panose="020B0402040204020203" pitchFamily="34" charset="0"/>
              <a:cs typeface="Segoe UI Semilight" panose="020B0402040204020203" pitchFamily="34" charset="0"/>
            </a:rPr>
            <a:t>رتبة الحرشفيات</a:t>
          </a:r>
        </a:p>
        <a:p>
          <a:pPr algn="ctr" rtl="1">
            <a:lnSpc>
              <a:spcPct val="100000"/>
            </a:lnSpc>
            <a:spcAft>
              <a:spcPts val="0"/>
            </a:spcAft>
          </a:pPr>
          <a:r>
            <a:rPr lang="ar-SA" sz="1600" b="1" dirty="0">
              <a:solidFill>
                <a:schemeClr val="tx1">
                  <a:lumMod val="75000"/>
                  <a:lumOff val="25000"/>
                </a:schemeClr>
              </a:solidFill>
              <a:latin typeface="Segoe UI Semilight" panose="020B0402040204020203" pitchFamily="34" charset="0"/>
              <a:cs typeface="Segoe UI Semilight" panose="020B0402040204020203" pitchFamily="34" charset="0"/>
            </a:rPr>
            <a:t> </a:t>
          </a:r>
          <a:r>
            <a:rPr lang="en-US" sz="1600" b="1" dirty="0">
              <a:solidFill>
                <a:schemeClr val="tx1">
                  <a:lumMod val="75000"/>
                  <a:lumOff val="25000"/>
                </a:schemeClr>
              </a:solidFill>
              <a:latin typeface="Segoe UI Semilight" panose="020B0402040204020203" pitchFamily="34" charset="0"/>
              <a:cs typeface="Segoe UI Semilight" panose="020B0402040204020203" pitchFamily="34" charset="0"/>
            </a:rPr>
            <a:t>Order: </a:t>
          </a:r>
          <a:r>
            <a:rPr lang="en-US" sz="1600" b="1" dirty="0" err="1">
              <a:solidFill>
                <a:schemeClr val="tx1">
                  <a:lumMod val="75000"/>
                  <a:lumOff val="25000"/>
                </a:schemeClr>
              </a:solidFill>
              <a:latin typeface="Segoe UI Semilight" panose="020B0402040204020203" pitchFamily="34" charset="0"/>
              <a:cs typeface="Segoe UI Semilight" panose="020B0402040204020203" pitchFamily="34" charset="0"/>
            </a:rPr>
            <a:t>Squamata</a:t>
          </a:r>
          <a:endParaRPr lang="ar-SA" sz="1600" b="1" dirty="0">
            <a:solidFill>
              <a:schemeClr val="tx1">
                <a:lumMod val="75000"/>
                <a:lumOff val="25000"/>
              </a:schemeClr>
            </a:solidFill>
            <a:latin typeface="Segoe UI Semilight" panose="020B0402040204020203" pitchFamily="34" charset="0"/>
            <a:cs typeface="Segoe UI Semilight" panose="020B0402040204020203" pitchFamily="34" charset="0"/>
          </a:endParaRPr>
        </a:p>
        <a:p>
          <a:pPr algn="ctr" rtl="1">
            <a:lnSpc>
              <a:spcPct val="100000"/>
            </a:lnSpc>
            <a:spcAft>
              <a:spcPts val="0"/>
            </a:spcAft>
          </a:pPr>
          <a:r>
            <a:rPr lang="en-US" sz="1600" b="1" dirty="0">
              <a:solidFill>
                <a:schemeClr val="tx1">
                  <a:lumMod val="75000"/>
                  <a:lumOff val="25000"/>
                </a:schemeClr>
              </a:solidFill>
              <a:latin typeface="Segoe UI Semilight" panose="020B0402040204020203" pitchFamily="34" charset="0"/>
              <a:cs typeface="Segoe UI Semilight" panose="020B0402040204020203" pitchFamily="34" charset="0"/>
            </a:rPr>
            <a:t> </a:t>
          </a:r>
          <a:r>
            <a:rPr lang="en-US" sz="1600" b="1" dirty="0">
              <a:solidFill>
                <a:srgbClr val="FF0000"/>
              </a:solidFill>
              <a:latin typeface="Segoe UI Semilight" panose="020B0402040204020203" pitchFamily="34" charset="0"/>
              <a:cs typeface="Segoe UI Semilight" panose="020B0402040204020203" pitchFamily="34" charset="0"/>
              <a:sym typeface="Symbol" panose="05050102010706020507" pitchFamily="18" charset="2"/>
            </a:rPr>
            <a:t></a:t>
          </a:r>
          <a:r>
            <a:rPr lang="en-US" sz="1600" b="1" dirty="0">
              <a:solidFill>
                <a:srgbClr val="FF0000"/>
              </a:solidFill>
              <a:latin typeface="Segoe UI Semilight" panose="020B0402040204020203" pitchFamily="34" charset="0"/>
              <a:cs typeface="Segoe UI Semilight" panose="020B0402040204020203" pitchFamily="34" charset="0"/>
            </a:rPr>
            <a:t> 5840 sp.</a:t>
          </a:r>
          <a:r>
            <a:rPr lang="ar-SA" sz="1600" b="1" dirty="0">
              <a:solidFill>
                <a:srgbClr val="FF0000"/>
              </a:solidFill>
              <a:latin typeface="Segoe UI Semilight" panose="020B0402040204020203" pitchFamily="34" charset="0"/>
              <a:cs typeface="Segoe UI Semilight" panose="020B0402040204020203" pitchFamily="34" charset="0"/>
            </a:rPr>
            <a:t> </a:t>
          </a:r>
          <a:endParaRPr lang="en-US" sz="1600" dirty="0">
            <a:solidFill>
              <a:schemeClr val="tx1">
                <a:lumMod val="75000"/>
                <a:lumOff val="25000"/>
              </a:schemeClr>
            </a:solidFill>
            <a:latin typeface="Segoe UI Semilight" panose="020B0402040204020203" pitchFamily="34" charset="0"/>
            <a:cs typeface="Segoe UI Semilight" panose="020B0402040204020203" pitchFamily="34" charset="0"/>
          </a:endParaRPr>
        </a:p>
      </dgm:t>
    </dgm:pt>
    <dgm:pt modelId="{6D69B18D-9657-476B-B663-F332E515D275}" type="parTrans" cxnId="{DC76D56C-B6AB-4A5E-8577-A680D7118742}">
      <dgm:prSet/>
      <dgm:spPr/>
      <dgm:t>
        <a:bodyPr/>
        <a:lstStyle/>
        <a:p>
          <a:pPr algn="ctr" rtl="1"/>
          <a:endParaRPr lang="en-US" sz="1400">
            <a:solidFill>
              <a:schemeClr val="tx1">
                <a:lumMod val="75000"/>
                <a:lumOff val="25000"/>
              </a:schemeClr>
            </a:solidFill>
            <a:latin typeface="SABIC Typeface Headline" panose="020B0603060202020204" pitchFamily="34" charset="0"/>
            <a:cs typeface="SABIC Typeface Headline" panose="020B0603060202020204" pitchFamily="34" charset="0"/>
          </a:endParaRPr>
        </a:p>
      </dgm:t>
    </dgm:pt>
    <dgm:pt modelId="{DAAE4E46-CCE9-40F8-929D-DF6816E22BD3}" type="sibTrans" cxnId="{DC76D56C-B6AB-4A5E-8577-A680D7118742}">
      <dgm:prSet/>
      <dgm:spPr/>
      <dgm:t>
        <a:bodyPr/>
        <a:lstStyle/>
        <a:p>
          <a:pPr algn="ctr" rtl="1"/>
          <a:endParaRPr lang="en-US" sz="1400">
            <a:solidFill>
              <a:schemeClr val="tx1">
                <a:lumMod val="75000"/>
                <a:lumOff val="25000"/>
              </a:schemeClr>
            </a:solidFill>
            <a:latin typeface="SABIC Typeface Headline" panose="020B0603060202020204" pitchFamily="34" charset="0"/>
            <a:cs typeface="SABIC Typeface Headline" panose="020B0603060202020204" pitchFamily="34" charset="0"/>
          </a:endParaRPr>
        </a:p>
      </dgm:t>
    </dgm:pt>
    <dgm:pt modelId="{192F504B-2EC1-4077-94CD-751660796758}">
      <dgm:prSet custT="1"/>
      <dgm:spPr/>
      <dgm:t>
        <a:bodyPr/>
        <a:lstStyle/>
        <a:p>
          <a:pPr rtl="1">
            <a:lnSpc>
              <a:spcPct val="100000"/>
            </a:lnSpc>
            <a:spcAft>
              <a:spcPts val="0"/>
            </a:spcAft>
          </a:pPr>
          <a:r>
            <a:rPr lang="ar-SA" sz="1600" b="1" dirty="0">
              <a:solidFill>
                <a:schemeClr val="tx1">
                  <a:lumMod val="75000"/>
                  <a:lumOff val="25000"/>
                </a:schemeClr>
              </a:solidFill>
              <a:latin typeface="Segoe UI Semilight" panose="020B0402040204020203" pitchFamily="34" charset="0"/>
              <a:cs typeface="Segoe UI Semilight" panose="020B0402040204020203" pitchFamily="34" charset="0"/>
            </a:rPr>
            <a:t>رتيبة السحالي   </a:t>
          </a:r>
          <a:r>
            <a:rPr lang="en-US" sz="1600" b="1" dirty="0">
              <a:solidFill>
                <a:srgbClr val="FF0000"/>
              </a:solidFill>
              <a:latin typeface="Segoe UI Semilight" panose="020B0402040204020203" pitchFamily="34" charset="0"/>
              <a:cs typeface="Segoe UI Semilight" panose="020B0402040204020203" pitchFamily="34" charset="0"/>
              <a:sym typeface="Symbol" panose="05050102010706020507" pitchFamily="18" charset="2"/>
            </a:rPr>
            <a:t></a:t>
          </a:r>
          <a:r>
            <a:rPr lang="en-US" sz="1600" b="1" dirty="0">
              <a:solidFill>
                <a:srgbClr val="FF0000"/>
              </a:solidFill>
              <a:latin typeface="Segoe UI Semilight" panose="020B0402040204020203" pitchFamily="34" charset="0"/>
              <a:cs typeface="Segoe UI Semilight" panose="020B0402040204020203" pitchFamily="34" charset="0"/>
            </a:rPr>
            <a:t> 3000 sp.</a:t>
          </a:r>
          <a:r>
            <a:rPr lang="ar-SA" sz="1600" b="1" dirty="0">
              <a:solidFill>
                <a:srgbClr val="FF0000"/>
              </a:solidFill>
              <a:latin typeface="Segoe UI Semilight" panose="020B0402040204020203" pitchFamily="34" charset="0"/>
              <a:cs typeface="Segoe UI Semilight" panose="020B0402040204020203" pitchFamily="34" charset="0"/>
            </a:rPr>
            <a:t> </a:t>
          </a:r>
          <a:r>
            <a:rPr lang="en-US" sz="1600" b="1" dirty="0">
              <a:solidFill>
                <a:schemeClr val="tx1">
                  <a:lumMod val="75000"/>
                  <a:lumOff val="25000"/>
                </a:schemeClr>
              </a:solidFill>
              <a:latin typeface="Segoe UI Semilight" panose="020B0402040204020203" pitchFamily="34" charset="0"/>
              <a:cs typeface="Segoe UI Semilight" panose="020B0402040204020203" pitchFamily="34" charset="0"/>
            </a:rPr>
            <a:t>Sub-order: </a:t>
          </a:r>
          <a:r>
            <a:rPr lang="en-US" sz="1600" b="1" dirty="0" err="1">
              <a:solidFill>
                <a:schemeClr val="tx1">
                  <a:lumMod val="75000"/>
                  <a:lumOff val="25000"/>
                </a:schemeClr>
              </a:solidFill>
              <a:latin typeface="Segoe UI Semilight" panose="020B0402040204020203" pitchFamily="34" charset="0"/>
              <a:cs typeface="Segoe UI Semilight" panose="020B0402040204020203" pitchFamily="34" charset="0"/>
            </a:rPr>
            <a:t>Lacertilia</a:t>
          </a:r>
          <a:r>
            <a:rPr lang="en-US" sz="1600" b="1" dirty="0">
              <a:solidFill>
                <a:schemeClr val="tx1">
                  <a:lumMod val="75000"/>
                  <a:lumOff val="25000"/>
                </a:schemeClr>
              </a:solidFill>
              <a:latin typeface="Segoe UI Semilight" panose="020B0402040204020203" pitchFamily="34" charset="0"/>
              <a:cs typeface="Segoe UI Semilight" panose="020B0402040204020203" pitchFamily="34" charset="0"/>
            </a:rPr>
            <a:t> </a:t>
          </a:r>
          <a:endParaRPr lang="en-US" sz="1600" dirty="0">
            <a:solidFill>
              <a:schemeClr val="tx1">
                <a:lumMod val="75000"/>
                <a:lumOff val="25000"/>
              </a:schemeClr>
            </a:solidFill>
            <a:latin typeface="Segoe UI Semilight" panose="020B0402040204020203" pitchFamily="34" charset="0"/>
            <a:cs typeface="Segoe UI Semilight" panose="020B0402040204020203" pitchFamily="34" charset="0"/>
          </a:endParaRPr>
        </a:p>
      </dgm:t>
    </dgm:pt>
    <dgm:pt modelId="{7A0D5092-F801-4A8B-A87E-70DF51F6F6B5}" type="parTrans" cxnId="{F95FB378-47FD-4A47-93AA-BC5F3D104AE4}">
      <dgm:prSet/>
      <dgm:spPr/>
      <dgm:t>
        <a:bodyPr/>
        <a:lstStyle/>
        <a:p>
          <a:endParaRPr lang="en-US" sz="1400">
            <a:solidFill>
              <a:schemeClr val="tx1">
                <a:lumMod val="75000"/>
                <a:lumOff val="25000"/>
              </a:schemeClr>
            </a:solidFill>
            <a:latin typeface="SABIC Typeface Headline" panose="020B0603060202020204" pitchFamily="34" charset="0"/>
            <a:cs typeface="SABIC Typeface Headline" panose="020B0603060202020204" pitchFamily="34" charset="0"/>
          </a:endParaRPr>
        </a:p>
      </dgm:t>
    </dgm:pt>
    <dgm:pt modelId="{7A1E0C0D-1E76-42A6-9ABE-3E8DEF964396}" type="sibTrans" cxnId="{F95FB378-47FD-4A47-93AA-BC5F3D104AE4}">
      <dgm:prSet/>
      <dgm:spPr/>
      <dgm:t>
        <a:bodyPr/>
        <a:lstStyle/>
        <a:p>
          <a:endParaRPr lang="en-US" sz="1400">
            <a:solidFill>
              <a:schemeClr val="tx1">
                <a:lumMod val="75000"/>
                <a:lumOff val="25000"/>
              </a:schemeClr>
            </a:solidFill>
            <a:latin typeface="SABIC Typeface Headline" panose="020B0603060202020204" pitchFamily="34" charset="0"/>
            <a:cs typeface="SABIC Typeface Headline" panose="020B0603060202020204" pitchFamily="34" charset="0"/>
          </a:endParaRPr>
        </a:p>
      </dgm:t>
    </dgm:pt>
    <dgm:pt modelId="{C9324F82-2D4B-49FE-A791-34DD04A3FBAA}">
      <dgm:prSet custT="1"/>
      <dgm:spPr/>
      <dgm:t>
        <a:bodyPr/>
        <a:lstStyle/>
        <a:p>
          <a:pPr rtl="1">
            <a:lnSpc>
              <a:spcPct val="100000"/>
            </a:lnSpc>
            <a:spcAft>
              <a:spcPts val="0"/>
            </a:spcAft>
          </a:pPr>
          <a:r>
            <a:rPr lang="ar-SA" sz="1600" b="1" dirty="0">
              <a:solidFill>
                <a:schemeClr val="tx1">
                  <a:lumMod val="75000"/>
                  <a:lumOff val="25000"/>
                </a:schemeClr>
              </a:solidFill>
              <a:latin typeface="Segoe UI Semilight" panose="020B0402040204020203" pitchFamily="34" charset="0"/>
              <a:cs typeface="Segoe UI Semilight" panose="020B0402040204020203" pitchFamily="34" charset="0"/>
            </a:rPr>
            <a:t>رتيبة السحالي الدودية </a:t>
          </a:r>
          <a:r>
            <a:rPr lang="en-US" sz="1600" b="1" dirty="0">
              <a:solidFill>
                <a:srgbClr val="FF0000"/>
              </a:solidFill>
              <a:latin typeface="Segoe UI Semilight" panose="020B0402040204020203" pitchFamily="34" charset="0"/>
              <a:cs typeface="Segoe UI Semilight" panose="020B0402040204020203" pitchFamily="34" charset="0"/>
              <a:sym typeface="Symbol" panose="05050102010706020507" pitchFamily="18" charset="2"/>
            </a:rPr>
            <a:t></a:t>
          </a:r>
          <a:r>
            <a:rPr lang="en-US" sz="1600" b="1" dirty="0">
              <a:solidFill>
                <a:srgbClr val="FF0000"/>
              </a:solidFill>
              <a:latin typeface="Segoe UI Semilight" panose="020B0402040204020203" pitchFamily="34" charset="0"/>
              <a:cs typeface="Segoe UI Semilight" panose="020B0402040204020203" pitchFamily="34" charset="0"/>
            </a:rPr>
            <a:t> 140 sp.</a:t>
          </a:r>
          <a:r>
            <a:rPr lang="ar-SA" sz="1600" b="1" dirty="0">
              <a:solidFill>
                <a:srgbClr val="FF0000"/>
              </a:solidFill>
              <a:latin typeface="Segoe UI Semilight" panose="020B0402040204020203" pitchFamily="34" charset="0"/>
              <a:cs typeface="Segoe UI Semilight" panose="020B0402040204020203" pitchFamily="34" charset="0"/>
            </a:rPr>
            <a:t> </a:t>
          </a:r>
          <a:r>
            <a:rPr lang="en-US" sz="1600" b="1" dirty="0">
              <a:solidFill>
                <a:schemeClr val="tx1">
                  <a:lumMod val="75000"/>
                  <a:lumOff val="25000"/>
                </a:schemeClr>
              </a:solidFill>
              <a:latin typeface="Segoe UI Semilight" panose="020B0402040204020203" pitchFamily="34" charset="0"/>
              <a:cs typeface="Segoe UI Semilight" panose="020B0402040204020203" pitchFamily="34" charset="0"/>
            </a:rPr>
            <a:t>Sub-order: </a:t>
          </a:r>
          <a:r>
            <a:rPr lang="en-US" sz="1600" b="1" dirty="0" err="1">
              <a:solidFill>
                <a:schemeClr val="tx1">
                  <a:lumMod val="75000"/>
                  <a:lumOff val="25000"/>
                </a:schemeClr>
              </a:solidFill>
              <a:latin typeface="Segoe UI Semilight" panose="020B0402040204020203" pitchFamily="34" charset="0"/>
              <a:cs typeface="Segoe UI Semilight" panose="020B0402040204020203" pitchFamily="34" charset="0"/>
            </a:rPr>
            <a:t>Amphisbaenia</a:t>
          </a:r>
          <a:endParaRPr lang="en-US" sz="1600" dirty="0">
            <a:solidFill>
              <a:schemeClr val="tx1">
                <a:lumMod val="75000"/>
                <a:lumOff val="25000"/>
              </a:schemeClr>
            </a:solidFill>
            <a:latin typeface="Segoe UI Semilight" panose="020B0402040204020203" pitchFamily="34" charset="0"/>
            <a:cs typeface="Segoe UI Semilight" panose="020B0402040204020203" pitchFamily="34" charset="0"/>
          </a:endParaRPr>
        </a:p>
      </dgm:t>
    </dgm:pt>
    <dgm:pt modelId="{A71F7263-6C2F-4513-B153-CA2FAB43EA1D}" type="parTrans" cxnId="{E24855D9-4AA8-4D10-A6C7-2803A10AC78E}">
      <dgm:prSet/>
      <dgm:spPr/>
      <dgm:t>
        <a:bodyPr/>
        <a:lstStyle/>
        <a:p>
          <a:endParaRPr lang="en-US" sz="1400">
            <a:solidFill>
              <a:schemeClr val="tx1">
                <a:lumMod val="75000"/>
                <a:lumOff val="25000"/>
              </a:schemeClr>
            </a:solidFill>
            <a:latin typeface="SABIC Typeface Headline" panose="020B0603060202020204" pitchFamily="34" charset="0"/>
            <a:cs typeface="SABIC Typeface Headline" panose="020B0603060202020204" pitchFamily="34" charset="0"/>
          </a:endParaRPr>
        </a:p>
      </dgm:t>
    </dgm:pt>
    <dgm:pt modelId="{6A9C3C34-AADE-4F54-AF23-96EDC1C6D6A6}" type="sibTrans" cxnId="{E24855D9-4AA8-4D10-A6C7-2803A10AC78E}">
      <dgm:prSet/>
      <dgm:spPr/>
      <dgm:t>
        <a:bodyPr/>
        <a:lstStyle/>
        <a:p>
          <a:endParaRPr lang="en-US" sz="1400">
            <a:solidFill>
              <a:schemeClr val="tx1">
                <a:lumMod val="75000"/>
                <a:lumOff val="25000"/>
              </a:schemeClr>
            </a:solidFill>
            <a:latin typeface="SABIC Typeface Headline" panose="020B0603060202020204" pitchFamily="34" charset="0"/>
            <a:cs typeface="SABIC Typeface Headline" panose="020B0603060202020204" pitchFamily="34" charset="0"/>
          </a:endParaRPr>
        </a:p>
      </dgm:t>
    </dgm:pt>
    <dgm:pt modelId="{47E25EEA-B01A-4866-B2ED-7BADE25D5EB7}">
      <dgm:prSet custT="1"/>
      <dgm:spPr/>
      <dgm:t>
        <a:bodyPr/>
        <a:lstStyle/>
        <a:p>
          <a:pPr rtl="1">
            <a:lnSpc>
              <a:spcPct val="100000"/>
            </a:lnSpc>
            <a:spcAft>
              <a:spcPts val="0"/>
            </a:spcAft>
          </a:pPr>
          <a:r>
            <a:rPr lang="ar-SA" sz="1600" b="1" dirty="0">
              <a:solidFill>
                <a:schemeClr val="tx1">
                  <a:lumMod val="75000"/>
                  <a:lumOff val="25000"/>
                </a:schemeClr>
              </a:solidFill>
              <a:latin typeface="Segoe UI Semilight" panose="020B0402040204020203" pitchFamily="34" charset="0"/>
              <a:cs typeface="Segoe UI Semilight" panose="020B0402040204020203" pitchFamily="34" charset="0"/>
            </a:rPr>
            <a:t>رتيبة الثعابين  </a:t>
          </a:r>
          <a:r>
            <a:rPr lang="en-US" sz="1600" b="1" dirty="0">
              <a:solidFill>
                <a:srgbClr val="FF0000"/>
              </a:solidFill>
              <a:latin typeface="Segoe UI Semilight" panose="020B0402040204020203" pitchFamily="34" charset="0"/>
              <a:cs typeface="Segoe UI Semilight" panose="020B0402040204020203" pitchFamily="34" charset="0"/>
              <a:sym typeface="Symbol" panose="05050102010706020507" pitchFamily="18" charset="2"/>
            </a:rPr>
            <a:t></a:t>
          </a:r>
          <a:r>
            <a:rPr lang="en-US" sz="1600" b="1" dirty="0">
              <a:solidFill>
                <a:srgbClr val="FF0000"/>
              </a:solidFill>
              <a:latin typeface="Segoe UI Semilight" panose="020B0402040204020203" pitchFamily="34" charset="0"/>
              <a:cs typeface="Segoe UI Semilight" panose="020B0402040204020203" pitchFamily="34" charset="0"/>
            </a:rPr>
            <a:t> 2700 sp.</a:t>
          </a:r>
          <a:r>
            <a:rPr lang="ar-SA" sz="1600" b="1" dirty="0">
              <a:solidFill>
                <a:srgbClr val="FF0000"/>
              </a:solidFill>
              <a:latin typeface="Segoe UI Semilight" panose="020B0402040204020203" pitchFamily="34" charset="0"/>
              <a:cs typeface="Segoe UI Semilight" panose="020B0402040204020203" pitchFamily="34" charset="0"/>
            </a:rPr>
            <a:t> </a:t>
          </a:r>
          <a:r>
            <a:rPr lang="en-US" sz="1600" b="1" dirty="0">
              <a:solidFill>
                <a:schemeClr val="tx1">
                  <a:lumMod val="75000"/>
                  <a:lumOff val="25000"/>
                </a:schemeClr>
              </a:solidFill>
              <a:latin typeface="Segoe UI Semilight" panose="020B0402040204020203" pitchFamily="34" charset="0"/>
              <a:cs typeface="Segoe UI Semilight" panose="020B0402040204020203" pitchFamily="34" charset="0"/>
            </a:rPr>
            <a:t>Sub-order: Ophidia (</a:t>
          </a:r>
          <a:r>
            <a:rPr lang="en-US" sz="1600" b="1" dirty="0" err="1">
              <a:solidFill>
                <a:schemeClr val="tx1">
                  <a:lumMod val="75000"/>
                  <a:lumOff val="25000"/>
                </a:schemeClr>
              </a:solidFill>
              <a:latin typeface="Segoe UI Semilight" panose="020B0402040204020203" pitchFamily="34" charset="0"/>
              <a:cs typeface="Segoe UI Semilight" panose="020B0402040204020203" pitchFamily="34" charset="0"/>
            </a:rPr>
            <a:t>Serpentes</a:t>
          </a:r>
          <a:r>
            <a:rPr lang="en-US" sz="1600" b="1" dirty="0">
              <a:solidFill>
                <a:schemeClr val="tx1">
                  <a:lumMod val="75000"/>
                  <a:lumOff val="25000"/>
                </a:schemeClr>
              </a:solidFill>
              <a:latin typeface="Segoe UI Semilight" panose="020B0402040204020203" pitchFamily="34" charset="0"/>
              <a:cs typeface="Segoe UI Semilight" panose="020B0402040204020203" pitchFamily="34" charset="0"/>
            </a:rPr>
            <a:t>) </a:t>
          </a:r>
        </a:p>
      </dgm:t>
    </dgm:pt>
    <dgm:pt modelId="{401516EF-8E42-426B-8022-C3DFC405B2EE}" type="parTrans" cxnId="{04EF409F-4BE6-463B-B954-21FD017E39F5}">
      <dgm:prSet/>
      <dgm:spPr/>
      <dgm:t>
        <a:bodyPr/>
        <a:lstStyle/>
        <a:p>
          <a:endParaRPr lang="en-US" sz="1400">
            <a:solidFill>
              <a:schemeClr val="tx1">
                <a:lumMod val="75000"/>
                <a:lumOff val="25000"/>
              </a:schemeClr>
            </a:solidFill>
            <a:latin typeface="SABIC Typeface Headline" panose="020B0603060202020204" pitchFamily="34" charset="0"/>
            <a:cs typeface="SABIC Typeface Headline" panose="020B0603060202020204" pitchFamily="34" charset="0"/>
          </a:endParaRPr>
        </a:p>
      </dgm:t>
    </dgm:pt>
    <dgm:pt modelId="{910C31A6-0065-4871-99BF-893D95137F18}" type="sibTrans" cxnId="{04EF409F-4BE6-463B-B954-21FD017E39F5}">
      <dgm:prSet/>
      <dgm:spPr/>
      <dgm:t>
        <a:bodyPr/>
        <a:lstStyle/>
        <a:p>
          <a:endParaRPr lang="en-US" sz="1400">
            <a:solidFill>
              <a:schemeClr val="tx1">
                <a:lumMod val="75000"/>
                <a:lumOff val="25000"/>
              </a:schemeClr>
            </a:solidFill>
            <a:latin typeface="SABIC Typeface Headline" panose="020B0603060202020204" pitchFamily="34" charset="0"/>
            <a:cs typeface="SABIC Typeface Headline" panose="020B0603060202020204" pitchFamily="34" charset="0"/>
          </a:endParaRPr>
        </a:p>
      </dgm:t>
    </dgm:pt>
    <dgm:pt modelId="{A96BAABC-47E1-4E73-AA51-D4230D081AF0}" type="pres">
      <dgm:prSet presAssocID="{E6A55480-ACBF-47B5-940C-974742BB4313}" presName="hierChild1" presStyleCnt="0">
        <dgm:presLayoutVars>
          <dgm:orgChart val="1"/>
          <dgm:chPref val="1"/>
          <dgm:dir/>
          <dgm:animOne val="branch"/>
          <dgm:animLvl val="lvl"/>
          <dgm:resizeHandles/>
        </dgm:presLayoutVars>
      </dgm:prSet>
      <dgm:spPr/>
    </dgm:pt>
    <dgm:pt modelId="{966151F3-9DC8-4BA2-99F2-B62B3224D402}" type="pres">
      <dgm:prSet presAssocID="{22EBF2C0-74DE-4084-A416-0C40117B2B4A}" presName="hierRoot1" presStyleCnt="0">
        <dgm:presLayoutVars>
          <dgm:hierBranch val="init"/>
        </dgm:presLayoutVars>
      </dgm:prSet>
      <dgm:spPr/>
    </dgm:pt>
    <dgm:pt modelId="{D37D1318-DAFE-439D-8DA7-A6DDA5C985D8}" type="pres">
      <dgm:prSet presAssocID="{22EBF2C0-74DE-4084-A416-0C40117B2B4A}" presName="rootComposite1" presStyleCnt="0"/>
      <dgm:spPr/>
    </dgm:pt>
    <dgm:pt modelId="{B1334174-E312-481E-B308-BD3819ADF577}" type="pres">
      <dgm:prSet presAssocID="{22EBF2C0-74DE-4084-A416-0C40117B2B4A}" presName="rootText1" presStyleLbl="node0" presStyleIdx="0" presStyleCnt="1" custScaleX="395054" custScaleY="117478" custLinFactNeighborX="-4684" custLinFactNeighborY="-37476">
        <dgm:presLayoutVars>
          <dgm:chPref val="3"/>
        </dgm:presLayoutVars>
      </dgm:prSet>
      <dgm:spPr/>
    </dgm:pt>
    <dgm:pt modelId="{F7FA1923-D4EB-4886-9D43-ECEB1D1F5884}" type="pres">
      <dgm:prSet presAssocID="{22EBF2C0-74DE-4084-A416-0C40117B2B4A}" presName="rootConnector1" presStyleLbl="node1" presStyleIdx="0" presStyleCnt="0"/>
      <dgm:spPr/>
    </dgm:pt>
    <dgm:pt modelId="{BAE8B1A9-0EC4-4860-9582-72BC1CEAF18B}" type="pres">
      <dgm:prSet presAssocID="{22EBF2C0-74DE-4084-A416-0C40117B2B4A}" presName="hierChild2" presStyleCnt="0"/>
      <dgm:spPr/>
    </dgm:pt>
    <dgm:pt modelId="{2E3DD77A-19C0-4109-9DD0-A0534B07BF75}" type="pres">
      <dgm:prSet presAssocID="{AD5C8AD1-5176-4A24-BE82-BDA9A5441B91}" presName="Name37" presStyleLbl="parChTrans1D2" presStyleIdx="0" presStyleCnt="4"/>
      <dgm:spPr/>
    </dgm:pt>
    <dgm:pt modelId="{4D1AF582-F344-40B5-9EA2-3DE3BFE00DF6}" type="pres">
      <dgm:prSet presAssocID="{387292FD-3563-473F-B575-EA4129C11869}" presName="hierRoot2" presStyleCnt="0">
        <dgm:presLayoutVars>
          <dgm:hierBranch val="init"/>
        </dgm:presLayoutVars>
      </dgm:prSet>
      <dgm:spPr/>
    </dgm:pt>
    <dgm:pt modelId="{C1B8B75D-CD8A-4490-9D53-DE5B6CE5F021}" type="pres">
      <dgm:prSet presAssocID="{387292FD-3563-473F-B575-EA4129C11869}" presName="rootComposite" presStyleCnt="0"/>
      <dgm:spPr/>
    </dgm:pt>
    <dgm:pt modelId="{4470F298-415A-4630-B6D4-4EC8F68185F9}" type="pres">
      <dgm:prSet presAssocID="{387292FD-3563-473F-B575-EA4129C11869}" presName="rootText" presStyleLbl="node2" presStyleIdx="0" presStyleCnt="4" custScaleX="263047" custScaleY="194695">
        <dgm:presLayoutVars>
          <dgm:chPref val="3"/>
        </dgm:presLayoutVars>
      </dgm:prSet>
      <dgm:spPr/>
    </dgm:pt>
    <dgm:pt modelId="{FAD0BF03-35C0-4DF1-A5BE-44D83A019C3D}" type="pres">
      <dgm:prSet presAssocID="{387292FD-3563-473F-B575-EA4129C11869}" presName="rootConnector" presStyleLbl="node2" presStyleIdx="0" presStyleCnt="4"/>
      <dgm:spPr/>
    </dgm:pt>
    <dgm:pt modelId="{A9554087-01E4-46CE-99A6-60CB2FBAE522}" type="pres">
      <dgm:prSet presAssocID="{387292FD-3563-473F-B575-EA4129C11869}" presName="hierChild4" presStyleCnt="0"/>
      <dgm:spPr/>
    </dgm:pt>
    <dgm:pt modelId="{EF811DA7-24D2-468C-88E1-1D3066643925}" type="pres">
      <dgm:prSet presAssocID="{387292FD-3563-473F-B575-EA4129C11869}" presName="hierChild5" presStyleCnt="0"/>
      <dgm:spPr/>
    </dgm:pt>
    <dgm:pt modelId="{B2B5DE07-6CDB-46FE-A555-260751728C83}" type="pres">
      <dgm:prSet presAssocID="{6D69B18D-9657-476B-B663-F332E515D275}" presName="Name37" presStyleLbl="parChTrans1D2" presStyleIdx="1" presStyleCnt="4"/>
      <dgm:spPr/>
    </dgm:pt>
    <dgm:pt modelId="{CC477AD8-9072-410F-8811-5AE8BF48D740}" type="pres">
      <dgm:prSet presAssocID="{DBD271C4-CAC3-4D91-840B-AB1B02BEA55A}" presName="hierRoot2" presStyleCnt="0">
        <dgm:presLayoutVars>
          <dgm:hierBranch val="init"/>
        </dgm:presLayoutVars>
      </dgm:prSet>
      <dgm:spPr/>
    </dgm:pt>
    <dgm:pt modelId="{EE91D284-A2C3-4E4E-997A-3645C132A176}" type="pres">
      <dgm:prSet presAssocID="{DBD271C4-CAC3-4D91-840B-AB1B02BEA55A}" presName="rootComposite" presStyleCnt="0"/>
      <dgm:spPr/>
    </dgm:pt>
    <dgm:pt modelId="{19941AA8-5F04-478F-8440-159C698D069D}" type="pres">
      <dgm:prSet presAssocID="{DBD271C4-CAC3-4D91-840B-AB1B02BEA55A}" presName="rootText" presStyleLbl="node2" presStyleIdx="1" presStyleCnt="4" custScaleX="263047" custScaleY="194695">
        <dgm:presLayoutVars>
          <dgm:chPref val="3"/>
        </dgm:presLayoutVars>
      </dgm:prSet>
      <dgm:spPr/>
    </dgm:pt>
    <dgm:pt modelId="{815E6ED7-BF91-4A35-8F76-F27F79FE927B}" type="pres">
      <dgm:prSet presAssocID="{DBD271C4-CAC3-4D91-840B-AB1B02BEA55A}" presName="rootConnector" presStyleLbl="node2" presStyleIdx="1" presStyleCnt="4"/>
      <dgm:spPr/>
    </dgm:pt>
    <dgm:pt modelId="{746A7513-6A49-4D47-8625-1BCBF6BAC751}" type="pres">
      <dgm:prSet presAssocID="{DBD271C4-CAC3-4D91-840B-AB1B02BEA55A}" presName="hierChild4" presStyleCnt="0"/>
      <dgm:spPr/>
    </dgm:pt>
    <dgm:pt modelId="{8C0A9E5C-EFCA-4159-ABFB-220B0D60AF6C}" type="pres">
      <dgm:prSet presAssocID="{7A0D5092-F801-4A8B-A87E-70DF51F6F6B5}" presName="Name37" presStyleLbl="parChTrans1D3" presStyleIdx="0" presStyleCnt="3"/>
      <dgm:spPr/>
    </dgm:pt>
    <dgm:pt modelId="{8B991CC5-E1E1-4D66-A3D5-6ABD530A3548}" type="pres">
      <dgm:prSet presAssocID="{192F504B-2EC1-4077-94CD-751660796758}" presName="hierRoot2" presStyleCnt="0">
        <dgm:presLayoutVars>
          <dgm:hierBranch val="init"/>
        </dgm:presLayoutVars>
      </dgm:prSet>
      <dgm:spPr/>
    </dgm:pt>
    <dgm:pt modelId="{19C95C66-69B9-4FDB-8D15-2445C73725EF}" type="pres">
      <dgm:prSet presAssocID="{192F504B-2EC1-4077-94CD-751660796758}" presName="rootComposite" presStyleCnt="0"/>
      <dgm:spPr/>
    </dgm:pt>
    <dgm:pt modelId="{9EB1EC33-0242-48DE-8399-A1903B28F3DD}" type="pres">
      <dgm:prSet presAssocID="{192F504B-2EC1-4077-94CD-751660796758}" presName="rootText" presStyleLbl="node3" presStyleIdx="0" presStyleCnt="3" custScaleX="743329" custLinFactNeighborY="40599">
        <dgm:presLayoutVars>
          <dgm:chPref val="3"/>
        </dgm:presLayoutVars>
      </dgm:prSet>
      <dgm:spPr/>
    </dgm:pt>
    <dgm:pt modelId="{C14734A9-614E-4DBC-B4B9-94D98B7E72FB}" type="pres">
      <dgm:prSet presAssocID="{192F504B-2EC1-4077-94CD-751660796758}" presName="rootConnector" presStyleLbl="node3" presStyleIdx="0" presStyleCnt="3"/>
      <dgm:spPr/>
    </dgm:pt>
    <dgm:pt modelId="{131AF43F-E3BA-4FFB-96CA-6B23F11B22AE}" type="pres">
      <dgm:prSet presAssocID="{192F504B-2EC1-4077-94CD-751660796758}" presName="hierChild4" presStyleCnt="0"/>
      <dgm:spPr/>
    </dgm:pt>
    <dgm:pt modelId="{AA268FA2-184D-4B65-B579-60B667B5E0A1}" type="pres">
      <dgm:prSet presAssocID="{192F504B-2EC1-4077-94CD-751660796758}" presName="hierChild5" presStyleCnt="0"/>
      <dgm:spPr/>
    </dgm:pt>
    <dgm:pt modelId="{314BEAF6-121E-4BEB-94C4-29E2B09B00F9}" type="pres">
      <dgm:prSet presAssocID="{A71F7263-6C2F-4513-B153-CA2FAB43EA1D}" presName="Name37" presStyleLbl="parChTrans1D3" presStyleIdx="1" presStyleCnt="3"/>
      <dgm:spPr/>
    </dgm:pt>
    <dgm:pt modelId="{1BA5AAC0-666E-44AE-B435-0C4E1C13CA43}" type="pres">
      <dgm:prSet presAssocID="{C9324F82-2D4B-49FE-A791-34DD04A3FBAA}" presName="hierRoot2" presStyleCnt="0">
        <dgm:presLayoutVars>
          <dgm:hierBranch val="init"/>
        </dgm:presLayoutVars>
      </dgm:prSet>
      <dgm:spPr/>
    </dgm:pt>
    <dgm:pt modelId="{385019DB-4FC7-47A2-801B-707486546F8D}" type="pres">
      <dgm:prSet presAssocID="{C9324F82-2D4B-49FE-A791-34DD04A3FBAA}" presName="rootComposite" presStyleCnt="0"/>
      <dgm:spPr/>
    </dgm:pt>
    <dgm:pt modelId="{760AB299-5702-4492-8618-C4EFEF603A53}" type="pres">
      <dgm:prSet presAssocID="{C9324F82-2D4B-49FE-A791-34DD04A3FBAA}" presName="rootText" presStyleLbl="node3" presStyleIdx="1" presStyleCnt="3" custScaleX="743329" custLinFactNeighborY="40599">
        <dgm:presLayoutVars>
          <dgm:chPref val="3"/>
        </dgm:presLayoutVars>
      </dgm:prSet>
      <dgm:spPr/>
    </dgm:pt>
    <dgm:pt modelId="{31FB9185-50C1-4A32-B465-C082CAEAAE48}" type="pres">
      <dgm:prSet presAssocID="{C9324F82-2D4B-49FE-A791-34DD04A3FBAA}" presName="rootConnector" presStyleLbl="node3" presStyleIdx="1" presStyleCnt="3"/>
      <dgm:spPr/>
    </dgm:pt>
    <dgm:pt modelId="{1F4553ED-2D0D-4927-B517-01E961FA0AF4}" type="pres">
      <dgm:prSet presAssocID="{C9324F82-2D4B-49FE-A791-34DD04A3FBAA}" presName="hierChild4" presStyleCnt="0"/>
      <dgm:spPr/>
    </dgm:pt>
    <dgm:pt modelId="{0432CAF4-E033-44A9-B514-D7485CD76608}" type="pres">
      <dgm:prSet presAssocID="{C9324F82-2D4B-49FE-A791-34DD04A3FBAA}" presName="hierChild5" presStyleCnt="0"/>
      <dgm:spPr/>
    </dgm:pt>
    <dgm:pt modelId="{6BA614A4-C8C1-47D0-A076-391EAFD138B6}" type="pres">
      <dgm:prSet presAssocID="{401516EF-8E42-426B-8022-C3DFC405B2EE}" presName="Name37" presStyleLbl="parChTrans1D3" presStyleIdx="2" presStyleCnt="3"/>
      <dgm:spPr/>
    </dgm:pt>
    <dgm:pt modelId="{3E97B4D2-CC60-4E79-B162-D58FF2B7BEE0}" type="pres">
      <dgm:prSet presAssocID="{47E25EEA-B01A-4866-B2ED-7BADE25D5EB7}" presName="hierRoot2" presStyleCnt="0">
        <dgm:presLayoutVars>
          <dgm:hierBranch val="init"/>
        </dgm:presLayoutVars>
      </dgm:prSet>
      <dgm:spPr/>
    </dgm:pt>
    <dgm:pt modelId="{37950348-AA5F-4EBF-A2A7-40C2AA8941C3}" type="pres">
      <dgm:prSet presAssocID="{47E25EEA-B01A-4866-B2ED-7BADE25D5EB7}" presName="rootComposite" presStyleCnt="0"/>
      <dgm:spPr/>
    </dgm:pt>
    <dgm:pt modelId="{3BFC196B-BAAC-4890-86F0-F250E9D096E8}" type="pres">
      <dgm:prSet presAssocID="{47E25EEA-B01A-4866-B2ED-7BADE25D5EB7}" presName="rootText" presStyleLbl="node3" presStyleIdx="2" presStyleCnt="3" custScaleX="743329" custLinFactNeighborY="40599">
        <dgm:presLayoutVars>
          <dgm:chPref val="3"/>
        </dgm:presLayoutVars>
      </dgm:prSet>
      <dgm:spPr/>
    </dgm:pt>
    <dgm:pt modelId="{CF525D22-FF2B-46B4-81BC-F74E74B56BC9}" type="pres">
      <dgm:prSet presAssocID="{47E25EEA-B01A-4866-B2ED-7BADE25D5EB7}" presName="rootConnector" presStyleLbl="node3" presStyleIdx="2" presStyleCnt="3"/>
      <dgm:spPr/>
    </dgm:pt>
    <dgm:pt modelId="{80B84BE9-916C-48A7-95A9-3708A119A8D5}" type="pres">
      <dgm:prSet presAssocID="{47E25EEA-B01A-4866-B2ED-7BADE25D5EB7}" presName="hierChild4" presStyleCnt="0"/>
      <dgm:spPr/>
    </dgm:pt>
    <dgm:pt modelId="{A9643E6C-CABB-489F-BA98-9BD431CCC7CE}" type="pres">
      <dgm:prSet presAssocID="{47E25EEA-B01A-4866-B2ED-7BADE25D5EB7}" presName="hierChild5" presStyleCnt="0"/>
      <dgm:spPr/>
    </dgm:pt>
    <dgm:pt modelId="{A4018EA0-94B2-446A-8C2D-26B02D80272F}" type="pres">
      <dgm:prSet presAssocID="{DBD271C4-CAC3-4D91-840B-AB1B02BEA55A}" presName="hierChild5" presStyleCnt="0"/>
      <dgm:spPr/>
    </dgm:pt>
    <dgm:pt modelId="{65ED094A-5F67-4DD5-BFC7-E7A9237565E7}" type="pres">
      <dgm:prSet presAssocID="{EAFFEB12-ABBF-4EFA-9EF2-23CF305D81A1}" presName="Name37" presStyleLbl="parChTrans1D2" presStyleIdx="2" presStyleCnt="4"/>
      <dgm:spPr/>
    </dgm:pt>
    <dgm:pt modelId="{6846A177-0250-4C21-80C1-0AFA07649DAF}" type="pres">
      <dgm:prSet presAssocID="{99A4A91E-41EF-4E9E-B100-6F59982B6A53}" presName="hierRoot2" presStyleCnt="0">
        <dgm:presLayoutVars>
          <dgm:hierBranch val="init"/>
        </dgm:presLayoutVars>
      </dgm:prSet>
      <dgm:spPr/>
    </dgm:pt>
    <dgm:pt modelId="{256D5FF2-1771-48B1-B432-35D771CFB139}" type="pres">
      <dgm:prSet presAssocID="{99A4A91E-41EF-4E9E-B100-6F59982B6A53}" presName="rootComposite" presStyleCnt="0"/>
      <dgm:spPr/>
    </dgm:pt>
    <dgm:pt modelId="{C5CD0093-2BE8-41CC-BE18-6F5B899051C3}" type="pres">
      <dgm:prSet presAssocID="{99A4A91E-41EF-4E9E-B100-6F59982B6A53}" presName="rootText" presStyleLbl="node2" presStyleIdx="2" presStyleCnt="4" custScaleX="263047" custScaleY="194695">
        <dgm:presLayoutVars>
          <dgm:chPref val="3"/>
        </dgm:presLayoutVars>
      </dgm:prSet>
      <dgm:spPr/>
    </dgm:pt>
    <dgm:pt modelId="{338BFCFA-C56C-44F5-8E97-B4AD025AB323}" type="pres">
      <dgm:prSet presAssocID="{99A4A91E-41EF-4E9E-B100-6F59982B6A53}" presName="rootConnector" presStyleLbl="node2" presStyleIdx="2" presStyleCnt="4"/>
      <dgm:spPr/>
    </dgm:pt>
    <dgm:pt modelId="{4EE39E21-17FF-4AEC-BC4D-CF9E71EC944F}" type="pres">
      <dgm:prSet presAssocID="{99A4A91E-41EF-4E9E-B100-6F59982B6A53}" presName="hierChild4" presStyleCnt="0"/>
      <dgm:spPr/>
    </dgm:pt>
    <dgm:pt modelId="{24CC93E1-B18B-4F48-9CA4-5623C9E77D2C}" type="pres">
      <dgm:prSet presAssocID="{99A4A91E-41EF-4E9E-B100-6F59982B6A53}" presName="hierChild5" presStyleCnt="0"/>
      <dgm:spPr/>
    </dgm:pt>
    <dgm:pt modelId="{C56A0F41-82FD-48F6-899F-48B0961818F9}" type="pres">
      <dgm:prSet presAssocID="{1C731A7B-7F68-434D-A198-A19A9BE4D6AA}" presName="Name37" presStyleLbl="parChTrans1D2" presStyleIdx="3" presStyleCnt="4"/>
      <dgm:spPr/>
    </dgm:pt>
    <dgm:pt modelId="{04CFE544-B012-4899-B9A5-D1D56868ABAD}" type="pres">
      <dgm:prSet presAssocID="{A22646E7-1B01-42EE-A05E-6BA561749BC1}" presName="hierRoot2" presStyleCnt="0">
        <dgm:presLayoutVars>
          <dgm:hierBranch val="init"/>
        </dgm:presLayoutVars>
      </dgm:prSet>
      <dgm:spPr/>
    </dgm:pt>
    <dgm:pt modelId="{8CBBD171-99AF-42EC-8077-3FBDEBAB04F3}" type="pres">
      <dgm:prSet presAssocID="{A22646E7-1B01-42EE-A05E-6BA561749BC1}" presName="rootComposite" presStyleCnt="0"/>
      <dgm:spPr/>
    </dgm:pt>
    <dgm:pt modelId="{8CAB4070-0EC2-4431-94ED-1C2C2991B1BA}" type="pres">
      <dgm:prSet presAssocID="{A22646E7-1B01-42EE-A05E-6BA561749BC1}" presName="rootText" presStyleLbl="node2" presStyleIdx="3" presStyleCnt="4" custScaleX="263047" custScaleY="194695">
        <dgm:presLayoutVars>
          <dgm:chPref val="3"/>
        </dgm:presLayoutVars>
      </dgm:prSet>
      <dgm:spPr/>
    </dgm:pt>
    <dgm:pt modelId="{65613850-8798-4CF7-B253-2670DFFE04D5}" type="pres">
      <dgm:prSet presAssocID="{A22646E7-1B01-42EE-A05E-6BA561749BC1}" presName="rootConnector" presStyleLbl="node2" presStyleIdx="3" presStyleCnt="4"/>
      <dgm:spPr/>
    </dgm:pt>
    <dgm:pt modelId="{FCC2BA59-C195-4739-AEA8-0B70C77B59D8}" type="pres">
      <dgm:prSet presAssocID="{A22646E7-1B01-42EE-A05E-6BA561749BC1}" presName="hierChild4" presStyleCnt="0"/>
      <dgm:spPr/>
    </dgm:pt>
    <dgm:pt modelId="{7FF10206-8DB1-451D-AC4C-E8EC9D26EF21}" type="pres">
      <dgm:prSet presAssocID="{A22646E7-1B01-42EE-A05E-6BA561749BC1}" presName="hierChild5" presStyleCnt="0"/>
      <dgm:spPr/>
    </dgm:pt>
    <dgm:pt modelId="{D01EDD39-9BC7-4C2E-A27B-244D6465BF6F}" type="pres">
      <dgm:prSet presAssocID="{22EBF2C0-74DE-4084-A416-0C40117B2B4A}" presName="hierChild3" presStyleCnt="0"/>
      <dgm:spPr/>
    </dgm:pt>
  </dgm:ptLst>
  <dgm:cxnLst>
    <dgm:cxn modelId="{0333A708-4115-4328-8C6E-DEFF491F35E3}" type="presOf" srcId="{6D69B18D-9657-476B-B663-F332E515D275}" destId="{B2B5DE07-6CDB-46FE-A555-260751728C83}" srcOrd="0" destOrd="0" presId="urn:microsoft.com/office/officeart/2005/8/layout/orgChart1"/>
    <dgm:cxn modelId="{EDB3B329-1BCD-4C0C-BFE1-0816A609A881}" type="presOf" srcId="{DBD271C4-CAC3-4D91-840B-AB1B02BEA55A}" destId="{19941AA8-5F04-478F-8440-159C698D069D}" srcOrd="0" destOrd="0" presId="urn:microsoft.com/office/officeart/2005/8/layout/orgChart1"/>
    <dgm:cxn modelId="{F075FA39-2926-4C08-B3FA-CB11A70F8B5C}" type="presOf" srcId="{99A4A91E-41EF-4E9E-B100-6F59982B6A53}" destId="{338BFCFA-C56C-44F5-8E97-B4AD025AB323}" srcOrd="1" destOrd="0" presId="urn:microsoft.com/office/officeart/2005/8/layout/orgChart1"/>
    <dgm:cxn modelId="{1E39C83D-6475-49BD-9237-CE3E86FA8B65}" type="presOf" srcId="{99A4A91E-41EF-4E9E-B100-6F59982B6A53}" destId="{C5CD0093-2BE8-41CC-BE18-6F5B899051C3}" srcOrd="0" destOrd="0" presId="urn:microsoft.com/office/officeart/2005/8/layout/orgChart1"/>
    <dgm:cxn modelId="{3BB9EB60-963B-4DFE-92AD-E9D388BFB786}" type="presOf" srcId="{401516EF-8E42-426B-8022-C3DFC405B2EE}" destId="{6BA614A4-C8C1-47D0-A076-391EAFD138B6}" srcOrd="0" destOrd="0" presId="urn:microsoft.com/office/officeart/2005/8/layout/orgChart1"/>
    <dgm:cxn modelId="{2BBCA262-60B7-427D-9454-1D8E014FB187}" srcId="{22EBF2C0-74DE-4084-A416-0C40117B2B4A}" destId="{387292FD-3563-473F-B575-EA4129C11869}" srcOrd="0" destOrd="0" parTransId="{AD5C8AD1-5176-4A24-BE82-BDA9A5441B91}" sibTransId="{A649C744-1DB1-4741-95F4-DF4239020EE0}"/>
    <dgm:cxn modelId="{E3842243-3F90-4637-B65C-23830F993D7E}" type="presOf" srcId="{E6A55480-ACBF-47B5-940C-974742BB4313}" destId="{A96BAABC-47E1-4E73-AA51-D4230D081AF0}" srcOrd="0" destOrd="0" presId="urn:microsoft.com/office/officeart/2005/8/layout/orgChart1"/>
    <dgm:cxn modelId="{3F958246-4E6C-406F-9C24-F18296AA826C}" type="presOf" srcId="{192F504B-2EC1-4077-94CD-751660796758}" destId="{C14734A9-614E-4DBC-B4B9-94D98B7E72FB}" srcOrd="1" destOrd="0" presId="urn:microsoft.com/office/officeart/2005/8/layout/orgChart1"/>
    <dgm:cxn modelId="{371E836B-BA8A-4117-9EDE-67A29FFD89EF}" type="presOf" srcId="{22EBF2C0-74DE-4084-A416-0C40117B2B4A}" destId="{F7FA1923-D4EB-4886-9D43-ECEB1D1F5884}" srcOrd="1" destOrd="0" presId="urn:microsoft.com/office/officeart/2005/8/layout/orgChart1"/>
    <dgm:cxn modelId="{DC76D56C-B6AB-4A5E-8577-A680D7118742}" srcId="{22EBF2C0-74DE-4084-A416-0C40117B2B4A}" destId="{DBD271C4-CAC3-4D91-840B-AB1B02BEA55A}" srcOrd="1" destOrd="0" parTransId="{6D69B18D-9657-476B-B663-F332E515D275}" sibTransId="{DAAE4E46-CCE9-40F8-929D-DF6816E22BD3}"/>
    <dgm:cxn modelId="{3122A44E-BC70-48EB-97E4-F60F9EDB4874}" type="presOf" srcId="{C9324F82-2D4B-49FE-A791-34DD04A3FBAA}" destId="{760AB299-5702-4492-8618-C4EFEF603A53}" srcOrd="0" destOrd="0" presId="urn:microsoft.com/office/officeart/2005/8/layout/orgChart1"/>
    <dgm:cxn modelId="{F95FB378-47FD-4A47-93AA-BC5F3D104AE4}" srcId="{DBD271C4-CAC3-4D91-840B-AB1B02BEA55A}" destId="{192F504B-2EC1-4077-94CD-751660796758}" srcOrd="0" destOrd="0" parTransId="{7A0D5092-F801-4A8B-A87E-70DF51F6F6B5}" sibTransId="{7A1E0C0D-1E76-42A6-9ABE-3E8DEF964396}"/>
    <dgm:cxn modelId="{42D0BF82-19FC-4911-B5F0-3A43F3A33700}" type="presOf" srcId="{22EBF2C0-74DE-4084-A416-0C40117B2B4A}" destId="{B1334174-E312-481E-B308-BD3819ADF577}" srcOrd="0" destOrd="0" presId="urn:microsoft.com/office/officeart/2005/8/layout/orgChart1"/>
    <dgm:cxn modelId="{933F3484-FDDE-463A-939A-8A96658C11BD}" type="presOf" srcId="{47E25EEA-B01A-4866-B2ED-7BADE25D5EB7}" destId="{CF525D22-FF2B-46B4-81BC-F74E74B56BC9}" srcOrd="1" destOrd="0" presId="urn:microsoft.com/office/officeart/2005/8/layout/orgChart1"/>
    <dgm:cxn modelId="{5935C28B-BEE5-412B-9A2C-0B73E11C6B94}" type="presOf" srcId="{7A0D5092-F801-4A8B-A87E-70DF51F6F6B5}" destId="{8C0A9E5C-EFCA-4159-ABFB-220B0D60AF6C}" srcOrd="0" destOrd="0" presId="urn:microsoft.com/office/officeart/2005/8/layout/orgChart1"/>
    <dgm:cxn modelId="{7C0A5E8E-8277-4573-AB0F-8312CE776B2C}" type="presOf" srcId="{DBD271C4-CAC3-4D91-840B-AB1B02BEA55A}" destId="{815E6ED7-BF91-4A35-8F76-F27F79FE927B}" srcOrd="1" destOrd="0" presId="urn:microsoft.com/office/officeart/2005/8/layout/orgChart1"/>
    <dgm:cxn modelId="{F2BBF890-D60D-4769-9E56-E58162251805}" type="presOf" srcId="{AD5C8AD1-5176-4A24-BE82-BDA9A5441B91}" destId="{2E3DD77A-19C0-4109-9DD0-A0534B07BF75}" srcOrd="0" destOrd="0" presId="urn:microsoft.com/office/officeart/2005/8/layout/orgChart1"/>
    <dgm:cxn modelId="{59A62F92-7326-4F94-81F1-E101AC1578CE}" type="presOf" srcId="{387292FD-3563-473F-B575-EA4129C11869}" destId="{FAD0BF03-35C0-4DF1-A5BE-44D83A019C3D}" srcOrd="1" destOrd="0" presId="urn:microsoft.com/office/officeart/2005/8/layout/orgChart1"/>
    <dgm:cxn modelId="{04EF409F-4BE6-463B-B954-21FD017E39F5}" srcId="{DBD271C4-CAC3-4D91-840B-AB1B02BEA55A}" destId="{47E25EEA-B01A-4866-B2ED-7BADE25D5EB7}" srcOrd="2" destOrd="0" parTransId="{401516EF-8E42-426B-8022-C3DFC405B2EE}" sibTransId="{910C31A6-0065-4871-99BF-893D95137F18}"/>
    <dgm:cxn modelId="{FA1FC1A1-5286-4BA9-AD18-8B926F7E53FB}" type="presOf" srcId="{C9324F82-2D4B-49FE-A791-34DD04A3FBAA}" destId="{31FB9185-50C1-4A32-B465-C082CAEAAE48}" srcOrd="1" destOrd="0" presId="urn:microsoft.com/office/officeart/2005/8/layout/orgChart1"/>
    <dgm:cxn modelId="{CEC245A4-35B0-4467-B72B-665A74F22069}" type="presOf" srcId="{EAFFEB12-ABBF-4EFA-9EF2-23CF305D81A1}" destId="{65ED094A-5F67-4DD5-BFC7-E7A9237565E7}" srcOrd="0" destOrd="0" presId="urn:microsoft.com/office/officeart/2005/8/layout/orgChart1"/>
    <dgm:cxn modelId="{709D13AE-170C-4F27-B19C-6BED9AE5A4C8}" srcId="{E6A55480-ACBF-47B5-940C-974742BB4313}" destId="{22EBF2C0-74DE-4084-A416-0C40117B2B4A}" srcOrd="0" destOrd="0" parTransId="{1024FC85-B832-4BC9-91B6-961EFDD31745}" sibTransId="{2FA0D0AE-74F8-4973-8A4F-4510ACC7A619}"/>
    <dgm:cxn modelId="{EF7F4AB2-9A17-4BAE-B15E-8E7A12BAFD97}" type="presOf" srcId="{1C731A7B-7F68-434D-A198-A19A9BE4D6AA}" destId="{C56A0F41-82FD-48F6-899F-48B0961818F9}" srcOrd="0" destOrd="0" presId="urn:microsoft.com/office/officeart/2005/8/layout/orgChart1"/>
    <dgm:cxn modelId="{29E847BD-4580-4EC0-A779-70EDB2C31184}" srcId="{22EBF2C0-74DE-4084-A416-0C40117B2B4A}" destId="{A22646E7-1B01-42EE-A05E-6BA561749BC1}" srcOrd="3" destOrd="0" parTransId="{1C731A7B-7F68-434D-A198-A19A9BE4D6AA}" sibTransId="{3859E301-5FC8-4CBC-A7D8-AF5F39855C71}"/>
    <dgm:cxn modelId="{A902CABD-B773-43FD-9C3E-5E34059594A0}" type="presOf" srcId="{192F504B-2EC1-4077-94CD-751660796758}" destId="{9EB1EC33-0242-48DE-8399-A1903B28F3DD}" srcOrd="0" destOrd="0" presId="urn:microsoft.com/office/officeart/2005/8/layout/orgChart1"/>
    <dgm:cxn modelId="{045AA5C8-42A9-4470-AC08-BB768F82C9FA}" type="presOf" srcId="{387292FD-3563-473F-B575-EA4129C11869}" destId="{4470F298-415A-4630-B6D4-4EC8F68185F9}" srcOrd="0" destOrd="0" presId="urn:microsoft.com/office/officeart/2005/8/layout/orgChart1"/>
    <dgm:cxn modelId="{7774F6CB-60FE-4CD9-9DC6-316A5B77A30A}" type="presOf" srcId="{A71F7263-6C2F-4513-B153-CA2FAB43EA1D}" destId="{314BEAF6-121E-4BEB-94C4-29E2B09B00F9}" srcOrd="0" destOrd="0" presId="urn:microsoft.com/office/officeart/2005/8/layout/orgChart1"/>
    <dgm:cxn modelId="{68D400CC-4561-49B0-9F1E-9A53AA2B14D2}" srcId="{22EBF2C0-74DE-4084-A416-0C40117B2B4A}" destId="{99A4A91E-41EF-4E9E-B100-6F59982B6A53}" srcOrd="2" destOrd="0" parTransId="{EAFFEB12-ABBF-4EFA-9EF2-23CF305D81A1}" sibTransId="{B0FE6F20-4009-4FB1-AE08-E1FD926D3D97}"/>
    <dgm:cxn modelId="{5BBD21D2-EAF4-49DE-A32F-84A4C2C995BA}" type="presOf" srcId="{47E25EEA-B01A-4866-B2ED-7BADE25D5EB7}" destId="{3BFC196B-BAAC-4890-86F0-F250E9D096E8}" srcOrd="0" destOrd="0" presId="urn:microsoft.com/office/officeart/2005/8/layout/orgChart1"/>
    <dgm:cxn modelId="{E24855D9-4AA8-4D10-A6C7-2803A10AC78E}" srcId="{DBD271C4-CAC3-4D91-840B-AB1B02BEA55A}" destId="{C9324F82-2D4B-49FE-A791-34DD04A3FBAA}" srcOrd="1" destOrd="0" parTransId="{A71F7263-6C2F-4513-B153-CA2FAB43EA1D}" sibTransId="{6A9C3C34-AADE-4F54-AF23-96EDC1C6D6A6}"/>
    <dgm:cxn modelId="{54821FE4-7CC7-43D8-99CE-9A635211A3BF}" type="presOf" srcId="{A22646E7-1B01-42EE-A05E-6BA561749BC1}" destId="{8CAB4070-0EC2-4431-94ED-1C2C2991B1BA}" srcOrd="0" destOrd="0" presId="urn:microsoft.com/office/officeart/2005/8/layout/orgChart1"/>
    <dgm:cxn modelId="{087892FA-DA86-418F-9AA7-56721597B5C5}" type="presOf" srcId="{A22646E7-1B01-42EE-A05E-6BA561749BC1}" destId="{65613850-8798-4CF7-B253-2670DFFE04D5}" srcOrd="1" destOrd="0" presId="urn:microsoft.com/office/officeart/2005/8/layout/orgChart1"/>
    <dgm:cxn modelId="{BB64E407-01B1-45BE-AC1D-15A17F8CFAC5}" type="presParOf" srcId="{A96BAABC-47E1-4E73-AA51-D4230D081AF0}" destId="{966151F3-9DC8-4BA2-99F2-B62B3224D402}" srcOrd="0" destOrd="0" presId="urn:microsoft.com/office/officeart/2005/8/layout/orgChart1"/>
    <dgm:cxn modelId="{AD203D41-79D5-4789-BFA4-6CB47FE7C44F}" type="presParOf" srcId="{966151F3-9DC8-4BA2-99F2-B62B3224D402}" destId="{D37D1318-DAFE-439D-8DA7-A6DDA5C985D8}" srcOrd="0" destOrd="0" presId="urn:microsoft.com/office/officeart/2005/8/layout/orgChart1"/>
    <dgm:cxn modelId="{AD83CC31-7DA4-49ED-98BC-988A98692FCA}" type="presParOf" srcId="{D37D1318-DAFE-439D-8DA7-A6DDA5C985D8}" destId="{B1334174-E312-481E-B308-BD3819ADF577}" srcOrd="0" destOrd="0" presId="urn:microsoft.com/office/officeart/2005/8/layout/orgChart1"/>
    <dgm:cxn modelId="{9A050B8B-6267-4E6C-8EC2-6E30043CB7F9}" type="presParOf" srcId="{D37D1318-DAFE-439D-8DA7-A6DDA5C985D8}" destId="{F7FA1923-D4EB-4886-9D43-ECEB1D1F5884}" srcOrd="1" destOrd="0" presId="urn:microsoft.com/office/officeart/2005/8/layout/orgChart1"/>
    <dgm:cxn modelId="{52CB7E22-00B8-4061-BE9D-5A7BE0897B1F}" type="presParOf" srcId="{966151F3-9DC8-4BA2-99F2-B62B3224D402}" destId="{BAE8B1A9-0EC4-4860-9582-72BC1CEAF18B}" srcOrd="1" destOrd="0" presId="urn:microsoft.com/office/officeart/2005/8/layout/orgChart1"/>
    <dgm:cxn modelId="{58D124FC-76A7-47AC-BF3C-DE0F8EE3CCA3}" type="presParOf" srcId="{BAE8B1A9-0EC4-4860-9582-72BC1CEAF18B}" destId="{2E3DD77A-19C0-4109-9DD0-A0534B07BF75}" srcOrd="0" destOrd="0" presId="urn:microsoft.com/office/officeart/2005/8/layout/orgChart1"/>
    <dgm:cxn modelId="{2F7B0AF9-C3BD-44E0-831E-F53DF5D526C7}" type="presParOf" srcId="{BAE8B1A9-0EC4-4860-9582-72BC1CEAF18B}" destId="{4D1AF582-F344-40B5-9EA2-3DE3BFE00DF6}" srcOrd="1" destOrd="0" presId="urn:microsoft.com/office/officeart/2005/8/layout/orgChart1"/>
    <dgm:cxn modelId="{0ED69F33-7D13-4C3B-A8F5-0FE4A897EF9E}" type="presParOf" srcId="{4D1AF582-F344-40B5-9EA2-3DE3BFE00DF6}" destId="{C1B8B75D-CD8A-4490-9D53-DE5B6CE5F021}" srcOrd="0" destOrd="0" presId="urn:microsoft.com/office/officeart/2005/8/layout/orgChart1"/>
    <dgm:cxn modelId="{C0E39C2A-F79D-46B4-A043-3BB31CB1301F}" type="presParOf" srcId="{C1B8B75D-CD8A-4490-9D53-DE5B6CE5F021}" destId="{4470F298-415A-4630-B6D4-4EC8F68185F9}" srcOrd="0" destOrd="0" presId="urn:microsoft.com/office/officeart/2005/8/layout/orgChart1"/>
    <dgm:cxn modelId="{DC2EADDB-86F4-41F3-97B2-98DD9A916704}" type="presParOf" srcId="{C1B8B75D-CD8A-4490-9D53-DE5B6CE5F021}" destId="{FAD0BF03-35C0-4DF1-A5BE-44D83A019C3D}" srcOrd="1" destOrd="0" presId="urn:microsoft.com/office/officeart/2005/8/layout/orgChart1"/>
    <dgm:cxn modelId="{28154C99-684D-4703-8839-33949367EC87}" type="presParOf" srcId="{4D1AF582-F344-40B5-9EA2-3DE3BFE00DF6}" destId="{A9554087-01E4-46CE-99A6-60CB2FBAE522}" srcOrd="1" destOrd="0" presId="urn:microsoft.com/office/officeart/2005/8/layout/orgChart1"/>
    <dgm:cxn modelId="{037E0EBA-C94A-4B18-A08D-C53670711C42}" type="presParOf" srcId="{4D1AF582-F344-40B5-9EA2-3DE3BFE00DF6}" destId="{EF811DA7-24D2-468C-88E1-1D3066643925}" srcOrd="2" destOrd="0" presId="urn:microsoft.com/office/officeart/2005/8/layout/orgChart1"/>
    <dgm:cxn modelId="{FA6505B3-0E8F-4300-B473-959C5A68318A}" type="presParOf" srcId="{BAE8B1A9-0EC4-4860-9582-72BC1CEAF18B}" destId="{B2B5DE07-6CDB-46FE-A555-260751728C83}" srcOrd="2" destOrd="0" presId="urn:microsoft.com/office/officeart/2005/8/layout/orgChart1"/>
    <dgm:cxn modelId="{ED6F1BDE-7EBF-429F-B5BB-825CA4D61453}" type="presParOf" srcId="{BAE8B1A9-0EC4-4860-9582-72BC1CEAF18B}" destId="{CC477AD8-9072-410F-8811-5AE8BF48D740}" srcOrd="3" destOrd="0" presId="urn:microsoft.com/office/officeart/2005/8/layout/orgChart1"/>
    <dgm:cxn modelId="{80D4C0F0-CA27-44A7-A86B-3E6B294FA2D5}" type="presParOf" srcId="{CC477AD8-9072-410F-8811-5AE8BF48D740}" destId="{EE91D284-A2C3-4E4E-997A-3645C132A176}" srcOrd="0" destOrd="0" presId="urn:microsoft.com/office/officeart/2005/8/layout/orgChart1"/>
    <dgm:cxn modelId="{FC0BB2D6-E7C6-41C6-8A11-C39FCC8AFCA5}" type="presParOf" srcId="{EE91D284-A2C3-4E4E-997A-3645C132A176}" destId="{19941AA8-5F04-478F-8440-159C698D069D}" srcOrd="0" destOrd="0" presId="urn:microsoft.com/office/officeart/2005/8/layout/orgChart1"/>
    <dgm:cxn modelId="{4EB75163-DAB8-4F0C-A9E4-2F06CBF86807}" type="presParOf" srcId="{EE91D284-A2C3-4E4E-997A-3645C132A176}" destId="{815E6ED7-BF91-4A35-8F76-F27F79FE927B}" srcOrd="1" destOrd="0" presId="urn:microsoft.com/office/officeart/2005/8/layout/orgChart1"/>
    <dgm:cxn modelId="{CDF8A245-E09E-4311-88AF-8A43AD97C2C2}" type="presParOf" srcId="{CC477AD8-9072-410F-8811-5AE8BF48D740}" destId="{746A7513-6A49-4D47-8625-1BCBF6BAC751}" srcOrd="1" destOrd="0" presId="urn:microsoft.com/office/officeart/2005/8/layout/orgChart1"/>
    <dgm:cxn modelId="{03414CA0-B005-4A8A-B865-45A212D145EA}" type="presParOf" srcId="{746A7513-6A49-4D47-8625-1BCBF6BAC751}" destId="{8C0A9E5C-EFCA-4159-ABFB-220B0D60AF6C}" srcOrd="0" destOrd="0" presId="urn:microsoft.com/office/officeart/2005/8/layout/orgChart1"/>
    <dgm:cxn modelId="{F72E3ACE-0310-4DB7-99AE-32A3CD35BE3D}" type="presParOf" srcId="{746A7513-6A49-4D47-8625-1BCBF6BAC751}" destId="{8B991CC5-E1E1-4D66-A3D5-6ABD530A3548}" srcOrd="1" destOrd="0" presId="urn:microsoft.com/office/officeart/2005/8/layout/orgChart1"/>
    <dgm:cxn modelId="{36B1C263-BD3E-4C9D-93FF-43558C2C26D0}" type="presParOf" srcId="{8B991CC5-E1E1-4D66-A3D5-6ABD530A3548}" destId="{19C95C66-69B9-4FDB-8D15-2445C73725EF}" srcOrd="0" destOrd="0" presId="urn:microsoft.com/office/officeart/2005/8/layout/orgChart1"/>
    <dgm:cxn modelId="{117558B3-475D-43EB-AA68-C13F23859F70}" type="presParOf" srcId="{19C95C66-69B9-4FDB-8D15-2445C73725EF}" destId="{9EB1EC33-0242-48DE-8399-A1903B28F3DD}" srcOrd="0" destOrd="0" presId="urn:microsoft.com/office/officeart/2005/8/layout/orgChart1"/>
    <dgm:cxn modelId="{0E948659-E189-4FEA-A4E3-2B139EAE87EE}" type="presParOf" srcId="{19C95C66-69B9-4FDB-8D15-2445C73725EF}" destId="{C14734A9-614E-4DBC-B4B9-94D98B7E72FB}" srcOrd="1" destOrd="0" presId="urn:microsoft.com/office/officeart/2005/8/layout/orgChart1"/>
    <dgm:cxn modelId="{CAC3FB47-6DEB-4C52-AAE2-CBE620384896}" type="presParOf" srcId="{8B991CC5-E1E1-4D66-A3D5-6ABD530A3548}" destId="{131AF43F-E3BA-4FFB-96CA-6B23F11B22AE}" srcOrd="1" destOrd="0" presId="urn:microsoft.com/office/officeart/2005/8/layout/orgChart1"/>
    <dgm:cxn modelId="{B837AFD1-42FB-48EB-A533-2DE1B4B7523A}" type="presParOf" srcId="{8B991CC5-E1E1-4D66-A3D5-6ABD530A3548}" destId="{AA268FA2-184D-4B65-B579-60B667B5E0A1}" srcOrd="2" destOrd="0" presId="urn:microsoft.com/office/officeart/2005/8/layout/orgChart1"/>
    <dgm:cxn modelId="{2B83F097-0E4C-423A-8DC8-F2AABED46BEB}" type="presParOf" srcId="{746A7513-6A49-4D47-8625-1BCBF6BAC751}" destId="{314BEAF6-121E-4BEB-94C4-29E2B09B00F9}" srcOrd="2" destOrd="0" presId="urn:microsoft.com/office/officeart/2005/8/layout/orgChart1"/>
    <dgm:cxn modelId="{2A42D2B3-070D-4E76-A922-69359A8B15F2}" type="presParOf" srcId="{746A7513-6A49-4D47-8625-1BCBF6BAC751}" destId="{1BA5AAC0-666E-44AE-B435-0C4E1C13CA43}" srcOrd="3" destOrd="0" presId="urn:microsoft.com/office/officeart/2005/8/layout/orgChart1"/>
    <dgm:cxn modelId="{796C4CA7-2261-4AB1-A895-4491ADA1598C}" type="presParOf" srcId="{1BA5AAC0-666E-44AE-B435-0C4E1C13CA43}" destId="{385019DB-4FC7-47A2-801B-707486546F8D}" srcOrd="0" destOrd="0" presId="urn:microsoft.com/office/officeart/2005/8/layout/orgChart1"/>
    <dgm:cxn modelId="{38468A6B-8FB8-4CC9-A1C5-635F55B33867}" type="presParOf" srcId="{385019DB-4FC7-47A2-801B-707486546F8D}" destId="{760AB299-5702-4492-8618-C4EFEF603A53}" srcOrd="0" destOrd="0" presId="urn:microsoft.com/office/officeart/2005/8/layout/orgChart1"/>
    <dgm:cxn modelId="{E7D9DAC5-926E-49A8-847B-92E260696412}" type="presParOf" srcId="{385019DB-4FC7-47A2-801B-707486546F8D}" destId="{31FB9185-50C1-4A32-B465-C082CAEAAE48}" srcOrd="1" destOrd="0" presId="urn:microsoft.com/office/officeart/2005/8/layout/orgChart1"/>
    <dgm:cxn modelId="{F9E2EBE4-B5B5-4124-B7B0-7D82259AB32B}" type="presParOf" srcId="{1BA5AAC0-666E-44AE-B435-0C4E1C13CA43}" destId="{1F4553ED-2D0D-4927-B517-01E961FA0AF4}" srcOrd="1" destOrd="0" presId="urn:microsoft.com/office/officeart/2005/8/layout/orgChart1"/>
    <dgm:cxn modelId="{985AA0E0-DFE4-4C9F-9D32-680ED29753C5}" type="presParOf" srcId="{1BA5AAC0-666E-44AE-B435-0C4E1C13CA43}" destId="{0432CAF4-E033-44A9-B514-D7485CD76608}" srcOrd="2" destOrd="0" presId="urn:microsoft.com/office/officeart/2005/8/layout/orgChart1"/>
    <dgm:cxn modelId="{F7FEB3C8-0293-40C1-9EF9-76ECB45969B9}" type="presParOf" srcId="{746A7513-6A49-4D47-8625-1BCBF6BAC751}" destId="{6BA614A4-C8C1-47D0-A076-391EAFD138B6}" srcOrd="4" destOrd="0" presId="urn:microsoft.com/office/officeart/2005/8/layout/orgChart1"/>
    <dgm:cxn modelId="{2E395872-7F51-44AE-9567-0534E90C9938}" type="presParOf" srcId="{746A7513-6A49-4D47-8625-1BCBF6BAC751}" destId="{3E97B4D2-CC60-4E79-B162-D58FF2B7BEE0}" srcOrd="5" destOrd="0" presId="urn:microsoft.com/office/officeart/2005/8/layout/orgChart1"/>
    <dgm:cxn modelId="{09DFAC23-2BCE-4F35-9F02-F86174E853FC}" type="presParOf" srcId="{3E97B4D2-CC60-4E79-B162-D58FF2B7BEE0}" destId="{37950348-AA5F-4EBF-A2A7-40C2AA8941C3}" srcOrd="0" destOrd="0" presId="urn:microsoft.com/office/officeart/2005/8/layout/orgChart1"/>
    <dgm:cxn modelId="{075F55AB-BC04-4F6B-B8FB-6099DE032932}" type="presParOf" srcId="{37950348-AA5F-4EBF-A2A7-40C2AA8941C3}" destId="{3BFC196B-BAAC-4890-86F0-F250E9D096E8}" srcOrd="0" destOrd="0" presId="urn:microsoft.com/office/officeart/2005/8/layout/orgChart1"/>
    <dgm:cxn modelId="{04700171-2C7F-464A-A6A1-0867B6552621}" type="presParOf" srcId="{37950348-AA5F-4EBF-A2A7-40C2AA8941C3}" destId="{CF525D22-FF2B-46B4-81BC-F74E74B56BC9}" srcOrd="1" destOrd="0" presId="urn:microsoft.com/office/officeart/2005/8/layout/orgChart1"/>
    <dgm:cxn modelId="{08E8619A-C80A-4A08-A62A-F5012321EC15}" type="presParOf" srcId="{3E97B4D2-CC60-4E79-B162-D58FF2B7BEE0}" destId="{80B84BE9-916C-48A7-95A9-3708A119A8D5}" srcOrd="1" destOrd="0" presId="urn:microsoft.com/office/officeart/2005/8/layout/orgChart1"/>
    <dgm:cxn modelId="{0EE9719A-1939-438E-B79E-D3881A7DBBA4}" type="presParOf" srcId="{3E97B4D2-CC60-4E79-B162-D58FF2B7BEE0}" destId="{A9643E6C-CABB-489F-BA98-9BD431CCC7CE}" srcOrd="2" destOrd="0" presId="urn:microsoft.com/office/officeart/2005/8/layout/orgChart1"/>
    <dgm:cxn modelId="{330C2FFF-1A41-4087-9F3A-BD5C4FD820AE}" type="presParOf" srcId="{CC477AD8-9072-410F-8811-5AE8BF48D740}" destId="{A4018EA0-94B2-446A-8C2D-26B02D80272F}" srcOrd="2" destOrd="0" presId="urn:microsoft.com/office/officeart/2005/8/layout/orgChart1"/>
    <dgm:cxn modelId="{99CF2341-30CD-4DBE-A3F2-7678DA8041A0}" type="presParOf" srcId="{BAE8B1A9-0EC4-4860-9582-72BC1CEAF18B}" destId="{65ED094A-5F67-4DD5-BFC7-E7A9237565E7}" srcOrd="4" destOrd="0" presId="urn:microsoft.com/office/officeart/2005/8/layout/orgChart1"/>
    <dgm:cxn modelId="{17005A1C-1310-479B-B5B6-42A3F5F762DF}" type="presParOf" srcId="{BAE8B1A9-0EC4-4860-9582-72BC1CEAF18B}" destId="{6846A177-0250-4C21-80C1-0AFA07649DAF}" srcOrd="5" destOrd="0" presId="urn:microsoft.com/office/officeart/2005/8/layout/orgChart1"/>
    <dgm:cxn modelId="{8896D27D-55C5-4E6A-83A5-4AAE42267FA5}" type="presParOf" srcId="{6846A177-0250-4C21-80C1-0AFA07649DAF}" destId="{256D5FF2-1771-48B1-B432-35D771CFB139}" srcOrd="0" destOrd="0" presId="urn:microsoft.com/office/officeart/2005/8/layout/orgChart1"/>
    <dgm:cxn modelId="{D270A067-8E70-4CB2-BA6C-504F8EFE3B43}" type="presParOf" srcId="{256D5FF2-1771-48B1-B432-35D771CFB139}" destId="{C5CD0093-2BE8-41CC-BE18-6F5B899051C3}" srcOrd="0" destOrd="0" presId="urn:microsoft.com/office/officeart/2005/8/layout/orgChart1"/>
    <dgm:cxn modelId="{B06B33F5-0767-4380-B445-46D1A8EFCDF8}" type="presParOf" srcId="{256D5FF2-1771-48B1-B432-35D771CFB139}" destId="{338BFCFA-C56C-44F5-8E97-B4AD025AB323}" srcOrd="1" destOrd="0" presId="urn:microsoft.com/office/officeart/2005/8/layout/orgChart1"/>
    <dgm:cxn modelId="{F814EB21-2F25-4AC2-B64D-09D84A01C47A}" type="presParOf" srcId="{6846A177-0250-4C21-80C1-0AFA07649DAF}" destId="{4EE39E21-17FF-4AEC-BC4D-CF9E71EC944F}" srcOrd="1" destOrd="0" presId="urn:microsoft.com/office/officeart/2005/8/layout/orgChart1"/>
    <dgm:cxn modelId="{AC6B68DF-0143-40D5-B238-E979F39B2F8E}" type="presParOf" srcId="{6846A177-0250-4C21-80C1-0AFA07649DAF}" destId="{24CC93E1-B18B-4F48-9CA4-5623C9E77D2C}" srcOrd="2" destOrd="0" presId="urn:microsoft.com/office/officeart/2005/8/layout/orgChart1"/>
    <dgm:cxn modelId="{66AE5292-DF0F-405F-B4FB-B5CA80BC2241}" type="presParOf" srcId="{BAE8B1A9-0EC4-4860-9582-72BC1CEAF18B}" destId="{C56A0F41-82FD-48F6-899F-48B0961818F9}" srcOrd="6" destOrd="0" presId="urn:microsoft.com/office/officeart/2005/8/layout/orgChart1"/>
    <dgm:cxn modelId="{AA09CF20-1002-4818-A5E8-C564EBEC3746}" type="presParOf" srcId="{BAE8B1A9-0EC4-4860-9582-72BC1CEAF18B}" destId="{04CFE544-B012-4899-B9A5-D1D56868ABAD}" srcOrd="7" destOrd="0" presId="urn:microsoft.com/office/officeart/2005/8/layout/orgChart1"/>
    <dgm:cxn modelId="{D8FED1B4-98D7-409D-B4A7-538A061321A9}" type="presParOf" srcId="{04CFE544-B012-4899-B9A5-D1D56868ABAD}" destId="{8CBBD171-99AF-42EC-8077-3FBDEBAB04F3}" srcOrd="0" destOrd="0" presId="urn:microsoft.com/office/officeart/2005/8/layout/orgChart1"/>
    <dgm:cxn modelId="{7BB7C125-344E-489D-86DD-FCC8836FBEC1}" type="presParOf" srcId="{8CBBD171-99AF-42EC-8077-3FBDEBAB04F3}" destId="{8CAB4070-0EC2-4431-94ED-1C2C2991B1BA}" srcOrd="0" destOrd="0" presId="urn:microsoft.com/office/officeart/2005/8/layout/orgChart1"/>
    <dgm:cxn modelId="{C7240F5E-0796-42A3-8DE4-F27C7BDED14F}" type="presParOf" srcId="{8CBBD171-99AF-42EC-8077-3FBDEBAB04F3}" destId="{65613850-8798-4CF7-B253-2670DFFE04D5}" srcOrd="1" destOrd="0" presId="urn:microsoft.com/office/officeart/2005/8/layout/orgChart1"/>
    <dgm:cxn modelId="{7402A0F9-BA18-45C5-9A86-1F99BC64158B}" type="presParOf" srcId="{04CFE544-B012-4899-B9A5-D1D56868ABAD}" destId="{FCC2BA59-C195-4739-AEA8-0B70C77B59D8}" srcOrd="1" destOrd="0" presId="urn:microsoft.com/office/officeart/2005/8/layout/orgChart1"/>
    <dgm:cxn modelId="{9149D74C-7620-4A7B-B70B-3BB45C71E308}" type="presParOf" srcId="{04CFE544-B012-4899-B9A5-D1D56868ABAD}" destId="{7FF10206-8DB1-451D-AC4C-E8EC9D26EF21}" srcOrd="2" destOrd="0" presId="urn:microsoft.com/office/officeart/2005/8/layout/orgChart1"/>
    <dgm:cxn modelId="{0F6B2016-A7CD-438E-814B-DA86EA91C871}" type="presParOf" srcId="{966151F3-9DC8-4BA2-99F2-B62B3224D402}" destId="{D01EDD39-9BC7-4C2E-A27B-244D6465BF6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9621D8-CE58-4308-A676-1AE295CE362D}"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AFCC0668-FA97-4A51-90EC-AF9A5B4FE8A6}">
      <dgm:prSet phldrT="[Text]" custT="1"/>
      <dgm:spPr/>
      <dgm:t>
        <a:bodyPr/>
        <a:lstStyle/>
        <a:p>
          <a:r>
            <a:rPr lang="ar-SA" sz="2000" dirty="0">
              <a:solidFill>
                <a:schemeClr val="accent1"/>
              </a:solidFill>
              <a:latin typeface="Segoe UI Semilight" panose="020B0402040204020203" pitchFamily="34" charset="0"/>
              <a:cs typeface="Segoe UI Semilight" panose="020B0402040204020203" pitchFamily="34" charset="0"/>
            </a:rPr>
            <a:t>سلحفاة برية</a:t>
          </a:r>
          <a:endParaRPr lang="en-US" sz="2000" dirty="0">
            <a:solidFill>
              <a:schemeClr val="accent1"/>
            </a:solidFill>
            <a:latin typeface="Segoe UI Semilight" panose="020B0402040204020203" pitchFamily="34" charset="0"/>
            <a:cs typeface="Segoe UI Semilight" panose="020B0402040204020203" pitchFamily="34" charset="0"/>
          </a:endParaRPr>
        </a:p>
      </dgm:t>
    </dgm:pt>
    <dgm:pt modelId="{AAC7B372-5D3D-455B-A216-1200BE17AC61}" type="parTrans" cxnId="{47E8F52C-EE2C-4B2F-9021-2F8BCD42E6FE}">
      <dgm:prSet/>
      <dgm:spPr/>
      <dgm:t>
        <a:bodyPr/>
        <a:lstStyle/>
        <a:p>
          <a:endParaRPr lang="en-US"/>
        </a:p>
      </dgm:t>
    </dgm:pt>
    <dgm:pt modelId="{42BBFFE3-DF52-4EA0-AEE0-52EEDF1BBB0D}" type="sibTrans" cxnId="{47E8F52C-EE2C-4B2F-9021-2F8BCD42E6FE}">
      <dgm:prSet/>
      <dgm:spPr/>
      <dgm:t>
        <a:bodyPr/>
        <a:lstStyle/>
        <a:p>
          <a:endParaRPr lang="en-US"/>
        </a:p>
      </dgm:t>
    </dgm:pt>
    <dgm:pt modelId="{8093E6E2-D8CA-4092-AF46-6ABE8833CB99}">
      <dgm:prSet phldrT="[Text]" custT="1"/>
      <dgm:spPr/>
      <dgm:t>
        <a:bodyPr/>
        <a:lstStyle/>
        <a:p>
          <a:r>
            <a:rPr lang="ar-SA" sz="2000" dirty="0">
              <a:solidFill>
                <a:schemeClr val="accent1"/>
              </a:solidFill>
              <a:latin typeface="Segoe UI Semilight" panose="020B0402040204020203" pitchFamily="34" charset="0"/>
              <a:cs typeface="Segoe UI Semilight" panose="020B0402040204020203" pitchFamily="34" charset="0"/>
            </a:rPr>
            <a:t>سلحفاة بحرية</a:t>
          </a:r>
          <a:endParaRPr lang="en-US" sz="2000" dirty="0">
            <a:solidFill>
              <a:schemeClr val="accent1"/>
            </a:solidFill>
            <a:latin typeface="Segoe UI Semilight" panose="020B0402040204020203" pitchFamily="34" charset="0"/>
            <a:cs typeface="Segoe UI Semilight" panose="020B0402040204020203" pitchFamily="34" charset="0"/>
          </a:endParaRPr>
        </a:p>
      </dgm:t>
    </dgm:pt>
    <dgm:pt modelId="{70B3CB9B-4BDE-4616-A4C8-B5CB68C73249}" type="parTrans" cxnId="{0CEA5590-41A3-482A-9B06-BC917E6919C6}">
      <dgm:prSet/>
      <dgm:spPr/>
      <dgm:t>
        <a:bodyPr/>
        <a:lstStyle/>
        <a:p>
          <a:endParaRPr lang="en-US"/>
        </a:p>
      </dgm:t>
    </dgm:pt>
    <dgm:pt modelId="{B8AF7AEA-E874-47BE-BBEF-5BC8BBE4CDD8}" type="sibTrans" cxnId="{0CEA5590-41A3-482A-9B06-BC917E6919C6}">
      <dgm:prSet/>
      <dgm:spPr/>
      <dgm:t>
        <a:bodyPr/>
        <a:lstStyle/>
        <a:p>
          <a:endParaRPr lang="en-US"/>
        </a:p>
      </dgm:t>
    </dgm:pt>
    <dgm:pt modelId="{3B848BD9-F810-4D8B-BC83-1F11A352DF73}" type="pres">
      <dgm:prSet presAssocID="{D49621D8-CE58-4308-A676-1AE295CE362D}" presName="Name0" presStyleCnt="0">
        <dgm:presLayoutVars>
          <dgm:dir/>
          <dgm:resizeHandles val="exact"/>
        </dgm:presLayoutVars>
      </dgm:prSet>
      <dgm:spPr/>
    </dgm:pt>
    <dgm:pt modelId="{AF36C60C-3F9C-4A19-A00A-6BA82B79107C}" type="pres">
      <dgm:prSet presAssocID="{AFCC0668-FA97-4A51-90EC-AF9A5B4FE8A6}" presName="compNode" presStyleCnt="0"/>
      <dgm:spPr/>
    </dgm:pt>
    <dgm:pt modelId="{68C74E92-FBB3-4DB3-89C8-174617A9DA51}" type="pres">
      <dgm:prSet presAssocID="{AFCC0668-FA97-4A51-90EC-AF9A5B4FE8A6}" presName="pictRect" presStyleLbl="node1" presStyleIdx="0" presStyleCnt="2"/>
      <dgm:spPr>
        <a:blipFill rotWithShape="1">
          <a:blip xmlns:r="http://schemas.openxmlformats.org/officeDocument/2006/relationships" r:embed="rId1"/>
          <a:stretch>
            <a:fillRect/>
          </a:stretch>
        </a:blipFill>
      </dgm:spPr>
    </dgm:pt>
    <dgm:pt modelId="{2B0AB19B-B6BE-4CA1-B236-DB0645A30FF5}" type="pres">
      <dgm:prSet presAssocID="{AFCC0668-FA97-4A51-90EC-AF9A5B4FE8A6}" presName="textRect" presStyleLbl="revTx" presStyleIdx="0" presStyleCnt="2">
        <dgm:presLayoutVars>
          <dgm:bulletEnabled val="1"/>
        </dgm:presLayoutVars>
      </dgm:prSet>
      <dgm:spPr/>
    </dgm:pt>
    <dgm:pt modelId="{073C1D42-1780-45D9-B3B0-9C8B98A5F923}" type="pres">
      <dgm:prSet presAssocID="{42BBFFE3-DF52-4EA0-AEE0-52EEDF1BBB0D}" presName="sibTrans" presStyleLbl="sibTrans2D1" presStyleIdx="0" presStyleCnt="0"/>
      <dgm:spPr/>
    </dgm:pt>
    <dgm:pt modelId="{4B0D3597-FAD9-46D5-960A-042EDC8F20FD}" type="pres">
      <dgm:prSet presAssocID="{8093E6E2-D8CA-4092-AF46-6ABE8833CB99}" presName="compNode" presStyleCnt="0"/>
      <dgm:spPr/>
    </dgm:pt>
    <dgm:pt modelId="{AF5DD3CA-34C0-4651-BA03-AEF6FA228E5A}" type="pres">
      <dgm:prSet presAssocID="{8093E6E2-D8CA-4092-AF46-6ABE8833CB99}" presName="pictRect" presStyleLbl="node1" presStyleIdx="1" presStyleCnt="2"/>
      <dgm:spPr>
        <a:blipFill rotWithShape="1">
          <a:blip xmlns:r="http://schemas.openxmlformats.org/officeDocument/2006/relationships" r:embed="rId2"/>
          <a:stretch>
            <a:fillRect/>
          </a:stretch>
        </a:blipFill>
      </dgm:spPr>
    </dgm:pt>
    <dgm:pt modelId="{E758C907-0136-4F83-8F92-BEA3CED251BB}" type="pres">
      <dgm:prSet presAssocID="{8093E6E2-D8CA-4092-AF46-6ABE8833CB99}" presName="textRect" presStyleLbl="revTx" presStyleIdx="1" presStyleCnt="2">
        <dgm:presLayoutVars>
          <dgm:bulletEnabled val="1"/>
        </dgm:presLayoutVars>
      </dgm:prSet>
      <dgm:spPr/>
    </dgm:pt>
  </dgm:ptLst>
  <dgm:cxnLst>
    <dgm:cxn modelId="{3764DD09-457E-4843-8629-B81BCCF29C4A}" type="presOf" srcId="{8093E6E2-D8CA-4092-AF46-6ABE8833CB99}" destId="{E758C907-0136-4F83-8F92-BEA3CED251BB}" srcOrd="0" destOrd="0" presId="urn:microsoft.com/office/officeart/2005/8/layout/pList1"/>
    <dgm:cxn modelId="{47E8F52C-EE2C-4B2F-9021-2F8BCD42E6FE}" srcId="{D49621D8-CE58-4308-A676-1AE295CE362D}" destId="{AFCC0668-FA97-4A51-90EC-AF9A5B4FE8A6}" srcOrd="0" destOrd="0" parTransId="{AAC7B372-5D3D-455B-A216-1200BE17AC61}" sibTransId="{42BBFFE3-DF52-4EA0-AEE0-52EEDF1BBB0D}"/>
    <dgm:cxn modelId="{0CEA5590-41A3-482A-9B06-BC917E6919C6}" srcId="{D49621D8-CE58-4308-A676-1AE295CE362D}" destId="{8093E6E2-D8CA-4092-AF46-6ABE8833CB99}" srcOrd="1" destOrd="0" parTransId="{70B3CB9B-4BDE-4616-A4C8-B5CB68C73249}" sibTransId="{B8AF7AEA-E874-47BE-BBEF-5BC8BBE4CDD8}"/>
    <dgm:cxn modelId="{A2A4F09D-446B-456A-8D80-A3A3DF49BA4C}" type="presOf" srcId="{AFCC0668-FA97-4A51-90EC-AF9A5B4FE8A6}" destId="{2B0AB19B-B6BE-4CA1-B236-DB0645A30FF5}" srcOrd="0" destOrd="0" presId="urn:microsoft.com/office/officeart/2005/8/layout/pList1"/>
    <dgm:cxn modelId="{6B3911B6-D013-4D4B-83E9-62C3975C33A6}" type="presOf" srcId="{D49621D8-CE58-4308-A676-1AE295CE362D}" destId="{3B848BD9-F810-4D8B-BC83-1F11A352DF73}" srcOrd="0" destOrd="0" presId="urn:microsoft.com/office/officeart/2005/8/layout/pList1"/>
    <dgm:cxn modelId="{40A84FC5-CFC9-4232-8D8A-9490C8B66378}" type="presOf" srcId="{42BBFFE3-DF52-4EA0-AEE0-52EEDF1BBB0D}" destId="{073C1D42-1780-45D9-B3B0-9C8B98A5F923}" srcOrd="0" destOrd="0" presId="urn:microsoft.com/office/officeart/2005/8/layout/pList1"/>
    <dgm:cxn modelId="{C4A967AB-CCC7-4463-9474-BB1BC4899BD4}" type="presParOf" srcId="{3B848BD9-F810-4D8B-BC83-1F11A352DF73}" destId="{AF36C60C-3F9C-4A19-A00A-6BA82B79107C}" srcOrd="0" destOrd="0" presId="urn:microsoft.com/office/officeart/2005/8/layout/pList1"/>
    <dgm:cxn modelId="{C085C864-8B1B-4BC5-80CB-967E0DA04668}" type="presParOf" srcId="{AF36C60C-3F9C-4A19-A00A-6BA82B79107C}" destId="{68C74E92-FBB3-4DB3-89C8-174617A9DA51}" srcOrd="0" destOrd="0" presId="urn:microsoft.com/office/officeart/2005/8/layout/pList1"/>
    <dgm:cxn modelId="{FE0527E9-3F02-4506-898C-17B85F35A15C}" type="presParOf" srcId="{AF36C60C-3F9C-4A19-A00A-6BA82B79107C}" destId="{2B0AB19B-B6BE-4CA1-B236-DB0645A30FF5}" srcOrd="1" destOrd="0" presId="urn:microsoft.com/office/officeart/2005/8/layout/pList1"/>
    <dgm:cxn modelId="{AFB0D159-BF36-4E80-8BA1-00B210F35F51}" type="presParOf" srcId="{3B848BD9-F810-4D8B-BC83-1F11A352DF73}" destId="{073C1D42-1780-45D9-B3B0-9C8B98A5F923}" srcOrd="1" destOrd="0" presId="urn:microsoft.com/office/officeart/2005/8/layout/pList1"/>
    <dgm:cxn modelId="{D28CB143-80D6-4CC4-BF39-7F5EB2A9D019}" type="presParOf" srcId="{3B848BD9-F810-4D8B-BC83-1F11A352DF73}" destId="{4B0D3597-FAD9-46D5-960A-042EDC8F20FD}" srcOrd="2" destOrd="0" presId="urn:microsoft.com/office/officeart/2005/8/layout/pList1"/>
    <dgm:cxn modelId="{5D7372B4-5837-448D-BB62-957DBBEDD6AC}" type="presParOf" srcId="{4B0D3597-FAD9-46D5-960A-042EDC8F20FD}" destId="{AF5DD3CA-34C0-4651-BA03-AEF6FA228E5A}" srcOrd="0" destOrd="0" presId="urn:microsoft.com/office/officeart/2005/8/layout/pList1"/>
    <dgm:cxn modelId="{77D2BA89-69C3-436C-AD37-FAB7DFD8C20E}" type="presParOf" srcId="{4B0D3597-FAD9-46D5-960A-042EDC8F20FD}" destId="{E758C907-0136-4F83-8F92-BEA3CED251BB}"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C687750-C485-4399-B9F8-AAD1C5B30788}"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F64BC822-F311-40E3-8662-81874C0E237F}">
      <dgm:prSet phldrT="[Text]"/>
      <dgm:spPr/>
      <dgm:t>
        <a:bodyPr/>
        <a:lstStyle/>
        <a:p>
          <a:r>
            <a:rPr lang="ar-SA" b="1" dirty="0">
              <a:solidFill>
                <a:schemeClr val="accent1"/>
              </a:solidFill>
              <a:latin typeface="Segoe UI Semilight" panose="020B0402040204020203" pitchFamily="34" charset="0"/>
              <a:cs typeface="Segoe UI Semilight" panose="020B0402040204020203" pitchFamily="34" charset="0"/>
            </a:rPr>
            <a:t>جلد السحلية</a:t>
          </a:r>
          <a:endParaRPr lang="en-US" b="1" dirty="0">
            <a:solidFill>
              <a:schemeClr val="accent1"/>
            </a:solidFill>
            <a:latin typeface="Segoe UI Semilight" panose="020B0402040204020203" pitchFamily="34" charset="0"/>
            <a:cs typeface="Segoe UI Semilight" panose="020B0402040204020203" pitchFamily="34" charset="0"/>
          </a:endParaRPr>
        </a:p>
      </dgm:t>
    </dgm:pt>
    <dgm:pt modelId="{6CB6050F-BD60-42C4-84B0-BFE44A9B0140}" type="parTrans" cxnId="{AB6AD0A9-6850-4F82-A2C7-2E78E05CD89A}">
      <dgm:prSet/>
      <dgm:spPr/>
      <dgm:t>
        <a:bodyPr/>
        <a:lstStyle/>
        <a:p>
          <a:endParaRPr lang="en-US"/>
        </a:p>
      </dgm:t>
    </dgm:pt>
    <dgm:pt modelId="{911825F5-CA5E-4579-9795-04E86E50DCF9}" type="sibTrans" cxnId="{AB6AD0A9-6850-4F82-A2C7-2E78E05CD89A}">
      <dgm:prSet/>
      <dgm:spPr/>
      <dgm:t>
        <a:bodyPr/>
        <a:lstStyle/>
        <a:p>
          <a:endParaRPr lang="en-US"/>
        </a:p>
      </dgm:t>
    </dgm:pt>
    <dgm:pt modelId="{037C1E4B-D180-45A2-9BEA-895B1ED65FF2}">
      <dgm:prSet phldrT="[Text]"/>
      <dgm:spPr/>
      <dgm:t>
        <a:bodyPr/>
        <a:lstStyle/>
        <a:p>
          <a:r>
            <a:rPr lang="ar-SA" b="1" dirty="0">
              <a:solidFill>
                <a:schemeClr val="accent1"/>
              </a:solidFill>
              <a:latin typeface="Segoe UI Semilight" panose="020B0402040204020203" pitchFamily="34" charset="0"/>
              <a:cs typeface="Segoe UI Semilight" panose="020B0402040204020203" pitchFamily="34" charset="0"/>
            </a:rPr>
            <a:t>جلد السلحفاة</a:t>
          </a:r>
          <a:endParaRPr lang="en-US" b="1" dirty="0">
            <a:solidFill>
              <a:schemeClr val="accent1"/>
            </a:solidFill>
            <a:latin typeface="Segoe UI Semilight" panose="020B0402040204020203" pitchFamily="34" charset="0"/>
            <a:cs typeface="Segoe UI Semilight" panose="020B0402040204020203" pitchFamily="34" charset="0"/>
          </a:endParaRPr>
        </a:p>
      </dgm:t>
    </dgm:pt>
    <dgm:pt modelId="{00B8BD3C-9CD9-4199-9A3A-99773BC869BD}" type="parTrans" cxnId="{1433A91F-2E0C-4807-8277-60963A541A55}">
      <dgm:prSet/>
      <dgm:spPr/>
      <dgm:t>
        <a:bodyPr/>
        <a:lstStyle/>
        <a:p>
          <a:endParaRPr lang="en-US"/>
        </a:p>
      </dgm:t>
    </dgm:pt>
    <dgm:pt modelId="{C47C9BE5-7B78-4668-8D66-7E7929F334F2}" type="sibTrans" cxnId="{1433A91F-2E0C-4807-8277-60963A541A55}">
      <dgm:prSet/>
      <dgm:spPr/>
      <dgm:t>
        <a:bodyPr/>
        <a:lstStyle/>
        <a:p>
          <a:endParaRPr lang="en-US"/>
        </a:p>
      </dgm:t>
    </dgm:pt>
    <dgm:pt modelId="{B3A1F606-BDF4-4EE5-8649-62CE1D198214}">
      <dgm:prSet phldrT="[Text]"/>
      <dgm:spPr/>
      <dgm:t>
        <a:bodyPr/>
        <a:lstStyle/>
        <a:p>
          <a:r>
            <a:rPr lang="ar-SA" b="1" dirty="0">
              <a:solidFill>
                <a:schemeClr val="accent1"/>
              </a:solidFill>
              <a:latin typeface="Segoe UI Semilight" panose="020B0402040204020203" pitchFamily="34" charset="0"/>
              <a:cs typeface="Segoe UI Semilight" panose="020B0402040204020203" pitchFamily="34" charset="0"/>
            </a:rPr>
            <a:t>جلد الحية</a:t>
          </a:r>
          <a:endParaRPr lang="en-US" b="1" dirty="0">
            <a:solidFill>
              <a:schemeClr val="accent1"/>
            </a:solidFill>
            <a:latin typeface="Segoe UI Semilight" panose="020B0402040204020203" pitchFamily="34" charset="0"/>
            <a:cs typeface="Segoe UI Semilight" panose="020B0402040204020203" pitchFamily="34" charset="0"/>
          </a:endParaRPr>
        </a:p>
      </dgm:t>
    </dgm:pt>
    <dgm:pt modelId="{71077DB1-594E-4D40-A879-ED238A9DEC70}" type="parTrans" cxnId="{55C22C3A-EC91-4906-A418-B1A8F3E5A594}">
      <dgm:prSet/>
      <dgm:spPr/>
      <dgm:t>
        <a:bodyPr/>
        <a:lstStyle/>
        <a:p>
          <a:endParaRPr lang="en-US"/>
        </a:p>
      </dgm:t>
    </dgm:pt>
    <dgm:pt modelId="{C8B04050-B290-432D-A01E-14437F919E42}" type="sibTrans" cxnId="{55C22C3A-EC91-4906-A418-B1A8F3E5A594}">
      <dgm:prSet/>
      <dgm:spPr/>
      <dgm:t>
        <a:bodyPr/>
        <a:lstStyle/>
        <a:p>
          <a:endParaRPr lang="en-US"/>
        </a:p>
      </dgm:t>
    </dgm:pt>
    <dgm:pt modelId="{802DFB96-5374-426E-8964-30C08EE81E62}" type="pres">
      <dgm:prSet presAssocID="{0C687750-C485-4399-B9F8-AAD1C5B30788}" presName="Name0" presStyleCnt="0">
        <dgm:presLayoutVars>
          <dgm:dir/>
          <dgm:resizeHandles val="exact"/>
        </dgm:presLayoutVars>
      </dgm:prSet>
      <dgm:spPr/>
    </dgm:pt>
    <dgm:pt modelId="{A0EB30B4-EC8A-445C-9527-AD95A990E17A}" type="pres">
      <dgm:prSet presAssocID="{F64BC822-F311-40E3-8662-81874C0E237F}" presName="compNode" presStyleCnt="0"/>
      <dgm:spPr/>
    </dgm:pt>
    <dgm:pt modelId="{C432A994-75A7-4E4C-907E-21D7128F9569}" type="pres">
      <dgm:prSet presAssocID="{F64BC822-F311-40E3-8662-81874C0E237F}" presName="pictRect" presStyleLbl="node1" presStyleIdx="0" presStyleCnt="3" custScaleX="277817" custScaleY="156657"/>
      <dgm:spPr>
        <a:blipFill rotWithShape="1">
          <a:blip xmlns:r="http://schemas.openxmlformats.org/officeDocument/2006/relationships" r:embed="rId1"/>
          <a:stretch>
            <a:fillRect/>
          </a:stretch>
        </a:blipFill>
      </dgm:spPr>
    </dgm:pt>
    <dgm:pt modelId="{B092D47B-080C-43E7-A2B8-A6A918668610}" type="pres">
      <dgm:prSet presAssocID="{F64BC822-F311-40E3-8662-81874C0E237F}" presName="textRect" presStyleLbl="revTx" presStyleIdx="0" presStyleCnt="3" custLinFactX="-18432" custLinFactY="-100000" custLinFactNeighborX="-100000" custLinFactNeighborY="-162117">
        <dgm:presLayoutVars>
          <dgm:bulletEnabled val="1"/>
        </dgm:presLayoutVars>
      </dgm:prSet>
      <dgm:spPr/>
    </dgm:pt>
    <dgm:pt modelId="{EB4F1F8D-668F-4D9B-9BF5-A6F2105A1CB8}" type="pres">
      <dgm:prSet presAssocID="{911825F5-CA5E-4579-9795-04E86E50DCF9}" presName="sibTrans" presStyleLbl="sibTrans2D1" presStyleIdx="0" presStyleCnt="0"/>
      <dgm:spPr/>
    </dgm:pt>
    <dgm:pt modelId="{82E4AEBA-3E97-4D4D-9E6B-27790B3330BD}" type="pres">
      <dgm:prSet presAssocID="{037C1E4B-D180-45A2-9BEA-895B1ED65FF2}" presName="compNode" presStyleCnt="0"/>
      <dgm:spPr/>
    </dgm:pt>
    <dgm:pt modelId="{86B1F4B6-5635-4E80-ACC0-1D8D966B69B9}" type="pres">
      <dgm:prSet presAssocID="{037C1E4B-D180-45A2-9BEA-895B1ED65FF2}" presName="pictRect" presStyleLbl="node1" presStyleIdx="1" presStyleCnt="3" custScaleX="277817" custScaleY="156657"/>
      <dgm:spPr>
        <a:blipFill rotWithShape="1">
          <a:blip xmlns:r="http://schemas.openxmlformats.org/officeDocument/2006/relationships" r:embed="rId2"/>
          <a:stretch>
            <a:fillRect/>
          </a:stretch>
        </a:blipFill>
      </dgm:spPr>
    </dgm:pt>
    <dgm:pt modelId="{A28DC516-CDCD-441E-A6C8-3AE86212BE91}" type="pres">
      <dgm:prSet presAssocID="{037C1E4B-D180-45A2-9BEA-895B1ED65FF2}" presName="textRect" presStyleLbl="revTx" presStyleIdx="1" presStyleCnt="3" custLinFactX="-18446" custLinFactY="-100000" custLinFactNeighborX="-100000" custLinFactNeighborY="-151490">
        <dgm:presLayoutVars>
          <dgm:bulletEnabled val="1"/>
        </dgm:presLayoutVars>
      </dgm:prSet>
      <dgm:spPr/>
    </dgm:pt>
    <dgm:pt modelId="{E2DE12FC-AB11-4175-890C-664B7CFD33CB}" type="pres">
      <dgm:prSet presAssocID="{C47C9BE5-7B78-4668-8D66-7E7929F334F2}" presName="sibTrans" presStyleLbl="sibTrans2D1" presStyleIdx="0" presStyleCnt="0"/>
      <dgm:spPr/>
    </dgm:pt>
    <dgm:pt modelId="{6B8C35CD-25D3-47BD-90CA-DA7BC75B43AA}" type="pres">
      <dgm:prSet presAssocID="{B3A1F606-BDF4-4EE5-8649-62CE1D198214}" presName="compNode" presStyleCnt="0"/>
      <dgm:spPr/>
    </dgm:pt>
    <dgm:pt modelId="{82FF8F20-D983-4747-BE83-84A8771DA42B}" type="pres">
      <dgm:prSet presAssocID="{B3A1F606-BDF4-4EE5-8649-62CE1D198214}" presName="pictRect" presStyleLbl="node1" presStyleIdx="2" presStyleCnt="3" custScaleX="277817" custScaleY="156657"/>
      <dgm:spPr>
        <a:blipFill rotWithShape="1">
          <a:blip xmlns:r="http://schemas.openxmlformats.org/officeDocument/2006/relationships" r:embed="rId3"/>
          <a:stretch>
            <a:fillRect/>
          </a:stretch>
        </a:blipFill>
      </dgm:spPr>
    </dgm:pt>
    <dgm:pt modelId="{C7BC12F1-B6E9-4E02-9563-DFE495942F1F}" type="pres">
      <dgm:prSet presAssocID="{B3A1F606-BDF4-4EE5-8649-62CE1D198214}" presName="textRect" presStyleLbl="revTx" presStyleIdx="2" presStyleCnt="3" custLinFactX="-21074" custLinFactY="-100000" custLinFactNeighborX="-100000" custLinFactNeighborY="-183188">
        <dgm:presLayoutVars>
          <dgm:bulletEnabled val="1"/>
        </dgm:presLayoutVars>
      </dgm:prSet>
      <dgm:spPr/>
    </dgm:pt>
  </dgm:ptLst>
  <dgm:cxnLst>
    <dgm:cxn modelId="{1433A91F-2E0C-4807-8277-60963A541A55}" srcId="{0C687750-C485-4399-B9F8-AAD1C5B30788}" destId="{037C1E4B-D180-45A2-9BEA-895B1ED65FF2}" srcOrd="1" destOrd="0" parTransId="{00B8BD3C-9CD9-4199-9A3A-99773BC869BD}" sibTransId="{C47C9BE5-7B78-4668-8D66-7E7929F334F2}"/>
    <dgm:cxn modelId="{1CA88033-F350-4815-86DD-3E3B39F19922}" type="presOf" srcId="{037C1E4B-D180-45A2-9BEA-895B1ED65FF2}" destId="{A28DC516-CDCD-441E-A6C8-3AE86212BE91}" srcOrd="0" destOrd="0" presId="urn:microsoft.com/office/officeart/2005/8/layout/pList1"/>
    <dgm:cxn modelId="{55C22C3A-EC91-4906-A418-B1A8F3E5A594}" srcId="{0C687750-C485-4399-B9F8-AAD1C5B30788}" destId="{B3A1F606-BDF4-4EE5-8649-62CE1D198214}" srcOrd="2" destOrd="0" parTransId="{71077DB1-594E-4D40-A879-ED238A9DEC70}" sibTransId="{C8B04050-B290-432D-A01E-14437F919E42}"/>
    <dgm:cxn modelId="{A48ACE61-1A12-4BC6-A6DB-379654FA3A2F}" type="presOf" srcId="{F64BC822-F311-40E3-8662-81874C0E237F}" destId="{B092D47B-080C-43E7-A2B8-A6A918668610}" srcOrd="0" destOrd="0" presId="urn:microsoft.com/office/officeart/2005/8/layout/pList1"/>
    <dgm:cxn modelId="{BF0E1857-A957-4E74-A959-37B3AFE0419B}" type="presOf" srcId="{0C687750-C485-4399-B9F8-AAD1C5B30788}" destId="{802DFB96-5374-426E-8964-30C08EE81E62}" srcOrd="0" destOrd="0" presId="urn:microsoft.com/office/officeart/2005/8/layout/pList1"/>
    <dgm:cxn modelId="{8B703887-D4BD-42EF-8C14-8508C9B0B1D6}" type="presOf" srcId="{C47C9BE5-7B78-4668-8D66-7E7929F334F2}" destId="{E2DE12FC-AB11-4175-890C-664B7CFD33CB}" srcOrd="0" destOrd="0" presId="urn:microsoft.com/office/officeart/2005/8/layout/pList1"/>
    <dgm:cxn modelId="{6FA9CBA8-5B35-4DD0-AB7F-A13C97160C27}" type="presOf" srcId="{911825F5-CA5E-4579-9795-04E86E50DCF9}" destId="{EB4F1F8D-668F-4D9B-9BF5-A6F2105A1CB8}" srcOrd="0" destOrd="0" presId="urn:microsoft.com/office/officeart/2005/8/layout/pList1"/>
    <dgm:cxn modelId="{AB6AD0A9-6850-4F82-A2C7-2E78E05CD89A}" srcId="{0C687750-C485-4399-B9F8-AAD1C5B30788}" destId="{F64BC822-F311-40E3-8662-81874C0E237F}" srcOrd="0" destOrd="0" parTransId="{6CB6050F-BD60-42C4-84B0-BFE44A9B0140}" sibTransId="{911825F5-CA5E-4579-9795-04E86E50DCF9}"/>
    <dgm:cxn modelId="{C42E44B2-4864-43C1-BE1D-7167516F64FB}" type="presOf" srcId="{B3A1F606-BDF4-4EE5-8649-62CE1D198214}" destId="{C7BC12F1-B6E9-4E02-9563-DFE495942F1F}" srcOrd="0" destOrd="0" presId="urn:microsoft.com/office/officeart/2005/8/layout/pList1"/>
    <dgm:cxn modelId="{1AF6C173-1EB3-4188-8190-A6E408824727}" type="presParOf" srcId="{802DFB96-5374-426E-8964-30C08EE81E62}" destId="{A0EB30B4-EC8A-445C-9527-AD95A990E17A}" srcOrd="0" destOrd="0" presId="urn:microsoft.com/office/officeart/2005/8/layout/pList1"/>
    <dgm:cxn modelId="{DA9EEE4B-4667-4063-A68E-E8C1841732E4}" type="presParOf" srcId="{A0EB30B4-EC8A-445C-9527-AD95A990E17A}" destId="{C432A994-75A7-4E4C-907E-21D7128F9569}" srcOrd="0" destOrd="0" presId="urn:microsoft.com/office/officeart/2005/8/layout/pList1"/>
    <dgm:cxn modelId="{6ACB3BEC-DCC5-419C-B7D7-2DDC6D0AE9CF}" type="presParOf" srcId="{A0EB30B4-EC8A-445C-9527-AD95A990E17A}" destId="{B092D47B-080C-43E7-A2B8-A6A918668610}" srcOrd="1" destOrd="0" presId="urn:microsoft.com/office/officeart/2005/8/layout/pList1"/>
    <dgm:cxn modelId="{1B43BC12-7EED-49B7-95FC-96E0AF8FE250}" type="presParOf" srcId="{802DFB96-5374-426E-8964-30C08EE81E62}" destId="{EB4F1F8D-668F-4D9B-9BF5-A6F2105A1CB8}" srcOrd="1" destOrd="0" presId="urn:microsoft.com/office/officeart/2005/8/layout/pList1"/>
    <dgm:cxn modelId="{455976F4-F911-424D-ABE4-F27AAD63941F}" type="presParOf" srcId="{802DFB96-5374-426E-8964-30C08EE81E62}" destId="{82E4AEBA-3E97-4D4D-9E6B-27790B3330BD}" srcOrd="2" destOrd="0" presId="urn:microsoft.com/office/officeart/2005/8/layout/pList1"/>
    <dgm:cxn modelId="{B47BA007-F5DF-4CBB-B449-C46B99A53972}" type="presParOf" srcId="{82E4AEBA-3E97-4D4D-9E6B-27790B3330BD}" destId="{86B1F4B6-5635-4E80-ACC0-1D8D966B69B9}" srcOrd="0" destOrd="0" presId="urn:microsoft.com/office/officeart/2005/8/layout/pList1"/>
    <dgm:cxn modelId="{6A122661-752B-47D0-B32F-41A2723444B6}" type="presParOf" srcId="{82E4AEBA-3E97-4D4D-9E6B-27790B3330BD}" destId="{A28DC516-CDCD-441E-A6C8-3AE86212BE91}" srcOrd="1" destOrd="0" presId="urn:microsoft.com/office/officeart/2005/8/layout/pList1"/>
    <dgm:cxn modelId="{B0B36C48-411D-4D27-B68B-9F0EB35C3F92}" type="presParOf" srcId="{802DFB96-5374-426E-8964-30C08EE81E62}" destId="{E2DE12FC-AB11-4175-890C-664B7CFD33CB}" srcOrd="3" destOrd="0" presId="urn:microsoft.com/office/officeart/2005/8/layout/pList1"/>
    <dgm:cxn modelId="{376F9AEF-70E4-45CA-952E-87BAA0E7D8C9}" type="presParOf" srcId="{802DFB96-5374-426E-8964-30C08EE81E62}" destId="{6B8C35CD-25D3-47BD-90CA-DA7BC75B43AA}" srcOrd="4" destOrd="0" presId="urn:microsoft.com/office/officeart/2005/8/layout/pList1"/>
    <dgm:cxn modelId="{71BBB173-F7B6-479C-86A8-73A286704796}" type="presParOf" srcId="{6B8C35CD-25D3-47BD-90CA-DA7BC75B43AA}" destId="{82FF8F20-D983-4747-BE83-84A8771DA42B}" srcOrd="0" destOrd="0" presId="urn:microsoft.com/office/officeart/2005/8/layout/pList1"/>
    <dgm:cxn modelId="{2601539C-DD75-41B7-9C0F-682E372E2A2E}" type="presParOf" srcId="{6B8C35CD-25D3-47BD-90CA-DA7BC75B43AA}" destId="{C7BC12F1-B6E9-4E02-9563-DFE495942F1F}"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65775-3FA6-4C93-A6B8-453F6613FE01}">
      <dsp:nvSpPr>
        <dsp:cNvPr id="0" name=""/>
        <dsp:cNvSpPr/>
      </dsp:nvSpPr>
      <dsp:spPr>
        <a:xfrm>
          <a:off x="0" y="790"/>
          <a:ext cx="5284120" cy="40400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r" defTabSz="977900" rtl="1">
            <a:lnSpc>
              <a:spcPct val="90000"/>
            </a:lnSpc>
            <a:spcBef>
              <a:spcPct val="0"/>
            </a:spcBef>
            <a:spcAft>
              <a:spcPct val="35000"/>
            </a:spcAft>
            <a:buNone/>
          </a:pPr>
          <a:r>
            <a:rPr lang="ar-SA" sz="2200" b="1" kern="1200" dirty="0">
              <a:latin typeface="Segoe UI Semilight" panose="020B0402040204020203" pitchFamily="34" charset="0"/>
              <a:ea typeface="Microsoft Sans Serif" panose="020B0604020202020204" pitchFamily="34" charset="0"/>
              <a:cs typeface="Segoe UI Semilight" panose="020B0402040204020203" pitchFamily="34" charset="0"/>
            </a:rPr>
            <a:t>متى ظهرت الزواحف على الأرض اليابسة ؟</a:t>
          </a:r>
          <a:endParaRPr lang="en-US" sz="2200" b="1" kern="1200" dirty="0">
            <a:latin typeface="Segoe UI Semilight" panose="020B0402040204020203" pitchFamily="34" charset="0"/>
            <a:ea typeface="Microsoft Sans Serif" panose="020B0604020202020204" pitchFamily="34" charset="0"/>
            <a:cs typeface="Segoe UI Semilight" panose="020B0402040204020203" pitchFamily="34" charset="0"/>
          </a:endParaRPr>
        </a:p>
      </dsp:txBody>
      <dsp:txXfrm>
        <a:off x="19722" y="20512"/>
        <a:ext cx="5244676" cy="3645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65775-3FA6-4C93-A6B8-453F6613FE01}">
      <dsp:nvSpPr>
        <dsp:cNvPr id="0" name=""/>
        <dsp:cNvSpPr/>
      </dsp:nvSpPr>
      <dsp:spPr>
        <a:xfrm>
          <a:off x="0" y="0"/>
          <a:ext cx="6456217" cy="51462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r" defTabSz="977900" rtl="1">
            <a:lnSpc>
              <a:spcPct val="90000"/>
            </a:lnSpc>
            <a:spcBef>
              <a:spcPct val="0"/>
            </a:spcBef>
            <a:spcAft>
              <a:spcPct val="35000"/>
            </a:spcAft>
            <a:buNone/>
          </a:pPr>
          <a:r>
            <a:rPr lang="ar-SA" sz="2200" b="1" kern="1200" dirty="0">
              <a:latin typeface="Segoe UI Semilight" panose="020B0402040204020203" pitchFamily="34" charset="0"/>
              <a:cs typeface="Segoe UI Semilight" panose="020B0402040204020203" pitchFamily="34" charset="0"/>
            </a:rPr>
            <a:t>لماذا انقرضت الديناصورات ؟</a:t>
          </a:r>
          <a:endParaRPr lang="en-US" sz="2200" b="1" kern="1200" dirty="0">
            <a:latin typeface="Segoe UI Semilight" panose="020B0402040204020203" pitchFamily="34" charset="0"/>
            <a:cs typeface="Segoe UI Semilight" panose="020B0402040204020203" pitchFamily="34" charset="0"/>
          </a:endParaRPr>
        </a:p>
      </dsp:txBody>
      <dsp:txXfrm>
        <a:off x="25122" y="25122"/>
        <a:ext cx="6405973" cy="4643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65775-3FA6-4C93-A6B8-453F6613FE01}">
      <dsp:nvSpPr>
        <dsp:cNvPr id="0" name=""/>
        <dsp:cNvSpPr/>
      </dsp:nvSpPr>
      <dsp:spPr>
        <a:xfrm>
          <a:off x="0" y="4844"/>
          <a:ext cx="4017818" cy="247662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justLow" defTabSz="577850" rtl="1">
            <a:lnSpc>
              <a:spcPct val="90000"/>
            </a:lnSpc>
            <a:spcBef>
              <a:spcPct val="0"/>
            </a:spcBef>
            <a:spcAft>
              <a:spcPct val="35000"/>
            </a:spcAft>
            <a:buNone/>
          </a:pPr>
          <a:r>
            <a:rPr lang="ar-SA" sz="1300" b="0" kern="1200" dirty="0">
              <a:solidFill>
                <a:schemeClr val="bg1"/>
              </a:solidFill>
              <a:latin typeface="Segoe UI Semibold" panose="020B0702040204020203" pitchFamily="34" charset="0"/>
              <a:ea typeface="Calibri" panose="020F0502020204030204" pitchFamily="34" charset="0"/>
              <a:cs typeface="Segoe UI Semibold" panose="020B0702040204020203" pitchFamily="34" charset="0"/>
            </a:rPr>
            <a:t>وأميل شخصياً إلى نظرية العالمين توماس </a:t>
          </a:r>
          <a:r>
            <a:rPr lang="ar-SA" sz="1300" b="0" kern="1200" dirty="0" err="1">
              <a:solidFill>
                <a:schemeClr val="bg1"/>
              </a:solidFill>
              <a:latin typeface="Segoe UI Semibold" panose="020B0702040204020203" pitchFamily="34" charset="0"/>
              <a:ea typeface="Calibri" panose="020F0502020204030204" pitchFamily="34" charset="0"/>
              <a:cs typeface="Segoe UI Semibold" panose="020B0702040204020203" pitchFamily="34" charset="0"/>
            </a:rPr>
            <a:t>أهرنز</a:t>
          </a:r>
          <a:r>
            <a:rPr lang="ar-SA" sz="1300" b="0" kern="1200" dirty="0">
              <a:solidFill>
                <a:schemeClr val="bg1"/>
              </a:solidFill>
              <a:latin typeface="Segoe UI Semibold" panose="020B0702040204020203" pitchFamily="34" charset="0"/>
              <a:ea typeface="Calibri" panose="020F0502020204030204" pitchFamily="34" charset="0"/>
              <a:cs typeface="Segoe UI Semibold" panose="020B0702040204020203" pitchFamily="34" charset="0"/>
            </a:rPr>
            <a:t> وجون </a:t>
          </a:r>
          <a:r>
            <a:rPr lang="ar-SA" sz="1300" b="0" kern="1200" dirty="0" err="1">
              <a:solidFill>
                <a:schemeClr val="bg1"/>
              </a:solidFill>
              <a:latin typeface="Segoe UI Semibold" panose="020B0702040204020203" pitchFamily="34" charset="0"/>
              <a:ea typeface="Calibri" panose="020F0502020204030204" pitchFamily="34" charset="0"/>
              <a:cs typeface="Segoe UI Semibold" panose="020B0702040204020203" pitchFamily="34" charset="0"/>
            </a:rPr>
            <a:t>أوكيفي</a:t>
          </a:r>
          <a:r>
            <a:rPr lang="ar-SA" sz="1300" b="0" kern="1200" dirty="0">
              <a:solidFill>
                <a:schemeClr val="bg1"/>
              </a:solidFill>
              <a:latin typeface="Segoe UI Semibold" panose="020B0702040204020203" pitchFamily="34" charset="0"/>
              <a:ea typeface="Calibri" panose="020F0502020204030204" pitchFamily="34" charset="0"/>
              <a:cs typeface="Segoe UI Semibold" panose="020B0702040204020203" pitchFamily="34" charset="0"/>
            </a:rPr>
            <a:t> التي تقول بأن انقراض الديناصورات كان بسبب اصطدام نيزك قطره ما بين عشرة كيلومترات وخمسة عشر كيلومتراً، ووزنه ألف مليار طن. وقد أدى انحراف هذا النيزك الضخم الذي اخترق الغلاف الجوي بسرعة تبلغ حوالي مائة ألف كيلومتر في الساعة الى تحرير طاقة حرارية هائلة بلغت حوالي مليار ميغا طن من مادة ت ان ت، مقارنة بقنبلة هيروشيما الذرية التي بلغت قوتها عشرين كيلوطن، أو مقارنة بأكبر قنبلة هيدروجينية فجرها الانسان والتي تبلغ سبعين ميغا طن من مادة ت. ان. ت (</a:t>
          </a:r>
          <a:r>
            <a:rPr lang="en-US" sz="1300" b="0" kern="1200" dirty="0">
              <a:solidFill>
                <a:schemeClr val="bg1"/>
              </a:solidFill>
              <a:latin typeface="Segoe UI Semibold" panose="020B0702040204020203" pitchFamily="34" charset="0"/>
              <a:ea typeface="Calibri" panose="020F0502020204030204" pitchFamily="34" charset="0"/>
              <a:cs typeface="Segoe UI Semibold" panose="020B0702040204020203" pitchFamily="34" charset="0"/>
            </a:rPr>
            <a:t>T.N.T</a:t>
          </a:r>
          <a:r>
            <a:rPr lang="ar-SA" sz="1300" b="0" kern="1200" dirty="0">
              <a:solidFill>
                <a:schemeClr val="bg1"/>
              </a:solidFill>
              <a:latin typeface="Segoe UI Semibold" panose="020B0702040204020203" pitchFamily="34" charset="0"/>
              <a:ea typeface="Calibri" panose="020F0502020204030204" pitchFamily="34" charset="0"/>
              <a:cs typeface="Segoe UI Semibold" panose="020B0702040204020203" pitchFamily="34" charset="0"/>
            </a:rPr>
            <a:t>) وهي قوة ضئيلة جداً كما ترى!!</a:t>
          </a:r>
          <a:endParaRPr lang="en-US" sz="1300" b="0" kern="1200" dirty="0">
            <a:solidFill>
              <a:schemeClr val="bg1"/>
            </a:solidFill>
            <a:latin typeface="Segoe UI Semibold" panose="020B0702040204020203" pitchFamily="34" charset="0"/>
            <a:cs typeface="Segoe UI Semibold" panose="020B0702040204020203" pitchFamily="34" charset="0"/>
          </a:endParaRPr>
        </a:p>
      </dsp:txBody>
      <dsp:txXfrm>
        <a:off x="120899" y="125743"/>
        <a:ext cx="3776020" cy="22348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65775-3FA6-4C93-A6B8-453F6613FE01}">
      <dsp:nvSpPr>
        <dsp:cNvPr id="0" name=""/>
        <dsp:cNvSpPr/>
      </dsp:nvSpPr>
      <dsp:spPr>
        <a:xfrm>
          <a:off x="0" y="925"/>
          <a:ext cx="3289067" cy="47314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rtl="1">
            <a:lnSpc>
              <a:spcPct val="90000"/>
            </a:lnSpc>
            <a:spcBef>
              <a:spcPct val="0"/>
            </a:spcBef>
            <a:spcAft>
              <a:spcPct val="35000"/>
            </a:spcAft>
            <a:buNone/>
          </a:pPr>
          <a:r>
            <a:rPr lang="ar-SA" sz="2000" b="1" kern="1200" dirty="0">
              <a:latin typeface="Segoe UI Semibold" panose="020B0702040204020203" pitchFamily="34" charset="0"/>
              <a:cs typeface="Segoe UI Semibold" panose="020B0702040204020203" pitchFamily="34" charset="0"/>
            </a:rPr>
            <a:t>الموضع التصنيفي للزواحف :</a:t>
          </a:r>
          <a:endParaRPr lang="en-US" sz="2000" b="1" kern="1200" dirty="0">
            <a:latin typeface="Segoe UI Semibold" panose="020B0702040204020203" pitchFamily="34" charset="0"/>
            <a:cs typeface="Segoe UI Semibold" panose="020B0702040204020203" pitchFamily="34" charset="0"/>
          </a:endParaRPr>
        </a:p>
      </dsp:txBody>
      <dsp:txXfrm>
        <a:off x="23097" y="24022"/>
        <a:ext cx="3242873" cy="4269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A0F41-82FD-48F6-899F-48B0961818F9}">
      <dsp:nvSpPr>
        <dsp:cNvPr id="0" name=""/>
        <dsp:cNvSpPr/>
      </dsp:nvSpPr>
      <dsp:spPr>
        <a:xfrm>
          <a:off x="4911440" y="834154"/>
          <a:ext cx="3821961" cy="352583"/>
        </a:xfrm>
        <a:custGeom>
          <a:avLst/>
          <a:gdLst/>
          <a:ahLst/>
          <a:cxnLst/>
          <a:rect l="0" t="0" r="0" b="0"/>
          <a:pathLst>
            <a:path>
              <a:moveTo>
                <a:pt x="0" y="0"/>
              </a:moveTo>
              <a:lnTo>
                <a:pt x="0" y="259420"/>
              </a:lnTo>
              <a:lnTo>
                <a:pt x="3821961" y="259420"/>
              </a:lnTo>
              <a:lnTo>
                <a:pt x="3821961" y="35258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ED094A-5F67-4DD5-BFC7-E7A9237565E7}">
      <dsp:nvSpPr>
        <dsp:cNvPr id="0" name=""/>
        <dsp:cNvSpPr/>
      </dsp:nvSpPr>
      <dsp:spPr>
        <a:xfrm>
          <a:off x="4911440" y="834154"/>
          <a:ext cx="1301693" cy="352583"/>
        </a:xfrm>
        <a:custGeom>
          <a:avLst/>
          <a:gdLst/>
          <a:ahLst/>
          <a:cxnLst/>
          <a:rect l="0" t="0" r="0" b="0"/>
          <a:pathLst>
            <a:path>
              <a:moveTo>
                <a:pt x="0" y="0"/>
              </a:moveTo>
              <a:lnTo>
                <a:pt x="0" y="259420"/>
              </a:lnTo>
              <a:lnTo>
                <a:pt x="1301693" y="259420"/>
              </a:lnTo>
              <a:lnTo>
                <a:pt x="1301693" y="35258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A614A4-C8C1-47D0-A076-391EAFD138B6}">
      <dsp:nvSpPr>
        <dsp:cNvPr id="0" name=""/>
        <dsp:cNvSpPr/>
      </dsp:nvSpPr>
      <dsp:spPr>
        <a:xfrm>
          <a:off x="2759289" y="2050474"/>
          <a:ext cx="350091" cy="1848181"/>
        </a:xfrm>
        <a:custGeom>
          <a:avLst/>
          <a:gdLst/>
          <a:ahLst/>
          <a:cxnLst/>
          <a:rect l="0" t="0" r="0" b="0"/>
          <a:pathLst>
            <a:path>
              <a:moveTo>
                <a:pt x="0" y="0"/>
              </a:moveTo>
              <a:lnTo>
                <a:pt x="0" y="1848181"/>
              </a:lnTo>
              <a:lnTo>
                <a:pt x="350091" y="184818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4BEAF6-121E-4BEB-94C4-29E2B09B00F9}">
      <dsp:nvSpPr>
        <dsp:cNvPr id="0" name=""/>
        <dsp:cNvSpPr/>
      </dsp:nvSpPr>
      <dsp:spPr>
        <a:xfrm>
          <a:off x="2759289" y="2050474"/>
          <a:ext cx="350091" cy="1218219"/>
        </a:xfrm>
        <a:custGeom>
          <a:avLst/>
          <a:gdLst/>
          <a:ahLst/>
          <a:cxnLst/>
          <a:rect l="0" t="0" r="0" b="0"/>
          <a:pathLst>
            <a:path>
              <a:moveTo>
                <a:pt x="0" y="0"/>
              </a:moveTo>
              <a:lnTo>
                <a:pt x="0" y="1218219"/>
              </a:lnTo>
              <a:lnTo>
                <a:pt x="350091" y="121821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0A9E5C-EFCA-4159-ABFB-220B0D60AF6C}">
      <dsp:nvSpPr>
        <dsp:cNvPr id="0" name=""/>
        <dsp:cNvSpPr/>
      </dsp:nvSpPr>
      <dsp:spPr>
        <a:xfrm>
          <a:off x="2759289" y="2050474"/>
          <a:ext cx="350091" cy="588256"/>
        </a:xfrm>
        <a:custGeom>
          <a:avLst/>
          <a:gdLst/>
          <a:ahLst/>
          <a:cxnLst/>
          <a:rect l="0" t="0" r="0" b="0"/>
          <a:pathLst>
            <a:path>
              <a:moveTo>
                <a:pt x="0" y="0"/>
              </a:moveTo>
              <a:lnTo>
                <a:pt x="0" y="588256"/>
              </a:lnTo>
              <a:lnTo>
                <a:pt x="350091" y="58825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B5DE07-6CDB-46FE-A555-260751728C83}">
      <dsp:nvSpPr>
        <dsp:cNvPr id="0" name=""/>
        <dsp:cNvSpPr/>
      </dsp:nvSpPr>
      <dsp:spPr>
        <a:xfrm>
          <a:off x="3692866" y="834154"/>
          <a:ext cx="1218574" cy="352583"/>
        </a:xfrm>
        <a:custGeom>
          <a:avLst/>
          <a:gdLst/>
          <a:ahLst/>
          <a:cxnLst/>
          <a:rect l="0" t="0" r="0" b="0"/>
          <a:pathLst>
            <a:path>
              <a:moveTo>
                <a:pt x="1218574" y="0"/>
              </a:moveTo>
              <a:lnTo>
                <a:pt x="1218574" y="259420"/>
              </a:lnTo>
              <a:lnTo>
                <a:pt x="0" y="259420"/>
              </a:lnTo>
              <a:lnTo>
                <a:pt x="0" y="35258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3DD77A-19C0-4109-9DD0-A0534B07BF75}">
      <dsp:nvSpPr>
        <dsp:cNvPr id="0" name=""/>
        <dsp:cNvSpPr/>
      </dsp:nvSpPr>
      <dsp:spPr>
        <a:xfrm>
          <a:off x="1172598" y="834154"/>
          <a:ext cx="3738841" cy="352583"/>
        </a:xfrm>
        <a:custGeom>
          <a:avLst/>
          <a:gdLst/>
          <a:ahLst/>
          <a:cxnLst/>
          <a:rect l="0" t="0" r="0" b="0"/>
          <a:pathLst>
            <a:path>
              <a:moveTo>
                <a:pt x="3738841" y="0"/>
              </a:moveTo>
              <a:lnTo>
                <a:pt x="3738841" y="259420"/>
              </a:lnTo>
              <a:lnTo>
                <a:pt x="0" y="259420"/>
              </a:lnTo>
              <a:lnTo>
                <a:pt x="0" y="35258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334174-E312-481E-B308-BD3819ADF577}">
      <dsp:nvSpPr>
        <dsp:cNvPr id="0" name=""/>
        <dsp:cNvSpPr/>
      </dsp:nvSpPr>
      <dsp:spPr>
        <a:xfrm>
          <a:off x="3158839" y="312980"/>
          <a:ext cx="3505201" cy="521174"/>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rtl="1">
            <a:lnSpc>
              <a:spcPct val="100000"/>
            </a:lnSpc>
            <a:spcBef>
              <a:spcPct val="0"/>
            </a:spcBef>
            <a:spcAft>
              <a:spcPts val="0"/>
            </a:spcAft>
            <a:buNone/>
          </a:pPr>
          <a:r>
            <a:rPr lang="ar-SA" sz="2400" b="1" kern="1200" dirty="0">
              <a:solidFill>
                <a:schemeClr val="tx1">
                  <a:lumMod val="75000"/>
                  <a:lumOff val="25000"/>
                </a:schemeClr>
              </a:solidFill>
              <a:latin typeface="Segoe UI Semilight" panose="020B0402040204020203" pitchFamily="34" charset="0"/>
              <a:cs typeface="Segoe UI Semilight" panose="020B0402040204020203" pitchFamily="34" charset="0"/>
            </a:rPr>
            <a:t>تصنـيـف الزواحــف</a:t>
          </a:r>
          <a:endParaRPr lang="en-US" sz="2400" b="1" kern="1200" dirty="0">
            <a:solidFill>
              <a:schemeClr val="tx1">
                <a:lumMod val="75000"/>
                <a:lumOff val="25000"/>
              </a:schemeClr>
            </a:solidFill>
            <a:latin typeface="Segoe UI Semilight" panose="020B0402040204020203" pitchFamily="34" charset="0"/>
            <a:cs typeface="Segoe UI Semilight" panose="020B0402040204020203" pitchFamily="34" charset="0"/>
          </a:endParaRPr>
        </a:p>
      </dsp:txBody>
      <dsp:txXfrm>
        <a:off x="3158839" y="312980"/>
        <a:ext cx="3505201" cy="521174"/>
      </dsp:txXfrm>
    </dsp:sp>
    <dsp:sp modelId="{4470F298-415A-4630-B6D4-4EC8F68185F9}">
      <dsp:nvSpPr>
        <dsp:cNvPr id="0" name=""/>
        <dsp:cNvSpPr/>
      </dsp:nvSpPr>
      <dsp:spPr>
        <a:xfrm>
          <a:off x="5627" y="1186738"/>
          <a:ext cx="2333940" cy="863736"/>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rtl="1">
            <a:lnSpc>
              <a:spcPct val="100000"/>
            </a:lnSpc>
            <a:spcBef>
              <a:spcPct val="0"/>
            </a:spcBef>
            <a:spcAft>
              <a:spcPts val="0"/>
            </a:spcAft>
            <a:buNone/>
          </a:pPr>
          <a:r>
            <a:rPr lang="ar-SA" sz="1600" b="1" kern="1200" dirty="0">
              <a:solidFill>
                <a:schemeClr val="tx1">
                  <a:lumMod val="75000"/>
                  <a:lumOff val="25000"/>
                </a:schemeClr>
              </a:solidFill>
              <a:latin typeface="Segoe UI Semilight" panose="020B0402040204020203" pitchFamily="34" charset="0"/>
              <a:cs typeface="Segoe UI Semilight" panose="020B0402040204020203" pitchFamily="34" charset="0"/>
            </a:rPr>
            <a:t>رتبة التماسيح</a:t>
          </a:r>
        </a:p>
        <a:p>
          <a:pPr marL="0" lvl="0" indent="0" algn="ctr" defTabSz="711200" rtl="1">
            <a:lnSpc>
              <a:spcPct val="100000"/>
            </a:lnSpc>
            <a:spcBef>
              <a:spcPct val="0"/>
            </a:spcBef>
            <a:spcAft>
              <a:spcPts val="0"/>
            </a:spcAft>
            <a:buNone/>
          </a:pPr>
          <a:r>
            <a:rPr lang="ar-SA" sz="1600" b="1" kern="1200" dirty="0">
              <a:solidFill>
                <a:schemeClr val="tx1">
                  <a:lumMod val="75000"/>
                  <a:lumOff val="25000"/>
                </a:schemeClr>
              </a:solidFill>
              <a:latin typeface="Segoe UI Semilight" panose="020B0402040204020203" pitchFamily="34" charset="0"/>
              <a:cs typeface="Segoe UI Semilight" panose="020B0402040204020203" pitchFamily="34" charset="0"/>
            </a:rPr>
            <a:t> </a:t>
          </a:r>
          <a:r>
            <a:rPr lang="en-US" sz="1600" b="1" kern="1200" dirty="0">
              <a:solidFill>
                <a:schemeClr val="tx1">
                  <a:lumMod val="75000"/>
                  <a:lumOff val="25000"/>
                </a:schemeClr>
              </a:solidFill>
              <a:latin typeface="Segoe UI Semilight" panose="020B0402040204020203" pitchFamily="34" charset="0"/>
              <a:cs typeface="Segoe UI Semilight" panose="020B0402040204020203" pitchFamily="34" charset="0"/>
            </a:rPr>
            <a:t>Order: </a:t>
          </a:r>
          <a:r>
            <a:rPr lang="en-US" sz="1600" b="1" kern="1200" dirty="0" err="1">
              <a:solidFill>
                <a:schemeClr val="tx1">
                  <a:lumMod val="75000"/>
                  <a:lumOff val="25000"/>
                </a:schemeClr>
              </a:solidFill>
              <a:latin typeface="Segoe UI Semilight" panose="020B0402040204020203" pitchFamily="34" charset="0"/>
              <a:cs typeface="Segoe UI Semilight" panose="020B0402040204020203" pitchFamily="34" charset="0"/>
            </a:rPr>
            <a:t>Crocodilia</a:t>
          </a:r>
          <a:endParaRPr lang="ar-SA" sz="1600" b="1" kern="1200" dirty="0">
            <a:solidFill>
              <a:schemeClr val="tx1">
                <a:lumMod val="75000"/>
                <a:lumOff val="25000"/>
              </a:schemeClr>
            </a:solidFill>
            <a:latin typeface="Segoe UI Semilight" panose="020B0402040204020203" pitchFamily="34" charset="0"/>
            <a:cs typeface="Segoe UI Semilight" panose="020B0402040204020203" pitchFamily="34" charset="0"/>
          </a:endParaRPr>
        </a:p>
        <a:p>
          <a:pPr marL="0" lvl="0" indent="0" algn="ctr" defTabSz="711200" rtl="1">
            <a:lnSpc>
              <a:spcPct val="100000"/>
            </a:lnSpc>
            <a:spcBef>
              <a:spcPct val="0"/>
            </a:spcBef>
            <a:spcAft>
              <a:spcPts val="0"/>
            </a:spcAft>
            <a:buNone/>
          </a:pPr>
          <a:r>
            <a:rPr lang="en-US" sz="1600" b="0" kern="1200" dirty="0">
              <a:solidFill>
                <a:srgbClr val="FF0000"/>
              </a:solidFill>
              <a:latin typeface="Segoe UI Semilight" panose="020B0402040204020203" pitchFamily="34" charset="0"/>
              <a:cs typeface="Segoe UI Semilight" panose="020B0402040204020203" pitchFamily="34" charset="0"/>
            </a:rPr>
            <a:t> </a:t>
          </a:r>
          <a:r>
            <a:rPr lang="en-US" sz="1600" b="1" kern="1200" dirty="0">
              <a:solidFill>
                <a:srgbClr val="FF0000"/>
              </a:solidFill>
              <a:latin typeface="Segoe UI Semilight" panose="020B0402040204020203" pitchFamily="34" charset="0"/>
              <a:cs typeface="Segoe UI Semilight" panose="020B0402040204020203" pitchFamily="34" charset="0"/>
            </a:rPr>
            <a:t> </a:t>
          </a:r>
          <a:r>
            <a:rPr lang="en-US" sz="1600" b="1" kern="1200" dirty="0">
              <a:solidFill>
                <a:srgbClr val="FF0000"/>
              </a:solidFill>
              <a:latin typeface="Segoe UI Semilight" panose="020B0402040204020203" pitchFamily="34" charset="0"/>
              <a:cs typeface="Segoe UI Semilight" panose="020B0402040204020203" pitchFamily="34" charset="0"/>
              <a:sym typeface="Symbol" panose="05050102010706020507" pitchFamily="18" charset="2"/>
            </a:rPr>
            <a:t></a:t>
          </a:r>
          <a:r>
            <a:rPr lang="en-US" sz="1600" b="1" kern="1200" dirty="0">
              <a:solidFill>
                <a:srgbClr val="FF0000"/>
              </a:solidFill>
              <a:latin typeface="Segoe UI Semilight" panose="020B0402040204020203" pitchFamily="34" charset="0"/>
              <a:cs typeface="Segoe UI Semilight" panose="020B0402040204020203" pitchFamily="34" charset="0"/>
            </a:rPr>
            <a:t> 21 sp.</a:t>
          </a:r>
        </a:p>
      </dsp:txBody>
      <dsp:txXfrm>
        <a:off x="5627" y="1186738"/>
        <a:ext cx="2333940" cy="863736"/>
      </dsp:txXfrm>
    </dsp:sp>
    <dsp:sp modelId="{19941AA8-5F04-478F-8440-159C698D069D}">
      <dsp:nvSpPr>
        <dsp:cNvPr id="0" name=""/>
        <dsp:cNvSpPr/>
      </dsp:nvSpPr>
      <dsp:spPr>
        <a:xfrm>
          <a:off x="2525895" y="1186738"/>
          <a:ext cx="2333940" cy="863736"/>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rtl="1">
            <a:lnSpc>
              <a:spcPct val="100000"/>
            </a:lnSpc>
            <a:spcBef>
              <a:spcPct val="0"/>
            </a:spcBef>
            <a:spcAft>
              <a:spcPts val="0"/>
            </a:spcAft>
            <a:buNone/>
          </a:pPr>
          <a:r>
            <a:rPr lang="ar-SA" sz="1600" b="1" kern="1200" dirty="0">
              <a:solidFill>
                <a:schemeClr val="tx1">
                  <a:lumMod val="75000"/>
                  <a:lumOff val="25000"/>
                </a:schemeClr>
              </a:solidFill>
              <a:latin typeface="Segoe UI Semilight" panose="020B0402040204020203" pitchFamily="34" charset="0"/>
              <a:cs typeface="Segoe UI Semilight" panose="020B0402040204020203" pitchFamily="34" charset="0"/>
            </a:rPr>
            <a:t>رتبة الحرشفيات</a:t>
          </a:r>
        </a:p>
        <a:p>
          <a:pPr marL="0" lvl="0" indent="0" algn="ctr" defTabSz="711200" rtl="1">
            <a:lnSpc>
              <a:spcPct val="100000"/>
            </a:lnSpc>
            <a:spcBef>
              <a:spcPct val="0"/>
            </a:spcBef>
            <a:spcAft>
              <a:spcPts val="0"/>
            </a:spcAft>
            <a:buNone/>
          </a:pPr>
          <a:r>
            <a:rPr lang="ar-SA" sz="1600" b="1" kern="1200" dirty="0">
              <a:solidFill>
                <a:schemeClr val="tx1">
                  <a:lumMod val="75000"/>
                  <a:lumOff val="25000"/>
                </a:schemeClr>
              </a:solidFill>
              <a:latin typeface="Segoe UI Semilight" panose="020B0402040204020203" pitchFamily="34" charset="0"/>
              <a:cs typeface="Segoe UI Semilight" panose="020B0402040204020203" pitchFamily="34" charset="0"/>
            </a:rPr>
            <a:t> </a:t>
          </a:r>
          <a:r>
            <a:rPr lang="en-US" sz="1600" b="1" kern="1200" dirty="0">
              <a:solidFill>
                <a:schemeClr val="tx1">
                  <a:lumMod val="75000"/>
                  <a:lumOff val="25000"/>
                </a:schemeClr>
              </a:solidFill>
              <a:latin typeface="Segoe UI Semilight" panose="020B0402040204020203" pitchFamily="34" charset="0"/>
              <a:cs typeface="Segoe UI Semilight" panose="020B0402040204020203" pitchFamily="34" charset="0"/>
            </a:rPr>
            <a:t>Order: </a:t>
          </a:r>
          <a:r>
            <a:rPr lang="en-US" sz="1600" b="1" kern="1200" dirty="0" err="1">
              <a:solidFill>
                <a:schemeClr val="tx1">
                  <a:lumMod val="75000"/>
                  <a:lumOff val="25000"/>
                </a:schemeClr>
              </a:solidFill>
              <a:latin typeface="Segoe UI Semilight" panose="020B0402040204020203" pitchFamily="34" charset="0"/>
              <a:cs typeface="Segoe UI Semilight" panose="020B0402040204020203" pitchFamily="34" charset="0"/>
            </a:rPr>
            <a:t>Squamata</a:t>
          </a:r>
          <a:endParaRPr lang="ar-SA" sz="1600" b="1" kern="1200" dirty="0">
            <a:solidFill>
              <a:schemeClr val="tx1">
                <a:lumMod val="75000"/>
                <a:lumOff val="25000"/>
              </a:schemeClr>
            </a:solidFill>
            <a:latin typeface="Segoe UI Semilight" panose="020B0402040204020203" pitchFamily="34" charset="0"/>
            <a:cs typeface="Segoe UI Semilight" panose="020B0402040204020203" pitchFamily="34" charset="0"/>
          </a:endParaRPr>
        </a:p>
        <a:p>
          <a:pPr marL="0" lvl="0" indent="0" algn="ctr" defTabSz="711200" rtl="1">
            <a:lnSpc>
              <a:spcPct val="100000"/>
            </a:lnSpc>
            <a:spcBef>
              <a:spcPct val="0"/>
            </a:spcBef>
            <a:spcAft>
              <a:spcPts val="0"/>
            </a:spcAft>
            <a:buNone/>
          </a:pPr>
          <a:r>
            <a:rPr lang="en-US" sz="1600" b="1" kern="1200" dirty="0">
              <a:solidFill>
                <a:schemeClr val="tx1">
                  <a:lumMod val="75000"/>
                  <a:lumOff val="25000"/>
                </a:schemeClr>
              </a:solidFill>
              <a:latin typeface="Segoe UI Semilight" panose="020B0402040204020203" pitchFamily="34" charset="0"/>
              <a:cs typeface="Segoe UI Semilight" panose="020B0402040204020203" pitchFamily="34" charset="0"/>
            </a:rPr>
            <a:t> </a:t>
          </a:r>
          <a:r>
            <a:rPr lang="en-US" sz="1600" b="1" kern="1200" dirty="0">
              <a:solidFill>
                <a:srgbClr val="FF0000"/>
              </a:solidFill>
              <a:latin typeface="Segoe UI Semilight" panose="020B0402040204020203" pitchFamily="34" charset="0"/>
              <a:cs typeface="Segoe UI Semilight" panose="020B0402040204020203" pitchFamily="34" charset="0"/>
              <a:sym typeface="Symbol" panose="05050102010706020507" pitchFamily="18" charset="2"/>
            </a:rPr>
            <a:t></a:t>
          </a:r>
          <a:r>
            <a:rPr lang="en-US" sz="1600" b="1" kern="1200" dirty="0">
              <a:solidFill>
                <a:srgbClr val="FF0000"/>
              </a:solidFill>
              <a:latin typeface="Segoe UI Semilight" panose="020B0402040204020203" pitchFamily="34" charset="0"/>
              <a:cs typeface="Segoe UI Semilight" panose="020B0402040204020203" pitchFamily="34" charset="0"/>
            </a:rPr>
            <a:t> 5840 sp.</a:t>
          </a:r>
          <a:r>
            <a:rPr lang="ar-SA" sz="1600" b="1" kern="1200" dirty="0">
              <a:solidFill>
                <a:srgbClr val="FF0000"/>
              </a:solidFill>
              <a:latin typeface="Segoe UI Semilight" panose="020B0402040204020203" pitchFamily="34" charset="0"/>
              <a:cs typeface="Segoe UI Semilight" panose="020B0402040204020203" pitchFamily="34" charset="0"/>
            </a:rPr>
            <a:t> </a:t>
          </a:r>
          <a:endParaRPr lang="en-US" sz="1600" kern="1200" dirty="0">
            <a:solidFill>
              <a:schemeClr val="tx1">
                <a:lumMod val="75000"/>
                <a:lumOff val="25000"/>
              </a:schemeClr>
            </a:solidFill>
            <a:latin typeface="Segoe UI Semilight" panose="020B0402040204020203" pitchFamily="34" charset="0"/>
            <a:cs typeface="Segoe UI Semilight" panose="020B0402040204020203" pitchFamily="34" charset="0"/>
          </a:endParaRPr>
        </a:p>
      </dsp:txBody>
      <dsp:txXfrm>
        <a:off x="2525895" y="1186738"/>
        <a:ext cx="2333940" cy="863736"/>
      </dsp:txXfrm>
    </dsp:sp>
    <dsp:sp modelId="{9EB1EC33-0242-48DE-8399-A1903B28F3DD}">
      <dsp:nvSpPr>
        <dsp:cNvPr id="0" name=""/>
        <dsp:cNvSpPr/>
      </dsp:nvSpPr>
      <dsp:spPr>
        <a:xfrm>
          <a:off x="3109380" y="2416913"/>
          <a:ext cx="6595345" cy="443635"/>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rtl="1">
            <a:lnSpc>
              <a:spcPct val="100000"/>
            </a:lnSpc>
            <a:spcBef>
              <a:spcPct val="0"/>
            </a:spcBef>
            <a:spcAft>
              <a:spcPts val="0"/>
            </a:spcAft>
            <a:buNone/>
          </a:pPr>
          <a:r>
            <a:rPr lang="ar-SA" sz="1600" b="1" kern="1200" dirty="0">
              <a:solidFill>
                <a:schemeClr val="tx1">
                  <a:lumMod val="75000"/>
                  <a:lumOff val="25000"/>
                </a:schemeClr>
              </a:solidFill>
              <a:latin typeface="Segoe UI Semilight" panose="020B0402040204020203" pitchFamily="34" charset="0"/>
              <a:cs typeface="Segoe UI Semilight" panose="020B0402040204020203" pitchFamily="34" charset="0"/>
            </a:rPr>
            <a:t>رتيبة السحالي   </a:t>
          </a:r>
          <a:r>
            <a:rPr lang="en-US" sz="1600" b="1" kern="1200" dirty="0">
              <a:solidFill>
                <a:srgbClr val="FF0000"/>
              </a:solidFill>
              <a:latin typeface="Segoe UI Semilight" panose="020B0402040204020203" pitchFamily="34" charset="0"/>
              <a:cs typeface="Segoe UI Semilight" panose="020B0402040204020203" pitchFamily="34" charset="0"/>
              <a:sym typeface="Symbol" panose="05050102010706020507" pitchFamily="18" charset="2"/>
            </a:rPr>
            <a:t></a:t>
          </a:r>
          <a:r>
            <a:rPr lang="en-US" sz="1600" b="1" kern="1200" dirty="0">
              <a:solidFill>
                <a:srgbClr val="FF0000"/>
              </a:solidFill>
              <a:latin typeface="Segoe UI Semilight" panose="020B0402040204020203" pitchFamily="34" charset="0"/>
              <a:cs typeface="Segoe UI Semilight" panose="020B0402040204020203" pitchFamily="34" charset="0"/>
            </a:rPr>
            <a:t> 3000 sp.</a:t>
          </a:r>
          <a:r>
            <a:rPr lang="ar-SA" sz="1600" b="1" kern="1200" dirty="0">
              <a:solidFill>
                <a:srgbClr val="FF0000"/>
              </a:solidFill>
              <a:latin typeface="Segoe UI Semilight" panose="020B0402040204020203" pitchFamily="34" charset="0"/>
              <a:cs typeface="Segoe UI Semilight" panose="020B0402040204020203" pitchFamily="34" charset="0"/>
            </a:rPr>
            <a:t> </a:t>
          </a:r>
          <a:r>
            <a:rPr lang="en-US" sz="1600" b="1" kern="1200" dirty="0">
              <a:solidFill>
                <a:schemeClr val="tx1">
                  <a:lumMod val="75000"/>
                  <a:lumOff val="25000"/>
                </a:schemeClr>
              </a:solidFill>
              <a:latin typeface="Segoe UI Semilight" panose="020B0402040204020203" pitchFamily="34" charset="0"/>
              <a:cs typeface="Segoe UI Semilight" panose="020B0402040204020203" pitchFamily="34" charset="0"/>
            </a:rPr>
            <a:t>Sub-order: </a:t>
          </a:r>
          <a:r>
            <a:rPr lang="en-US" sz="1600" b="1" kern="1200" dirty="0" err="1">
              <a:solidFill>
                <a:schemeClr val="tx1">
                  <a:lumMod val="75000"/>
                  <a:lumOff val="25000"/>
                </a:schemeClr>
              </a:solidFill>
              <a:latin typeface="Segoe UI Semilight" panose="020B0402040204020203" pitchFamily="34" charset="0"/>
              <a:cs typeface="Segoe UI Semilight" panose="020B0402040204020203" pitchFamily="34" charset="0"/>
            </a:rPr>
            <a:t>Lacertilia</a:t>
          </a:r>
          <a:r>
            <a:rPr lang="en-US" sz="1600" b="1" kern="1200" dirty="0">
              <a:solidFill>
                <a:schemeClr val="tx1">
                  <a:lumMod val="75000"/>
                  <a:lumOff val="25000"/>
                </a:schemeClr>
              </a:solidFill>
              <a:latin typeface="Segoe UI Semilight" panose="020B0402040204020203" pitchFamily="34" charset="0"/>
              <a:cs typeface="Segoe UI Semilight" panose="020B0402040204020203" pitchFamily="34" charset="0"/>
            </a:rPr>
            <a:t> </a:t>
          </a:r>
          <a:endParaRPr lang="en-US" sz="1600" kern="1200" dirty="0">
            <a:solidFill>
              <a:schemeClr val="tx1">
                <a:lumMod val="75000"/>
                <a:lumOff val="25000"/>
              </a:schemeClr>
            </a:solidFill>
            <a:latin typeface="Segoe UI Semilight" panose="020B0402040204020203" pitchFamily="34" charset="0"/>
            <a:cs typeface="Segoe UI Semilight" panose="020B0402040204020203" pitchFamily="34" charset="0"/>
          </a:endParaRPr>
        </a:p>
      </dsp:txBody>
      <dsp:txXfrm>
        <a:off x="3109380" y="2416913"/>
        <a:ext cx="6595345" cy="443635"/>
      </dsp:txXfrm>
    </dsp:sp>
    <dsp:sp modelId="{760AB299-5702-4492-8618-C4EFEF603A53}">
      <dsp:nvSpPr>
        <dsp:cNvPr id="0" name=""/>
        <dsp:cNvSpPr/>
      </dsp:nvSpPr>
      <dsp:spPr>
        <a:xfrm>
          <a:off x="3109380" y="3046876"/>
          <a:ext cx="6595345" cy="443635"/>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rtl="1">
            <a:lnSpc>
              <a:spcPct val="100000"/>
            </a:lnSpc>
            <a:spcBef>
              <a:spcPct val="0"/>
            </a:spcBef>
            <a:spcAft>
              <a:spcPts val="0"/>
            </a:spcAft>
            <a:buNone/>
          </a:pPr>
          <a:r>
            <a:rPr lang="ar-SA" sz="1600" b="1" kern="1200" dirty="0">
              <a:solidFill>
                <a:schemeClr val="tx1">
                  <a:lumMod val="75000"/>
                  <a:lumOff val="25000"/>
                </a:schemeClr>
              </a:solidFill>
              <a:latin typeface="Segoe UI Semilight" panose="020B0402040204020203" pitchFamily="34" charset="0"/>
              <a:cs typeface="Segoe UI Semilight" panose="020B0402040204020203" pitchFamily="34" charset="0"/>
            </a:rPr>
            <a:t>رتيبة السحالي الدودية </a:t>
          </a:r>
          <a:r>
            <a:rPr lang="en-US" sz="1600" b="1" kern="1200" dirty="0">
              <a:solidFill>
                <a:srgbClr val="FF0000"/>
              </a:solidFill>
              <a:latin typeface="Segoe UI Semilight" panose="020B0402040204020203" pitchFamily="34" charset="0"/>
              <a:cs typeface="Segoe UI Semilight" panose="020B0402040204020203" pitchFamily="34" charset="0"/>
              <a:sym typeface="Symbol" panose="05050102010706020507" pitchFamily="18" charset="2"/>
            </a:rPr>
            <a:t></a:t>
          </a:r>
          <a:r>
            <a:rPr lang="en-US" sz="1600" b="1" kern="1200" dirty="0">
              <a:solidFill>
                <a:srgbClr val="FF0000"/>
              </a:solidFill>
              <a:latin typeface="Segoe UI Semilight" panose="020B0402040204020203" pitchFamily="34" charset="0"/>
              <a:cs typeface="Segoe UI Semilight" panose="020B0402040204020203" pitchFamily="34" charset="0"/>
            </a:rPr>
            <a:t> 140 sp.</a:t>
          </a:r>
          <a:r>
            <a:rPr lang="ar-SA" sz="1600" b="1" kern="1200" dirty="0">
              <a:solidFill>
                <a:srgbClr val="FF0000"/>
              </a:solidFill>
              <a:latin typeface="Segoe UI Semilight" panose="020B0402040204020203" pitchFamily="34" charset="0"/>
              <a:cs typeface="Segoe UI Semilight" panose="020B0402040204020203" pitchFamily="34" charset="0"/>
            </a:rPr>
            <a:t> </a:t>
          </a:r>
          <a:r>
            <a:rPr lang="en-US" sz="1600" b="1" kern="1200" dirty="0">
              <a:solidFill>
                <a:schemeClr val="tx1">
                  <a:lumMod val="75000"/>
                  <a:lumOff val="25000"/>
                </a:schemeClr>
              </a:solidFill>
              <a:latin typeface="Segoe UI Semilight" panose="020B0402040204020203" pitchFamily="34" charset="0"/>
              <a:cs typeface="Segoe UI Semilight" panose="020B0402040204020203" pitchFamily="34" charset="0"/>
            </a:rPr>
            <a:t>Sub-order: </a:t>
          </a:r>
          <a:r>
            <a:rPr lang="en-US" sz="1600" b="1" kern="1200" dirty="0" err="1">
              <a:solidFill>
                <a:schemeClr val="tx1">
                  <a:lumMod val="75000"/>
                  <a:lumOff val="25000"/>
                </a:schemeClr>
              </a:solidFill>
              <a:latin typeface="Segoe UI Semilight" panose="020B0402040204020203" pitchFamily="34" charset="0"/>
              <a:cs typeface="Segoe UI Semilight" panose="020B0402040204020203" pitchFamily="34" charset="0"/>
            </a:rPr>
            <a:t>Amphisbaenia</a:t>
          </a:r>
          <a:endParaRPr lang="en-US" sz="1600" kern="1200" dirty="0">
            <a:solidFill>
              <a:schemeClr val="tx1">
                <a:lumMod val="75000"/>
                <a:lumOff val="25000"/>
              </a:schemeClr>
            </a:solidFill>
            <a:latin typeface="Segoe UI Semilight" panose="020B0402040204020203" pitchFamily="34" charset="0"/>
            <a:cs typeface="Segoe UI Semilight" panose="020B0402040204020203" pitchFamily="34" charset="0"/>
          </a:endParaRPr>
        </a:p>
      </dsp:txBody>
      <dsp:txXfrm>
        <a:off x="3109380" y="3046876"/>
        <a:ext cx="6595345" cy="443635"/>
      </dsp:txXfrm>
    </dsp:sp>
    <dsp:sp modelId="{3BFC196B-BAAC-4890-86F0-F250E9D096E8}">
      <dsp:nvSpPr>
        <dsp:cNvPr id="0" name=""/>
        <dsp:cNvSpPr/>
      </dsp:nvSpPr>
      <dsp:spPr>
        <a:xfrm>
          <a:off x="3109380" y="3676838"/>
          <a:ext cx="6595345" cy="443635"/>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rtl="1">
            <a:lnSpc>
              <a:spcPct val="100000"/>
            </a:lnSpc>
            <a:spcBef>
              <a:spcPct val="0"/>
            </a:spcBef>
            <a:spcAft>
              <a:spcPts val="0"/>
            </a:spcAft>
            <a:buNone/>
          </a:pPr>
          <a:r>
            <a:rPr lang="ar-SA" sz="1600" b="1" kern="1200" dirty="0">
              <a:solidFill>
                <a:schemeClr val="tx1">
                  <a:lumMod val="75000"/>
                  <a:lumOff val="25000"/>
                </a:schemeClr>
              </a:solidFill>
              <a:latin typeface="Segoe UI Semilight" panose="020B0402040204020203" pitchFamily="34" charset="0"/>
              <a:cs typeface="Segoe UI Semilight" panose="020B0402040204020203" pitchFamily="34" charset="0"/>
            </a:rPr>
            <a:t>رتيبة الثعابين  </a:t>
          </a:r>
          <a:r>
            <a:rPr lang="en-US" sz="1600" b="1" kern="1200" dirty="0">
              <a:solidFill>
                <a:srgbClr val="FF0000"/>
              </a:solidFill>
              <a:latin typeface="Segoe UI Semilight" panose="020B0402040204020203" pitchFamily="34" charset="0"/>
              <a:cs typeface="Segoe UI Semilight" panose="020B0402040204020203" pitchFamily="34" charset="0"/>
              <a:sym typeface="Symbol" panose="05050102010706020507" pitchFamily="18" charset="2"/>
            </a:rPr>
            <a:t></a:t>
          </a:r>
          <a:r>
            <a:rPr lang="en-US" sz="1600" b="1" kern="1200" dirty="0">
              <a:solidFill>
                <a:srgbClr val="FF0000"/>
              </a:solidFill>
              <a:latin typeface="Segoe UI Semilight" panose="020B0402040204020203" pitchFamily="34" charset="0"/>
              <a:cs typeface="Segoe UI Semilight" panose="020B0402040204020203" pitchFamily="34" charset="0"/>
            </a:rPr>
            <a:t> 2700 sp.</a:t>
          </a:r>
          <a:r>
            <a:rPr lang="ar-SA" sz="1600" b="1" kern="1200" dirty="0">
              <a:solidFill>
                <a:srgbClr val="FF0000"/>
              </a:solidFill>
              <a:latin typeface="Segoe UI Semilight" panose="020B0402040204020203" pitchFamily="34" charset="0"/>
              <a:cs typeface="Segoe UI Semilight" panose="020B0402040204020203" pitchFamily="34" charset="0"/>
            </a:rPr>
            <a:t> </a:t>
          </a:r>
          <a:r>
            <a:rPr lang="en-US" sz="1600" b="1" kern="1200" dirty="0">
              <a:solidFill>
                <a:schemeClr val="tx1">
                  <a:lumMod val="75000"/>
                  <a:lumOff val="25000"/>
                </a:schemeClr>
              </a:solidFill>
              <a:latin typeface="Segoe UI Semilight" panose="020B0402040204020203" pitchFamily="34" charset="0"/>
              <a:cs typeface="Segoe UI Semilight" panose="020B0402040204020203" pitchFamily="34" charset="0"/>
            </a:rPr>
            <a:t>Sub-order: Ophidia (</a:t>
          </a:r>
          <a:r>
            <a:rPr lang="en-US" sz="1600" b="1" kern="1200" dirty="0" err="1">
              <a:solidFill>
                <a:schemeClr val="tx1">
                  <a:lumMod val="75000"/>
                  <a:lumOff val="25000"/>
                </a:schemeClr>
              </a:solidFill>
              <a:latin typeface="Segoe UI Semilight" panose="020B0402040204020203" pitchFamily="34" charset="0"/>
              <a:cs typeface="Segoe UI Semilight" panose="020B0402040204020203" pitchFamily="34" charset="0"/>
            </a:rPr>
            <a:t>Serpentes</a:t>
          </a:r>
          <a:r>
            <a:rPr lang="en-US" sz="1600" b="1" kern="1200" dirty="0">
              <a:solidFill>
                <a:schemeClr val="tx1">
                  <a:lumMod val="75000"/>
                  <a:lumOff val="25000"/>
                </a:schemeClr>
              </a:solidFill>
              <a:latin typeface="Segoe UI Semilight" panose="020B0402040204020203" pitchFamily="34" charset="0"/>
              <a:cs typeface="Segoe UI Semilight" panose="020B0402040204020203" pitchFamily="34" charset="0"/>
            </a:rPr>
            <a:t>) </a:t>
          </a:r>
        </a:p>
      </dsp:txBody>
      <dsp:txXfrm>
        <a:off x="3109380" y="3676838"/>
        <a:ext cx="6595345" cy="443635"/>
      </dsp:txXfrm>
    </dsp:sp>
    <dsp:sp modelId="{C5CD0093-2BE8-41CC-BE18-6F5B899051C3}">
      <dsp:nvSpPr>
        <dsp:cNvPr id="0" name=""/>
        <dsp:cNvSpPr/>
      </dsp:nvSpPr>
      <dsp:spPr>
        <a:xfrm>
          <a:off x="5046163" y="1186738"/>
          <a:ext cx="2333940" cy="863736"/>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rtl="1">
            <a:lnSpc>
              <a:spcPct val="100000"/>
            </a:lnSpc>
            <a:spcBef>
              <a:spcPct val="0"/>
            </a:spcBef>
            <a:spcAft>
              <a:spcPts val="0"/>
            </a:spcAft>
            <a:buNone/>
          </a:pPr>
          <a:r>
            <a:rPr lang="ar-SA" sz="1600" b="1" kern="1200" dirty="0">
              <a:solidFill>
                <a:schemeClr val="tx1">
                  <a:lumMod val="75000"/>
                  <a:lumOff val="25000"/>
                </a:schemeClr>
              </a:solidFill>
              <a:latin typeface="Segoe UI Semilight" panose="020B0402040204020203" pitchFamily="34" charset="0"/>
              <a:cs typeface="Segoe UI Semilight" panose="020B0402040204020203" pitchFamily="34" charset="0"/>
            </a:rPr>
            <a:t>رتبة الزواحف مدببة الرأس</a:t>
          </a:r>
        </a:p>
        <a:p>
          <a:pPr marL="0" lvl="0" indent="0" algn="ctr" defTabSz="711200" rtl="1">
            <a:lnSpc>
              <a:spcPct val="100000"/>
            </a:lnSpc>
            <a:spcBef>
              <a:spcPct val="0"/>
            </a:spcBef>
            <a:spcAft>
              <a:spcPts val="0"/>
            </a:spcAft>
            <a:buNone/>
          </a:pPr>
          <a:r>
            <a:rPr lang="ar-SA" sz="1600" b="1" kern="1200" dirty="0">
              <a:solidFill>
                <a:schemeClr val="tx1">
                  <a:lumMod val="75000"/>
                  <a:lumOff val="25000"/>
                </a:schemeClr>
              </a:solidFill>
              <a:latin typeface="Segoe UI Semilight" panose="020B0402040204020203" pitchFamily="34" charset="0"/>
              <a:cs typeface="Segoe UI Semilight" panose="020B0402040204020203" pitchFamily="34" charset="0"/>
            </a:rPr>
            <a:t> </a:t>
          </a:r>
          <a:r>
            <a:rPr lang="en-US" sz="1600" b="1" kern="1200" dirty="0">
              <a:solidFill>
                <a:schemeClr val="tx1">
                  <a:lumMod val="75000"/>
                  <a:lumOff val="25000"/>
                </a:schemeClr>
              </a:solidFill>
              <a:latin typeface="Segoe UI Semilight" panose="020B0402040204020203" pitchFamily="34" charset="0"/>
              <a:cs typeface="Segoe UI Semilight" panose="020B0402040204020203" pitchFamily="34" charset="0"/>
            </a:rPr>
            <a:t>Order: </a:t>
          </a:r>
          <a:r>
            <a:rPr lang="en-US" sz="1600" b="1" kern="1200" dirty="0" err="1">
              <a:solidFill>
                <a:schemeClr val="tx1">
                  <a:lumMod val="75000"/>
                  <a:lumOff val="25000"/>
                </a:schemeClr>
              </a:solidFill>
              <a:latin typeface="Segoe UI Semilight" panose="020B0402040204020203" pitchFamily="34" charset="0"/>
              <a:cs typeface="Segoe UI Semilight" panose="020B0402040204020203" pitchFamily="34" charset="0"/>
            </a:rPr>
            <a:t>Rhynchocephalia</a:t>
          </a:r>
          <a:endParaRPr lang="ar-SA" sz="1600" b="1" kern="1200" dirty="0">
            <a:solidFill>
              <a:schemeClr val="tx1">
                <a:lumMod val="75000"/>
                <a:lumOff val="25000"/>
              </a:schemeClr>
            </a:solidFill>
            <a:latin typeface="Segoe UI Semilight" panose="020B0402040204020203" pitchFamily="34" charset="0"/>
            <a:cs typeface="Segoe UI Semilight" panose="020B0402040204020203" pitchFamily="34" charset="0"/>
          </a:endParaRPr>
        </a:p>
        <a:p>
          <a:pPr marL="0" lvl="0" indent="0" algn="ctr" defTabSz="711200" rtl="1">
            <a:lnSpc>
              <a:spcPct val="100000"/>
            </a:lnSpc>
            <a:spcBef>
              <a:spcPct val="0"/>
            </a:spcBef>
            <a:spcAft>
              <a:spcPts val="0"/>
            </a:spcAft>
            <a:buNone/>
          </a:pPr>
          <a:r>
            <a:rPr lang="en-US" sz="1600" b="1" kern="1200" dirty="0">
              <a:solidFill>
                <a:srgbClr val="FF0000"/>
              </a:solidFill>
              <a:latin typeface="Segoe UI Semilight" panose="020B0402040204020203" pitchFamily="34" charset="0"/>
              <a:cs typeface="Segoe UI Semilight" panose="020B0402040204020203" pitchFamily="34" charset="0"/>
            </a:rPr>
            <a:t>1 sp. </a:t>
          </a:r>
        </a:p>
      </dsp:txBody>
      <dsp:txXfrm>
        <a:off x="5046163" y="1186738"/>
        <a:ext cx="2333940" cy="863736"/>
      </dsp:txXfrm>
    </dsp:sp>
    <dsp:sp modelId="{8CAB4070-0EC2-4431-94ED-1C2C2991B1BA}">
      <dsp:nvSpPr>
        <dsp:cNvPr id="0" name=""/>
        <dsp:cNvSpPr/>
      </dsp:nvSpPr>
      <dsp:spPr>
        <a:xfrm>
          <a:off x="7566431" y="1186738"/>
          <a:ext cx="2333940" cy="863736"/>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rtl="1">
            <a:lnSpc>
              <a:spcPct val="100000"/>
            </a:lnSpc>
            <a:spcBef>
              <a:spcPct val="0"/>
            </a:spcBef>
            <a:spcAft>
              <a:spcPts val="0"/>
            </a:spcAft>
            <a:buNone/>
          </a:pPr>
          <a:r>
            <a:rPr lang="ar-SA" sz="1600" b="1" kern="1200" dirty="0">
              <a:solidFill>
                <a:schemeClr val="tx1">
                  <a:lumMod val="75000"/>
                  <a:lumOff val="25000"/>
                </a:schemeClr>
              </a:solidFill>
              <a:latin typeface="Segoe UI Semilight" panose="020B0402040204020203" pitchFamily="34" charset="0"/>
              <a:cs typeface="Segoe UI Semilight" panose="020B0402040204020203" pitchFamily="34" charset="0"/>
            </a:rPr>
            <a:t>رتبة السلاحف</a:t>
          </a:r>
          <a:endParaRPr lang="ar-SA" sz="1600" kern="1200" dirty="0">
            <a:latin typeface="Segoe UI Semilight" panose="020B0402040204020203" pitchFamily="34" charset="0"/>
            <a:cs typeface="Segoe UI Semilight" panose="020B0402040204020203" pitchFamily="34" charset="0"/>
          </a:endParaRPr>
        </a:p>
        <a:p>
          <a:pPr marL="0" lvl="0" indent="0" algn="ctr" defTabSz="711200" rtl="1">
            <a:lnSpc>
              <a:spcPct val="100000"/>
            </a:lnSpc>
            <a:spcBef>
              <a:spcPct val="0"/>
            </a:spcBef>
            <a:spcAft>
              <a:spcPts val="0"/>
            </a:spcAft>
            <a:buNone/>
          </a:pPr>
          <a:r>
            <a:rPr lang="en-US" sz="1600" b="1" kern="1200" dirty="0">
              <a:solidFill>
                <a:schemeClr val="tx1">
                  <a:lumMod val="75000"/>
                  <a:lumOff val="25000"/>
                </a:schemeClr>
              </a:solidFill>
              <a:latin typeface="Segoe UI Semilight" panose="020B0402040204020203" pitchFamily="34" charset="0"/>
              <a:cs typeface="Segoe UI Semilight" panose="020B0402040204020203" pitchFamily="34" charset="0"/>
            </a:rPr>
            <a:t>Order: </a:t>
          </a:r>
          <a:r>
            <a:rPr lang="en-US" sz="1600" b="1" kern="1200" dirty="0" err="1">
              <a:solidFill>
                <a:schemeClr val="tx1">
                  <a:lumMod val="75000"/>
                  <a:lumOff val="25000"/>
                </a:schemeClr>
              </a:solidFill>
              <a:latin typeface="Segoe UI Semilight" panose="020B0402040204020203" pitchFamily="34" charset="0"/>
              <a:cs typeface="Segoe UI Semilight" panose="020B0402040204020203" pitchFamily="34" charset="0"/>
            </a:rPr>
            <a:t>Chelonia</a:t>
          </a:r>
          <a:endParaRPr lang="ar-SA" sz="1600" b="1" kern="1200" dirty="0">
            <a:solidFill>
              <a:schemeClr val="tx1">
                <a:lumMod val="75000"/>
                <a:lumOff val="25000"/>
              </a:schemeClr>
            </a:solidFill>
            <a:latin typeface="Segoe UI Semilight" panose="020B0402040204020203" pitchFamily="34" charset="0"/>
            <a:cs typeface="Segoe UI Semilight" panose="020B0402040204020203" pitchFamily="34" charset="0"/>
          </a:endParaRPr>
        </a:p>
        <a:p>
          <a:pPr marL="0" lvl="0" indent="0" algn="ctr" defTabSz="711200" rtl="1">
            <a:lnSpc>
              <a:spcPct val="100000"/>
            </a:lnSpc>
            <a:spcBef>
              <a:spcPct val="0"/>
            </a:spcBef>
            <a:spcAft>
              <a:spcPts val="0"/>
            </a:spcAft>
            <a:buNone/>
          </a:pPr>
          <a:r>
            <a:rPr lang="en-US" sz="1600" b="1" kern="1200" dirty="0">
              <a:solidFill>
                <a:srgbClr val="FF0000"/>
              </a:solidFill>
              <a:latin typeface="Segoe UI Semilight" panose="020B0402040204020203" pitchFamily="34" charset="0"/>
              <a:cs typeface="Segoe UI Semilight" panose="020B0402040204020203" pitchFamily="34" charset="0"/>
              <a:sym typeface="Symbol" panose="05050102010706020507" pitchFamily="18" charset="2"/>
            </a:rPr>
            <a:t></a:t>
          </a:r>
          <a:r>
            <a:rPr lang="en-US" sz="1600" b="1" kern="1200" dirty="0">
              <a:solidFill>
                <a:srgbClr val="FF0000"/>
              </a:solidFill>
              <a:latin typeface="Segoe UI Semilight" panose="020B0402040204020203" pitchFamily="34" charset="0"/>
              <a:cs typeface="Segoe UI Semilight" panose="020B0402040204020203" pitchFamily="34" charset="0"/>
            </a:rPr>
            <a:t> 320 sp.</a:t>
          </a:r>
        </a:p>
      </dsp:txBody>
      <dsp:txXfrm>
        <a:off x="7566431" y="1186738"/>
        <a:ext cx="2333940" cy="8637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74E92-FBB3-4DB3-89C8-174617A9DA51}">
      <dsp:nvSpPr>
        <dsp:cNvPr id="0" name=""/>
        <dsp:cNvSpPr/>
      </dsp:nvSpPr>
      <dsp:spPr>
        <a:xfrm>
          <a:off x="810288" y="2153"/>
          <a:ext cx="1764549" cy="1215774"/>
        </a:xfrm>
        <a:prstGeom prst="roundRect">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0AB19B-B6BE-4CA1-B236-DB0645A30FF5}">
      <dsp:nvSpPr>
        <dsp:cNvPr id="0" name=""/>
        <dsp:cNvSpPr/>
      </dsp:nvSpPr>
      <dsp:spPr>
        <a:xfrm>
          <a:off x="810288" y="1217927"/>
          <a:ext cx="1764549" cy="654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ar-SA" sz="2000" kern="1200" dirty="0">
              <a:solidFill>
                <a:schemeClr val="accent1"/>
              </a:solidFill>
              <a:latin typeface="Segoe UI Semilight" panose="020B0402040204020203" pitchFamily="34" charset="0"/>
              <a:cs typeface="Segoe UI Semilight" panose="020B0402040204020203" pitchFamily="34" charset="0"/>
            </a:rPr>
            <a:t>سلحفاة برية</a:t>
          </a:r>
          <a:endParaRPr lang="en-US" sz="2000" kern="1200" dirty="0">
            <a:solidFill>
              <a:schemeClr val="accent1"/>
            </a:solidFill>
            <a:latin typeface="Segoe UI Semilight" panose="020B0402040204020203" pitchFamily="34" charset="0"/>
            <a:cs typeface="Segoe UI Semilight" panose="020B0402040204020203" pitchFamily="34" charset="0"/>
          </a:endParaRPr>
        </a:p>
      </dsp:txBody>
      <dsp:txXfrm>
        <a:off x="810288" y="1217927"/>
        <a:ext cx="1764549" cy="654647"/>
      </dsp:txXfrm>
    </dsp:sp>
    <dsp:sp modelId="{AF5DD3CA-34C0-4651-BA03-AEF6FA228E5A}">
      <dsp:nvSpPr>
        <dsp:cNvPr id="0" name=""/>
        <dsp:cNvSpPr/>
      </dsp:nvSpPr>
      <dsp:spPr>
        <a:xfrm>
          <a:off x="810288" y="2049030"/>
          <a:ext cx="1764549" cy="1215774"/>
        </a:xfrm>
        <a:prstGeom prst="roundRect">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58C907-0136-4F83-8F92-BEA3CED251BB}">
      <dsp:nvSpPr>
        <dsp:cNvPr id="0" name=""/>
        <dsp:cNvSpPr/>
      </dsp:nvSpPr>
      <dsp:spPr>
        <a:xfrm>
          <a:off x="810288" y="3264805"/>
          <a:ext cx="1764549" cy="654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ar-SA" sz="2000" kern="1200" dirty="0">
              <a:solidFill>
                <a:schemeClr val="accent1"/>
              </a:solidFill>
              <a:latin typeface="Segoe UI Semilight" panose="020B0402040204020203" pitchFamily="34" charset="0"/>
              <a:cs typeface="Segoe UI Semilight" panose="020B0402040204020203" pitchFamily="34" charset="0"/>
            </a:rPr>
            <a:t>سلحفاة بحرية</a:t>
          </a:r>
          <a:endParaRPr lang="en-US" sz="2000" kern="1200" dirty="0">
            <a:solidFill>
              <a:schemeClr val="accent1"/>
            </a:solidFill>
            <a:latin typeface="Segoe UI Semilight" panose="020B0402040204020203" pitchFamily="34" charset="0"/>
            <a:cs typeface="Segoe UI Semilight" panose="020B0402040204020203" pitchFamily="34" charset="0"/>
          </a:endParaRPr>
        </a:p>
      </dsp:txBody>
      <dsp:txXfrm>
        <a:off x="810288" y="3264805"/>
        <a:ext cx="1764549" cy="6546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2A994-75A7-4E4C-907E-21D7128F9569}">
      <dsp:nvSpPr>
        <dsp:cNvPr id="0" name=""/>
        <dsp:cNvSpPr/>
      </dsp:nvSpPr>
      <dsp:spPr>
        <a:xfrm>
          <a:off x="180333" y="858"/>
          <a:ext cx="3163006" cy="1228882"/>
        </a:xfrm>
        <a:prstGeom prst="roundRect">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92D47B-080C-43E7-A2B8-A6A918668610}">
      <dsp:nvSpPr>
        <dsp:cNvPr id="0" name=""/>
        <dsp:cNvSpPr/>
      </dsp:nvSpPr>
      <dsp:spPr>
        <a:xfrm>
          <a:off x="0" y="0"/>
          <a:ext cx="1138521" cy="422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ar-SA" sz="1400" b="1" kern="1200" dirty="0">
              <a:solidFill>
                <a:schemeClr val="accent1"/>
              </a:solidFill>
              <a:latin typeface="Segoe UI Semilight" panose="020B0402040204020203" pitchFamily="34" charset="0"/>
              <a:cs typeface="Segoe UI Semilight" panose="020B0402040204020203" pitchFamily="34" charset="0"/>
            </a:rPr>
            <a:t>جلد السحلية</a:t>
          </a:r>
          <a:endParaRPr lang="en-US" sz="1400" b="1" kern="1200" dirty="0">
            <a:solidFill>
              <a:schemeClr val="accent1"/>
            </a:solidFill>
            <a:latin typeface="Segoe UI Semilight" panose="020B0402040204020203" pitchFamily="34" charset="0"/>
            <a:cs typeface="Segoe UI Semilight" panose="020B0402040204020203" pitchFamily="34" charset="0"/>
          </a:endParaRPr>
        </a:p>
      </dsp:txBody>
      <dsp:txXfrm>
        <a:off x="0" y="0"/>
        <a:ext cx="1138521" cy="422391"/>
      </dsp:txXfrm>
    </dsp:sp>
    <dsp:sp modelId="{86B1F4B6-5635-4E80-ACC0-1D8D966B69B9}">
      <dsp:nvSpPr>
        <dsp:cNvPr id="0" name=""/>
        <dsp:cNvSpPr/>
      </dsp:nvSpPr>
      <dsp:spPr>
        <a:xfrm>
          <a:off x="180333" y="1543763"/>
          <a:ext cx="3163006" cy="1228882"/>
        </a:xfrm>
        <a:prstGeom prst="roundRect">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8DC516-CDCD-441E-A6C8-3AE86212BE91}">
      <dsp:nvSpPr>
        <dsp:cNvPr id="0" name=""/>
        <dsp:cNvSpPr/>
      </dsp:nvSpPr>
      <dsp:spPr>
        <a:xfrm>
          <a:off x="0" y="1488153"/>
          <a:ext cx="1138521" cy="422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ar-SA" sz="1400" b="1" kern="1200" dirty="0">
              <a:solidFill>
                <a:schemeClr val="accent1"/>
              </a:solidFill>
              <a:latin typeface="Segoe UI Semilight" panose="020B0402040204020203" pitchFamily="34" charset="0"/>
              <a:cs typeface="Segoe UI Semilight" panose="020B0402040204020203" pitchFamily="34" charset="0"/>
            </a:rPr>
            <a:t>جلد السلحفاة</a:t>
          </a:r>
          <a:endParaRPr lang="en-US" sz="1400" b="1" kern="1200" dirty="0">
            <a:solidFill>
              <a:schemeClr val="accent1"/>
            </a:solidFill>
            <a:latin typeface="Segoe UI Semilight" panose="020B0402040204020203" pitchFamily="34" charset="0"/>
            <a:cs typeface="Segoe UI Semilight" panose="020B0402040204020203" pitchFamily="34" charset="0"/>
          </a:endParaRPr>
        </a:p>
      </dsp:txBody>
      <dsp:txXfrm>
        <a:off x="0" y="1488153"/>
        <a:ext cx="1138521" cy="422391"/>
      </dsp:txXfrm>
    </dsp:sp>
    <dsp:sp modelId="{82FF8F20-D983-4747-BE83-84A8771DA42B}">
      <dsp:nvSpPr>
        <dsp:cNvPr id="0" name=""/>
        <dsp:cNvSpPr/>
      </dsp:nvSpPr>
      <dsp:spPr>
        <a:xfrm>
          <a:off x="180333" y="3086669"/>
          <a:ext cx="3163006" cy="1228882"/>
        </a:xfrm>
        <a:prstGeom prst="roundRect">
          <a:avLst/>
        </a:prstGeom>
        <a:blipFill rotWithShape="1">
          <a:blip xmlns:r="http://schemas.openxmlformats.org/officeDocument/2006/relationships" r:embed="rId3"/>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BC12F1-B6E9-4E02-9563-DFE495942F1F}">
      <dsp:nvSpPr>
        <dsp:cNvPr id="0" name=""/>
        <dsp:cNvSpPr/>
      </dsp:nvSpPr>
      <dsp:spPr>
        <a:xfrm>
          <a:off x="0" y="2897169"/>
          <a:ext cx="1138521" cy="422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ar-SA" sz="1400" b="1" kern="1200" dirty="0">
              <a:solidFill>
                <a:schemeClr val="accent1"/>
              </a:solidFill>
              <a:latin typeface="Segoe UI Semilight" panose="020B0402040204020203" pitchFamily="34" charset="0"/>
              <a:cs typeface="Segoe UI Semilight" panose="020B0402040204020203" pitchFamily="34" charset="0"/>
            </a:rPr>
            <a:t>جلد الحية</a:t>
          </a:r>
          <a:endParaRPr lang="en-US" sz="1400" b="1" kern="1200" dirty="0">
            <a:solidFill>
              <a:schemeClr val="accent1"/>
            </a:solidFill>
            <a:latin typeface="Segoe UI Semilight" panose="020B0402040204020203" pitchFamily="34" charset="0"/>
            <a:cs typeface="Segoe UI Semilight" panose="020B0402040204020203" pitchFamily="34" charset="0"/>
          </a:endParaRPr>
        </a:p>
      </dsp:txBody>
      <dsp:txXfrm>
        <a:off x="0" y="2897169"/>
        <a:ext cx="1138521" cy="42239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26B132D8-511A-4160-BB37-D8536EC654AE}" type="datetimeFigureOut">
              <a:rPr lang="en-US" smtClean="0"/>
              <a:t>9/5/2020</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E42D092C-0B0F-4AF0-A48D-35E78ED6A809}" type="slidenum">
              <a:rPr lang="en-US" smtClean="0"/>
              <a:t>‹#›</a:t>
            </a:fld>
            <a:endParaRPr lang="en-US"/>
          </a:p>
        </p:txBody>
      </p:sp>
    </p:spTree>
    <p:extLst>
      <p:ext uri="{BB962C8B-B14F-4D97-AF65-F5344CB8AC3E}">
        <p14:creationId xmlns:p14="http://schemas.microsoft.com/office/powerpoint/2010/main" val="93234315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37A979-1E80-48FF-8FF3-09D27E50C6F2}" type="datetimeFigureOut">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7164B-3CA5-4917-9276-81BA2D334B6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4402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37A979-1E80-48FF-8FF3-09D27E50C6F2}" type="datetimeFigureOut">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1941751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37A979-1E80-48FF-8FF3-09D27E50C6F2}" type="datetimeFigureOut">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2903888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37A979-1E80-48FF-8FF3-09D27E50C6F2}" type="datetimeFigureOut">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9689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37A979-1E80-48FF-8FF3-09D27E50C6F2}" type="datetimeFigureOut">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7164B-3CA5-4917-9276-81BA2D334B6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590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37A979-1E80-48FF-8FF3-09D27E50C6F2}" type="datetimeFigureOut">
              <a:rPr lang="en-US" smtClean="0"/>
              <a:t>9/5/2020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4064395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37A979-1E80-48FF-8FF3-09D27E50C6F2}" type="datetimeFigureOut">
              <a:rPr lang="en-US" smtClean="0"/>
              <a:t>9/5/2020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360953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37A979-1E80-48FF-8FF3-09D27E50C6F2}" type="datetimeFigureOut">
              <a:rPr lang="en-US" smtClean="0"/>
              <a:t>9/5/2020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494480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537A979-1E80-48FF-8FF3-09D27E50C6F2}" type="datetimeFigureOut">
              <a:rPr lang="en-US" smtClean="0"/>
              <a:t>9/5/2020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338616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537A979-1E80-48FF-8FF3-09D27E50C6F2}" type="datetimeFigureOut">
              <a:rPr lang="en-US" smtClean="0"/>
              <a:t>9/5/2020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397164B-3CA5-4917-9276-81BA2D334B65}" type="slidenum">
              <a:rPr lang="en-US" smtClean="0"/>
              <a:t>‹#›</a:t>
            </a:fld>
            <a:endParaRPr lang="en-US"/>
          </a:p>
        </p:txBody>
      </p:sp>
    </p:spTree>
    <p:extLst>
      <p:ext uri="{BB962C8B-B14F-4D97-AF65-F5344CB8AC3E}">
        <p14:creationId xmlns:p14="http://schemas.microsoft.com/office/powerpoint/2010/main" val="4245957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537A979-1E80-48FF-8FF3-09D27E50C6F2}" type="datetimeFigureOut">
              <a:rPr lang="en-US" smtClean="0"/>
              <a:t>9/5/2020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1669407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537A979-1E80-48FF-8FF3-09D27E50C6F2}" type="datetimeFigureOut">
              <a:rPr lang="en-US" smtClean="0"/>
              <a:t>9/5/2020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397164B-3CA5-4917-9276-81BA2D334B6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MSIPCMContentMarking" descr="{&quot;HashCode&quot;:1438093832,&quot;Placement&quot;:&quot;Header&quot;,&quot;Top&quot;:0.0,&quot;Left&quot;:0.0,&quot;SlideWidth&quot;:960,&quot;SlideHeight&quot;:540}"/>
          <p:cNvSpPr txBox="1"/>
          <p:nvPr userDrawn="1"/>
        </p:nvSpPr>
        <p:spPr>
          <a:xfrm>
            <a:off x="0" y="0"/>
            <a:ext cx="2441490" cy="234315"/>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A7A8AA"/>
                </a:solidFill>
                <a:latin typeface="SABIC Typeface Headline Light" panose="020B0303060202020204" pitchFamily="34" charset="0"/>
              </a:rPr>
              <a:t>Classification: General Business Use </a:t>
            </a:r>
          </a:p>
        </p:txBody>
      </p:sp>
    </p:spTree>
    <p:extLst>
      <p:ext uri="{BB962C8B-B14F-4D97-AF65-F5344CB8AC3E}">
        <p14:creationId xmlns:p14="http://schemas.microsoft.com/office/powerpoint/2010/main" val="35235926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jp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2.jpg"/><Relationship Id="rId13" Type="http://schemas.microsoft.com/office/2007/relationships/diagramDrawing" Target="../diagrams/drawing3.xml"/><Relationship Id="rId3" Type="http://schemas.openxmlformats.org/officeDocument/2006/relationships/diagramLayout" Target="../diagrams/layout2.xml"/><Relationship Id="rId7" Type="http://schemas.openxmlformats.org/officeDocument/2006/relationships/image" Target="../media/image4.png"/><Relationship Id="rId12" Type="http://schemas.openxmlformats.org/officeDocument/2006/relationships/diagramColors" Target="../diagrams/colors3.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openxmlformats.org/officeDocument/2006/relationships/diagramQuickStyle" Target="../diagrams/quickStyle3.xml"/><Relationship Id="rId5" Type="http://schemas.openxmlformats.org/officeDocument/2006/relationships/diagramColors" Target="../diagrams/colors2.xml"/><Relationship Id="rId10" Type="http://schemas.openxmlformats.org/officeDocument/2006/relationships/diagramLayout" Target="../diagrams/layout3.xml"/><Relationship Id="rId4" Type="http://schemas.openxmlformats.org/officeDocument/2006/relationships/diagramQuickStyle" Target="../diagrams/quickStyle2.xml"/><Relationship Id="rId9" Type="http://schemas.openxmlformats.org/officeDocument/2006/relationships/diagramData" Target="../diagrams/data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jp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jpg"/><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6.xml"/><Relationship Id="rId7" Type="http://schemas.openxmlformats.org/officeDocument/2006/relationships/image" Target="../media/image2.jpg"/><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2812473" y="0"/>
            <a:ext cx="7592290" cy="1825914"/>
          </a:xfrm>
        </p:spPr>
        <p:txBody>
          <a:bodyPr>
            <a:noAutofit/>
          </a:bodyPr>
          <a:lstStyle/>
          <a:p>
            <a:pPr algn="ctr" rtl="1"/>
            <a:r>
              <a:rPr lang="ar-SA" sz="5400" b="1" dirty="0">
                <a:solidFill>
                  <a:schemeClr val="tx1"/>
                </a:solidFill>
                <a:latin typeface="Segoe UI Semibold" panose="020B0702040204020203" pitchFamily="34" charset="0"/>
                <a:cs typeface="Segoe UI Semibold" panose="020B0702040204020203" pitchFamily="34" charset="0"/>
              </a:rPr>
              <a:t>الصفات العامة للزواحف</a:t>
            </a:r>
            <a:br>
              <a:rPr lang="en-US" sz="5400" dirty="0">
                <a:solidFill>
                  <a:schemeClr val="tx1">
                    <a:lumMod val="65000"/>
                    <a:lumOff val="35000"/>
                  </a:schemeClr>
                </a:solidFill>
                <a:latin typeface="Segoe UI Semibold" panose="020B0702040204020203" pitchFamily="34" charset="0"/>
                <a:cs typeface="Segoe UI Semibold" panose="020B0702040204020203" pitchFamily="34" charset="0"/>
              </a:rPr>
            </a:br>
            <a:endParaRPr lang="en-US" sz="5400" dirty="0">
              <a:solidFill>
                <a:schemeClr val="tx1">
                  <a:lumMod val="65000"/>
                  <a:lumOff val="35000"/>
                </a:schemeClr>
              </a:solidFill>
              <a:latin typeface="Segoe UI Semibold" panose="020B0702040204020203" pitchFamily="34" charset="0"/>
              <a:cs typeface="Segoe UI Semibold" panose="020B0702040204020203" pitchFamily="34" charset="0"/>
            </a:endParaRPr>
          </a:p>
        </p:txBody>
      </p:sp>
      <p:pic>
        <p:nvPicPr>
          <p:cNvPr id="19" name="Picture Placeholder 18"/>
          <p:cNvPicPr>
            <a:picLocks noGrp="1" noChangeAspect="1"/>
          </p:cNvPicPr>
          <p:nvPr>
            <p:ph type="pic" idx="1"/>
          </p:nvPr>
        </p:nvPicPr>
        <p:blipFill>
          <a:blip r:embed="rId2">
            <a:extLst>
              <a:ext uri="{28A0092B-C50C-407E-A947-70E740481C1C}">
                <a14:useLocalDpi xmlns:a14="http://schemas.microsoft.com/office/drawing/2010/main" val="0"/>
              </a:ext>
            </a:extLst>
          </a:blip>
          <a:srcRect t="5346" b="5346"/>
          <a:stretch>
            <a:fillRect/>
          </a:stretch>
        </p:blipFill>
        <p:spPr>
          <a:xfrm>
            <a:off x="235529" y="2988832"/>
            <a:ext cx="3477492" cy="30803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Text Placeholder 17"/>
          <p:cNvSpPr>
            <a:spLocks noGrp="1"/>
          </p:cNvSpPr>
          <p:nvPr>
            <p:ph type="body" sz="half" idx="2"/>
          </p:nvPr>
        </p:nvSpPr>
        <p:spPr>
          <a:xfrm>
            <a:off x="4476466" y="5206421"/>
            <a:ext cx="6424896" cy="1277505"/>
          </a:xfrm>
        </p:spPr>
        <p:txBody>
          <a:bodyPr>
            <a:noAutofit/>
          </a:bodyPr>
          <a:lstStyle/>
          <a:p>
            <a:pPr algn="ctr"/>
            <a:r>
              <a:rPr lang="ar-SA" sz="2800" b="1" dirty="0">
                <a:latin typeface="Segoe UI Semibold" panose="020B0702040204020203" pitchFamily="34" charset="0"/>
                <a:cs typeface="Segoe UI Semibold" panose="020B0702040204020203" pitchFamily="34" charset="0"/>
              </a:rPr>
              <a:t>مقرر: علم البرمائيات والزواحف (327 حين)</a:t>
            </a:r>
            <a:endParaRPr lang="en-US" sz="2800" b="1" dirty="0">
              <a:latin typeface="Segoe UI Semibold" panose="020B0702040204020203" pitchFamily="34" charset="0"/>
              <a:cs typeface="Segoe UI Semibold" panose="020B0702040204020203" pitchFamily="34" charset="0"/>
            </a:endParaRPr>
          </a:p>
          <a:p>
            <a:pPr algn="ctr"/>
            <a:r>
              <a:rPr lang="ar-SA" sz="2800" b="1" dirty="0">
                <a:latin typeface="Segoe UI Semibold" panose="020B0702040204020203" pitchFamily="34" charset="0"/>
                <a:cs typeface="Segoe UI Semibold" panose="020B0702040204020203" pitchFamily="34" charset="0"/>
              </a:rPr>
              <a:t>استاذ المقرر : </a:t>
            </a:r>
            <a:r>
              <a:rPr lang="ar-SA" sz="2800" b="1" dirty="0" err="1">
                <a:latin typeface="Segoe UI Semibold" panose="020B0702040204020203" pitchFamily="34" charset="0"/>
                <a:cs typeface="Segoe UI Semibold" panose="020B0702040204020203" pitchFamily="34" charset="0"/>
              </a:rPr>
              <a:t>أ.د</a:t>
            </a:r>
            <a:r>
              <a:rPr lang="ar-SA" sz="2800" b="1" dirty="0">
                <a:latin typeface="Segoe UI Semibold" panose="020B0702040204020203" pitchFamily="34" charset="0"/>
                <a:cs typeface="Segoe UI Semibold" panose="020B0702040204020203" pitchFamily="34" charset="0"/>
              </a:rPr>
              <a:t>. محمد بن خالد السعدون</a:t>
            </a:r>
          </a:p>
          <a:p>
            <a:pPr algn="ctr"/>
            <a:r>
              <a:rPr lang="ar-SA" sz="2200" b="1" dirty="0">
                <a:latin typeface="Segoe UI Semibold" panose="020B0702040204020203" pitchFamily="34" charset="0"/>
                <a:cs typeface="Segoe UI Semibold" panose="020B0702040204020203" pitchFamily="34" charset="0"/>
              </a:rPr>
              <a:t>كلية العلوم - قسم علم الحيوان</a:t>
            </a:r>
          </a:p>
          <a:p>
            <a:pPr algn="ctr"/>
            <a:endParaRPr lang="ar-SA" sz="2800" b="1" dirty="0">
              <a:latin typeface="Segoe UI Semibold" panose="020B0702040204020203" pitchFamily="34" charset="0"/>
              <a:cs typeface="Segoe UI Semibold" panose="020B0702040204020203" pitchFamily="34" charset="0"/>
            </a:endParaRPr>
          </a:p>
          <a:p>
            <a:pPr algn="ctr"/>
            <a:endParaRPr lang="en-US" sz="2800" b="1" dirty="0">
              <a:latin typeface="Segoe UI Semibold" panose="020B0702040204020203" pitchFamily="34" charset="0"/>
              <a:cs typeface="Segoe UI Semibold" panose="020B0702040204020203" pitchFamily="34" charset="0"/>
            </a:endParaRPr>
          </a:p>
        </p:txBody>
      </p:sp>
      <p:sp>
        <p:nvSpPr>
          <p:cNvPr id="15" name="Subtitle 14"/>
          <p:cNvSpPr>
            <a:spLocks noGrp="1"/>
          </p:cNvSpPr>
          <p:nvPr>
            <p:ph idx="4294967295"/>
          </p:nvPr>
        </p:nvSpPr>
        <p:spPr>
          <a:xfrm>
            <a:off x="3581401" y="1243878"/>
            <a:ext cx="6172200" cy="1540885"/>
          </a:xfrm>
        </p:spPr>
        <p:txBody>
          <a:bodyPr>
            <a:noAutofit/>
          </a:bodyPr>
          <a:lstStyle/>
          <a:p>
            <a:pPr marL="0" indent="0" algn="ctr" rtl="1">
              <a:buNone/>
            </a:pPr>
            <a:r>
              <a:rPr lang="en-US" sz="2800" b="1" dirty="0">
                <a:solidFill>
                  <a:schemeClr val="accent1"/>
                </a:solidFill>
                <a:latin typeface="Segoe UI Semibold" panose="020B0702040204020203" pitchFamily="34" charset="0"/>
                <a:cs typeface="Segoe UI Semibold" panose="020B0702040204020203" pitchFamily="34" charset="0"/>
              </a:rPr>
              <a:t>General</a:t>
            </a:r>
            <a:r>
              <a:rPr lang="en-US" sz="2800" b="1" dirty="0">
                <a:latin typeface="Segoe UI Semibold" panose="020B0702040204020203" pitchFamily="34" charset="0"/>
                <a:cs typeface="Segoe UI Semibold" panose="020B0702040204020203" pitchFamily="34" charset="0"/>
              </a:rPr>
              <a:t> </a:t>
            </a:r>
            <a:r>
              <a:rPr lang="en-US" sz="2800" b="1" dirty="0">
                <a:solidFill>
                  <a:schemeClr val="accent1"/>
                </a:solidFill>
                <a:latin typeface="Segoe UI Semibold" panose="020B0702040204020203" pitchFamily="34" charset="0"/>
                <a:cs typeface="Segoe UI Semibold" panose="020B0702040204020203" pitchFamily="34" charset="0"/>
              </a:rPr>
              <a:t>Characteristic Of Reptiles </a:t>
            </a:r>
          </a:p>
        </p:txBody>
      </p:sp>
      <p:sp>
        <p:nvSpPr>
          <p:cNvPr id="8" name="Content Placeholder 2"/>
          <p:cNvSpPr txBox="1">
            <a:spLocks/>
          </p:cNvSpPr>
          <p:nvPr/>
        </p:nvSpPr>
        <p:spPr>
          <a:xfrm>
            <a:off x="6970483" y="2845862"/>
            <a:ext cx="5059680" cy="2017083"/>
          </a:xfrm>
          <a:prstGeom prst="rect">
            <a:avLst/>
          </a:prstGeom>
          <a:noFill/>
        </p:spPr>
        <p:style>
          <a:lnRef idx="0">
            <a:scrgbClr r="0" g="0" b="0"/>
          </a:lnRef>
          <a:fillRef idx="1001">
            <a:schemeClr val="lt1"/>
          </a:fillRef>
          <a:effectRef idx="0">
            <a:scrgbClr r="0" g="0" b="0"/>
          </a:effectRef>
          <a:fontRef idx="minor">
            <a:schemeClr val="accent1"/>
          </a:fontRef>
        </p:style>
        <p:txBody>
          <a:bodyPr vert="horz" lIns="0" tIns="45720" rIns="0" bIns="45720" rtlCol="0" anchor="t">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3200" kern="1200">
                <a:solidFill>
                  <a:schemeClr val="accent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800" kern="1200">
                <a:solidFill>
                  <a:schemeClr val="accent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accent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9pPr>
          </a:lstStyle>
          <a:p>
            <a:pPr algn="r" rtl="1">
              <a:lnSpc>
                <a:spcPct val="100000"/>
              </a:lnSpc>
            </a:pPr>
            <a:r>
              <a:rPr lang="ar-SA" sz="2200" b="1" dirty="0">
                <a:latin typeface="Segoe UI Semibold" panose="020B0702040204020203" pitchFamily="34" charset="0"/>
                <a:cs typeface="Segoe UI Semibold" panose="020B0702040204020203" pitchFamily="34" charset="0"/>
              </a:rPr>
              <a:t>المحتويات:</a:t>
            </a:r>
            <a:endParaRPr lang="en-US" sz="2200" b="1" dirty="0">
              <a:latin typeface="Segoe UI Semibold" panose="020B0702040204020203" pitchFamily="34" charset="0"/>
              <a:cs typeface="Segoe UI Semibold" panose="020B0702040204020203" pitchFamily="34" charset="0"/>
            </a:endParaRPr>
          </a:p>
          <a:p>
            <a:pPr algn="r" rtl="1">
              <a:lnSpc>
                <a:spcPct val="100000"/>
              </a:lnSpc>
              <a:buFont typeface="Wingdings" panose="05000000000000000000" pitchFamily="2" charset="2"/>
              <a:buChar char="q"/>
            </a:pPr>
            <a:r>
              <a:rPr lang="ar-SA" sz="2200" b="1" dirty="0">
                <a:solidFill>
                  <a:schemeClr val="tx1"/>
                </a:solidFill>
                <a:latin typeface="Segoe UI Semibold" panose="020B0702040204020203" pitchFamily="34" charset="0"/>
                <a:cs typeface="Segoe UI Semibold" panose="020B0702040204020203" pitchFamily="34" charset="0"/>
              </a:rPr>
              <a:t>مقدمة</a:t>
            </a:r>
            <a:endParaRPr lang="en-US" sz="2200" b="1" dirty="0">
              <a:solidFill>
                <a:schemeClr val="tx1"/>
              </a:solidFill>
              <a:latin typeface="Segoe UI Semibold" panose="020B0702040204020203" pitchFamily="34" charset="0"/>
              <a:cs typeface="Segoe UI Semibold" panose="020B0702040204020203" pitchFamily="34" charset="0"/>
            </a:endParaRPr>
          </a:p>
          <a:p>
            <a:pPr algn="r" rtl="1">
              <a:lnSpc>
                <a:spcPct val="100000"/>
              </a:lnSpc>
              <a:buFont typeface="Wingdings" panose="05000000000000000000" pitchFamily="2" charset="2"/>
              <a:buChar char="q"/>
            </a:pPr>
            <a:r>
              <a:rPr lang="ar-SA" sz="2200" b="1" dirty="0">
                <a:solidFill>
                  <a:schemeClr val="tx1"/>
                </a:solidFill>
                <a:latin typeface="Segoe UI Semibold" panose="020B0702040204020203" pitchFamily="34" charset="0"/>
                <a:cs typeface="Segoe UI Semibold" panose="020B0702040204020203" pitchFamily="34" charset="0"/>
              </a:rPr>
              <a:t>تصنيف الزواحف </a:t>
            </a:r>
            <a:endParaRPr lang="en-US" sz="2200" b="1" dirty="0">
              <a:solidFill>
                <a:schemeClr val="tx1"/>
              </a:solidFill>
              <a:latin typeface="Segoe UI Semibold" panose="020B0702040204020203" pitchFamily="34" charset="0"/>
              <a:cs typeface="Segoe UI Semibold" panose="020B0702040204020203" pitchFamily="34" charset="0"/>
            </a:endParaRPr>
          </a:p>
          <a:p>
            <a:pPr algn="r" rtl="1">
              <a:lnSpc>
                <a:spcPct val="100000"/>
              </a:lnSpc>
              <a:buFont typeface="Wingdings" panose="05000000000000000000" pitchFamily="2" charset="2"/>
              <a:buChar char="q"/>
            </a:pPr>
            <a:r>
              <a:rPr lang="ar-SA" sz="2200" b="1" dirty="0">
                <a:solidFill>
                  <a:schemeClr val="tx1"/>
                </a:solidFill>
                <a:latin typeface="Segoe UI Semibold" panose="020B0702040204020203" pitchFamily="34" charset="0"/>
                <a:cs typeface="Segoe UI Semibold" panose="020B0702040204020203" pitchFamily="34" charset="0"/>
              </a:rPr>
              <a:t>الصفات العامة للزواحف</a:t>
            </a:r>
          </a:p>
          <a:p>
            <a:pPr algn="r" rtl="1">
              <a:lnSpc>
                <a:spcPct val="100000"/>
              </a:lnSpc>
              <a:buFont typeface="Wingdings" panose="05000000000000000000" pitchFamily="2" charset="2"/>
              <a:buChar char="q"/>
            </a:pPr>
            <a:endParaRPr lang="ar-SA" sz="2200" b="1" dirty="0">
              <a:solidFill>
                <a:schemeClr val="tx1">
                  <a:lumMod val="75000"/>
                  <a:lumOff val="25000"/>
                </a:schemeClr>
              </a:solidFill>
              <a:latin typeface="Segoe UI Semibold" panose="020B0702040204020203" pitchFamily="34" charset="0"/>
              <a:cs typeface="Segoe UI Semibold" panose="020B0702040204020203" pitchFamily="34" charset="0"/>
            </a:endParaRPr>
          </a:p>
          <a:p>
            <a:pPr algn="r" rtl="1">
              <a:lnSpc>
                <a:spcPct val="100000"/>
              </a:lnSpc>
              <a:buFont typeface="Wingdings" panose="05000000000000000000" pitchFamily="2" charset="2"/>
              <a:buChar char="q"/>
            </a:pPr>
            <a:endParaRPr lang="ar-SA" sz="2200" b="1" dirty="0">
              <a:solidFill>
                <a:schemeClr val="tx1">
                  <a:lumMod val="75000"/>
                  <a:lumOff val="25000"/>
                </a:schemeClr>
              </a:solidFill>
              <a:latin typeface="Segoe UI Semibold" panose="020B0702040204020203" pitchFamily="34" charset="0"/>
              <a:cs typeface="Segoe UI Semibold" panose="020B0702040204020203" pitchFamily="34" charset="0"/>
            </a:endParaRPr>
          </a:p>
          <a:p>
            <a:pPr algn="r" rtl="1">
              <a:lnSpc>
                <a:spcPct val="100000"/>
              </a:lnSpc>
              <a:buFont typeface="Wingdings" panose="05000000000000000000" pitchFamily="2" charset="2"/>
              <a:buChar char="q"/>
            </a:pPr>
            <a:endParaRPr lang="en-US" sz="2200" b="1" dirty="0">
              <a:solidFill>
                <a:schemeClr val="tx1">
                  <a:lumMod val="75000"/>
                  <a:lumOff val="25000"/>
                </a:schemeClr>
              </a:solidFill>
              <a:latin typeface="Segoe UI Semibold" panose="020B0702040204020203" pitchFamily="34" charset="0"/>
              <a:cs typeface="Segoe UI Semibold" panose="020B0702040204020203" pitchFamily="34" charset="0"/>
            </a:endParaRPr>
          </a:p>
        </p:txBody>
      </p:sp>
      <p:sp>
        <p:nvSpPr>
          <p:cNvPr id="9" name="Content Placeholder 2"/>
          <p:cNvSpPr txBox="1">
            <a:spLocks/>
          </p:cNvSpPr>
          <p:nvPr/>
        </p:nvSpPr>
        <p:spPr>
          <a:xfrm>
            <a:off x="3469737" y="2469207"/>
            <a:ext cx="5840517" cy="2310612"/>
          </a:xfrm>
          <a:prstGeom prst="rect">
            <a:avLst/>
          </a:prstGeom>
          <a:noFill/>
        </p:spPr>
        <p:style>
          <a:lnRef idx="0">
            <a:scrgbClr r="0" g="0" b="0"/>
          </a:lnRef>
          <a:fillRef idx="1001">
            <a:schemeClr val="lt1"/>
          </a:fillRef>
          <a:effectRef idx="0">
            <a:scrgbClr r="0" g="0" b="0"/>
          </a:effectRef>
          <a:fontRef idx="minor">
            <a:schemeClr val="accent1"/>
          </a:fontRef>
        </p:style>
        <p:txBody>
          <a:bodyPr vert="horz" lIns="457200" tIns="457200" rIns="0" bIns="45720" rtlCol="0" anchor="t">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3200" kern="1200">
                <a:solidFill>
                  <a:schemeClr val="accent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800" kern="1200">
                <a:solidFill>
                  <a:schemeClr val="accent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accent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9pPr>
          </a:lstStyle>
          <a:p>
            <a:pPr>
              <a:lnSpc>
                <a:spcPct val="100000"/>
              </a:lnSpc>
            </a:pPr>
            <a:r>
              <a:rPr lang="en-US" sz="2200" b="1" dirty="0">
                <a:latin typeface="Segoe UI Semibold" panose="020B0702040204020203" pitchFamily="34" charset="0"/>
                <a:cs typeface="Segoe UI Semibold" panose="020B0702040204020203" pitchFamily="34" charset="0"/>
              </a:rPr>
              <a:t>Contents:</a:t>
            </a:r>
            <a:endParaRPr lang="ar-SA" sz="2200" b="1" dirty="0">
              <a:latin typeface="Segoe UI Semibold" panose="020B0702040204020203" pitchFamily="34" charset="0"/>
              <a:cs typeface="Segoe UI Semibold" panose="020B0702040204020203" pitchFamily="34" charset="0"/>
            </a:endParaRPr>
          </a:p>
          <a:p>
            <a:pPr>
              <a:lnSpc>
                <a:spcPct val="100000"/>
              </a:lnSpc>
              <a:buFont typeface="Wingdings" panose="05000000000000000000" pitchFamily="2" charset="2"/>
              <a:buChar char="q"/>
            </a:pPr>
            <a:r>
              <a:rPr lang="en-US" sz="2200" b="1" dirty="0">
                <a:solidFill>
                  <a:schemeClr val="tx1"/>
                </a:solidFill>
                <a:latin typeface="Segoe UI Semibold" panose="020B0702040204020203" pitchFamily="34" charset="0"/>
                <a:cs typeface="Segoe UI Semibold" panose="020B0702040204020203" pitchFamily="34" charset="0"/>
              </a:rPr>
              <a:t>Introduction  </a:t>
            </a:r>
          </a:p>
          <a:p>
            <a:pPr>
              <a:lnSpc>
                <a:spcPct val="100000"/>
              </a:lnSpc>
              <a:buFont typeface="Wingdings" panose="05000000000000000000" pitchFamily="2" charset="2"/>
              <a:buChar char="q"/>
            </a:pPr>
            <a:r>
              <a:rPr lang="en-US" sz="2200" b="1" dirty="0">
                <a:solidFill>
                  <a:schemeClr val="tx1"/>
                </a:solidFill>
                <a:latin typeface="Segoe UI Semibold" panose="020B0702040204020203" pitchFamily="34" charset="0"/>
                <a:cs typeface="Segoe UI Semibold" panose="020B0702040204020203" pitchFamily="34" charset="0"/>
              </a:rPr>
              <a:t>Reptiles Classification </a:t>
            </a:r>
            <a:endParaRPr lang="ar-SA" sz="2200" b="1" dirty="0">
              <a:solidFill>
                <a:schemeClr val="tx1"/>
              </a:solidFill>
              <a:latin typeface="Segoe UI Semibold" panose="020B0702040204020203" pitchFamily="34" charset="0"/>
              <a:cs typeface="Segoe UI Semibold" panose="020B0702040204020203" pitchFamily="34" charset="0"/>
            </a:endParaRPr>
          </a:p>
          <a:p>
            <a:pPr>
              <a:lnSpc>
                <a:spcPct val="100000"/>
              </a:lnSpc>
              <a:buFont typeface="Wingdings" panose="05000000000000000000" pitchFamily="2" charset="2"/>
              <a:buChar char="q"/>
            </a:pPr>
            <a:r>
              <a:rPr lang="en-US" sz="2200" b="1" dirty="0">
                <a:solidFill>
                  <a:schemeClr val="tx1"/>
                </a:solidFill>
                <a:latin typeface="Segoe UI Semibold" panose="020B0702040204020203" pitchFamily="34" charset="0"/>
                <a:cs typeface="Segoe UI Semibold" panose="020B0702040204020203" pitchFamily="34" charset="0"/>
              </a:rPr>
              <a:t>General Characteristic Of Reptiles</a:t>
            </a:r>
            <a:endParaRPr lang="ar-SA" sz="2200" b="1" dirty="0">
              <a:solidFill>
                <a:schemeClr val="tx1"/>
              </a:solidFill>
              <a:latin typeface="Segoe UI Semibold" panose="020B0702040204020203" pitchFamily="34" charset="0"/>
              <a:cs typeface="Segoe UI Semibold" panose="020B0702040204020203" pitchFamily="34" charset="0"/>
            </a:endParaRPr>
          </a:p>
          <a:p>
            <a:pPr algn="r" rtl="1">
              <a:lnSpc>
                <a:spcPct val="100000"/>
              </a:lnSpc>
              <a:buFont typeface="Wingdings" panose="05000000000000000000" pitchFamily="2" charset="2"/>
              <a:buChar char="q"/>
            </a:pPr>
            <a:endParaRPr lang="ar-SA" sz="2200" b="1" dirty="0">
              <a:solidFill>
                <a:schemeClr val="tx1">
                  <a:lumMod val="65000"/>
                  <a:lumOff val="35000"/>
                </a:schemeClr>
              </a:solidFill>
              <a:latin typeface="Segoe UI Semibold" panose="020B0702040204020203" pitchFamily="34" charset="0"/>
              <a:cs typeface="Segoe UI Semibold" panose="020B0702040204020203" pitchFamily="34" charset="0"/>
            </a:endParaRPr>
          </a:p>
          <a:p>
            <a:pPr algn="r" rtl="1">
              <a:lnSpc>
                <a:spcPct val="100000"/>
              </a:lnSpc>
              <a:buFont typeface="Wingdings" panose="05000000000000000000" pitchFamily="2" charset="2"/>
              <a:buChar char="q"/>
            </a:pPr>
            <a:endParaRPr lang="en-US" sz="2200" b="1" dirty="0">
              <a:solidFill>
                <a:schemeClr val="tx1">
                  <a:lumMod val="65000"/>
                  <a:lumOff val="35000"/>
                </a:schemeClr>
              </a:solidFill>
              <a:latin typeface="Segoe UI Semibold" panose="020B0702040204020203" pitchFamily="34" charset="0"/>
              <a:cs typeface="Segoe UI Semibold" panose="020B0702040204020203" pitchFamily="34" charset="0"/>
            </a:endParaRPr>
          </a:p>
        </p:txBody>
      </p:sp>
      <p:sp>
        <p:nvSpPr>
          <p:cNvPr id="10" name="Rectangle 9"/>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1" name="Picture Placeholder 4"/>
          <p:cNvPicPr>
            <a:picLocks noChangeAspect="1"/>
          </p:cNvPicPr>
          <p:nvPr/>
        </p:nvPicPr>
        <p:blipFill>
          <a:blip r:embed="rId3">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12" name="Rectangle 11"/>
          <p:cNvSpPr/>
          <p:nvPr/>
        </p:nvSpPr>
        <p:spPr>
          <a:xfrm>
            <a:off x="207818" y="2257301"/>
            <a:ext cx="3560618"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800" b="1" dirty="0">
                <a:ln w="0"/>
                <a:effectLst>
                  <a:outerShdw blurRad="38100" dist="19050" dir="2700000" algn="tl" rotWithShape="0">
                    <a:schemeClr val="dk1">
                      <a:alpha val="40000"/>
                    </a:schemeClr>
                  </a:outerShdw>
                </a:effectLst>
                <a:latin typeface="Segoe UI Semilight" panose="020B0402040204020203" pitchFamily="34" charset="0"/>
                <a:cs typeface="Segoe UI Semilight" panose="020B0402040204020203" pitchFamily="34" charset="0"/>
              </a:rPr>
              <a:t>Lecture ( 3 )</a:t>
            </a:r>
          </a:p>
        </p:txBody>
      </p:sp>
    </p:spTree>
    <p:extLst>
      <p:ext uri="{BB962C8B-B14F-4D97-AF65-F5344CB8AC3E}">
        <p14:creationId xmlns:p14="http://schemas.microsoft.com/office/powerpoint/2010/main" val="3636157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200" b="1" dirty="0">
                <a:solidFill>
                  <a:schemeClr val="accent1"/>
                </a:solidFill>
                <a:latin typeface="Segoe UI Semilight" panose="020B0402040204020203" pitchFamily="34" charset="0"/>
                <a:cs typeface="Segoe UI Semilight" panose="020B0402040204020203" pitchFamily="34" charset="0"/>
              </a:rPr>
              <a:t>الصفات العامة الزواحف</a:t>
            </a:r>
            <a:r>
              <a:rPr lang="en-US" sz="3200" b="1" dirty="0">
                <a:solidFill>
                  <a:schemeClr val="accent1"/>
                </a:solidFill>
                <a:latin typeface="Segoe UI Semilight" panose="020B0402040204020203" pitchFamily="34" charset="0"/>
                <a:cs typeface="Segoe UI Semilight" panose="020B0402040204020203" pitchFamily="34" charset="0"/>
              </a:rPr>
              <a:t>   </a:t>
            </a:r>
            <a:r>
              <a:rPr lang="ar-SA" sz="3200" b="1" dirty="0">
                <a:solidFill>
                  <a:schemeClr val="accent1"/>
                </a:solidFill>
                <a:latin typeface="Segoe UI Semilight" panose="020B0402040204020203" pitchFamily="34" charset="0"/>
                <a:cs typeface="Segoe UI Semilight" panose="020B0402040204020203" pitchFamily="34" charset="0"/>
              </a:rPr>
              <a:t>  </a:t>
            </a:r>
            <a:r>
              <a:rPr lang="ar-SA" sz="3200" b="1" dirty="0">
                <a:latin typeface="Segoe UI Semilight" panose="020B0402040204020203" pitchFamily="34" charset="0"/>
                <a:cs typeface="Segoe UI Semilight" panose="020B0402040204020203" pitchFamily="34" charset="0"/>
              </a:rPr>
              <a:t> </a:t>
            </a:r>
            <a:r>
              <a:rPr lang="en-US" sz="3200" b="1" dirty="0">
                <a:solidFill>
                  <a:schemeClr val="accent1"/>
                </a:solidFill>
                <a:latin typeface="Segoe UI Semilight" panose="020B0402040204020203" pitchFamily="34" charset="0"/>
                <a:cs typeface="Segoe UI Semilight" panose="020B0402040204020203" pitchFamily="34" charset="0"/>
              </a:rPr>
              <a:t>General Characteristic Of Reptiles</a:t>
            </a:r>
          </a:p>
        </p:txBody>
      </p:sp>
      <p:sp>
        <p:nvSpPr>
          <p:cNvPr id="7" name="Content Placeholder 6"/>
          <p:cNvSpPr>
            <a:spLocks noGrp="1"/>
          </p:cNvSpPr>
          <p:nvPr>
            <p:ph idx="1"/>
          </p:nvPr>
        </p:nvSpPr>
        <p:spPr>
          <a:xfrm>
            <a:off x="4681181" y="1873442"/>
            <a:ext cx="6322097" cy="4430375"/>
          </a:xfrm>
        </p:spPr>
        <p:txBody>
          <a:bodyPr>
            <a:normAutofit fontScale="85000" lnSpcReduction="20000"/>
          </a:bodyPr>
          <a:lstStyle/>
          <a:p>
            <a:pPr marL="0" indent="0" algn="justLow" rtl="1">
              <a:lnSpc>
                <a:spcPct val="120000"/>
              </a:lnSpc>
              <a:buNone/>
            </a:pPr>
            <a:r>
              <a:rPr lang="ar-SA" sz="2200" b="1" dirty="0">
                <a:solidFill>
                  <a:schemeClr val="accent1"/>
                </a:solidFill>
                <a:latin typeface="Segoe UI Semibold" panose="020B0702040204020203" pitchFamily="34" charset="0"/>
                <a:cs typeface="Segoe UI Semibold" panose="020B0702040204020203" pitchFamily="34" charset="0"/>
              </a:rPr>
              <a:t>الجـلــــد</a:t>
            </a:r>
            <a:r>
              <a:rPr lang="ar-SA" sz="1700" b="1" dirty="0">
                <a:solidFill>
                  <a:schemeClr val="accent1"/>
                </a:solidFill>
                <a:latin typeface="Segoe UI Semibold" panose="020B0702040204020203" pitchFamily="34" charset="0"/>
                <a:cs typeface="Segoe UI Semibold" panose="020B0702040204020203" pitchFamily="34" charset="0"/>
              </a:rPr>
              <a:t> :  </a:t>
            </a:r>
            <a:r>
              <a:rPr lang="ar-SA" sz="1600" b="1" dirty="0">
                <a:solidFill>
                  <a:srgbClr val="0070C0"/>
                </a:solidFill>
                <a:latin typeface="Segoe UI Semibold" panose="020B0702040204020203" pitchFamily="34" charset="0"/>
                <a:cs typeface="Segoe UI Semibold" panose="020B0702040204020203" pitchFamily="34" charset="0"/>
              </a:rPr>
              <a:t>(ارجع إلى كتاب العملي ص 2 ).</a:t>
            </a:r>
            <a:endParaRPr lang="ar-SA" sz="1400" b="1" dirty="0">
              <a:solidFill>
                <a:srgbClr val="0070C0"/>
              </a:solidFill>
              <a:latin typeface="Segoe UI Semibold" panose="020B0702040204020203" pitchFamily="34" charset="0"/>
              <a:cs typeface="Segoe UI Semibold" panose="020B0702040204020203" pitchFamily="34" charset="0"/>
            </a:endParaRPr>
          </a:p>
          <a:p>
            <a:pPr algn="justLow" rtl="1">
              <a:lnSpc>
                <a:spcPct val="120000"/>
              </a:lnSpc>
              <a:buFont typeface="Wingdings" panose="05000000000000000000" pitchFamily="2" charset="2"/>
              <a:buChar char="Ø"/>
            </a:pPr>
            <a:r>
              <a:rPr lang="ar-SA" sz="1400" b="1" dirty="0">
                <a:solidFill>
                  <a:schemeClr val="tx1"/>
                </a:solidFill>
                <a:latin typeface="Segoe UI Semibold" panose="020B0702040204020203" pitchFamily="34" charset="0"/>
                <a:cs typeface="Segoe UI Semibold" panose="020B0702040204020203" pitchFamily="34" charset="0"/>
              </a:rPr>
              <a:t>تتغطى أجسامها بجلد سميك جاف بدون غدد جلديه ووظيفته الرئيسية هي منع فقدان الماء وحماية الجسم من الاحتكاك بالصخور كذلك الحماية من نفاذ أشعة الشمس الحارة ويتركب من طبقتين هما :</a:t>
            </a:r>
            <a:endParaRPr lang="en-US" sz="1400" b="1" dirty="0">
              <a:solidFill>
                <a:schemeClr val="tx1"/>
              </a:solidFill>
              <a:latin typeface="Segoe UI Semibold" panose="020B0702040204020203" pitchFamily="34" charset="0"/>
              <a:cs typeface="Segoe UI Semibold" panose="020B0702040204020203" pitchFamily="34" charset="0"/>
            </a:endParaRPr>
          </a:p>
          <a:p>
            <a:pPr marL="0" indent="0" algn="justLow" rtl="1">
              <a:lnSpc>
                <a:spcPct val="120000"/>
              </a:lnSpc>
              <a:buNone/>
            </a:pPr>
            <a:r>
              <a:rPr lang="ar-SA" sz="1500" b="1" dirty="0">
                <a:solidFill>
                  <a:schemeClr val="accent1"/>
                </a:solidFill>
                <a:latin typeface="Segoe UI Semibold" panose="020B0702040204020203" pitchFamily="34" charset="0"/>
                <a:cs typeface="Segoe UI Semibold" panose="020B0702040204020203" pitchFamily="34" charset="0"/>
              </a:rPr>
              <a:t>أ - البشرة : </a:t>
            </a:r>
          </a:p>
          <a:p>
            <a:pPr algn="justLow" rtl="1">
              <a:lnSpc>
                <a:spcPct val="120000"/>
              </a:lnSpc>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تحتوي على ٦ - </a:t>
            </a:r>
            <a:r>
              <a:rPr lang="fa-IR" sz="1400" dirty="0">
                <a:solidFill>
                  <a:schemeClr val="tx1"/>
                </a:solidFill>
                <a:latin typeface="Segoe UI Semibold" panose="020B0702040204020203" pitchFamily="34" charset="0"/>
                <a:cs typeface="Segoe UI Semibold" panose="020B0702040204020203" pitchFamily="34" charset="0"/>
              </a:rPr>
              <a:t>۸</a:t>
            </a:r>
            <a:r>
              <a:rPr lang="ar-SA" sz="1400" dirty="0">
                <a:solidFill>
                  <a:schemeClr val="tx1"/>
                </a:solidFill>
                <a:latin typeface="Segoe UI Semibold" panose="020B0702040204020203" pitchFamily="34" charset="0"/>
                <a:cs typeface="Segoe UI Semibold" panose="020B0702040204020203" pitchFamily="34" charset="0"/>
              </a:rPr>
              <a:t> طبقات خلوية والخارجية تدعى بالطبقة القرنية الميتة وتتكون الحراشف من الطبقة الخارجية وتتجدد باستمرار بعملية تدعى بالانسلاخ </a:t>
            </a:r>
            <a:r>
              <a:rPr lang="en-US" sz="1400" dirty="0" err="1">
                <a:solidFill>
                  <a:schemeClr val="tx1"/>
                </a:solidFill>
                <a:latin typeface="Segoe UI Semibold" panose="020B0702040204020203" pitchFamily="34" charset="0"/>
                <a:cs typeface="Segoe UI Semibold" panose="020B0702040204020203" pitchFamily="34" charset="0"/>
              </a:rPr>
              <a:t>Moulting</a:t>
            </a:r>
            <a:r>
              <a:rPr lang="ar-SA" sz="1400" dirty="0">
                <a:solidFill>
                  <a:schemeClr val="tx1"/>
                </a:solidFill>
                <a:latin typeface="Segoe UI Semibold" panose="020B0702040204020203" pitchFamily="34" charset="0"/>
                <a:cs typeface="Segoe UI Semibold" panose="020B0702040204020203" pitchFamily="34" charset="0"/>
              </a:rPr>
              <a:t>.</a:t>
            </a:r>
          </a:p>
          <a:p>
            <a:pPr algn="justLow" rtl="1">
              <a:lnSpc>
                <a:spcPct val="120000"/>
              </a:lnSpc>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تمتاز حراشف السحالي والثعابين بأنها متداخلة ومتواصلة تغطي كامل الجسم في حين تتجمع حراشف السلاحف والتماسيح مكونة ما يسمى بالصفائح العظمية.</a:t>
            </a:r>
          </a:p>
          <a:p>
            <a:pPr algn="justLow" rtl="1">
              <a:lnSpc>
                <a:spcPct val="120000"/>
              </a:lnSpc>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تكون الحراشف في السحالي غير متراكمة </a:t>
            </a:r>
            <a:r>
              <a:rPr lang="en-US" sz="1400" dirty="0">
                <a:solidFill>
                  <a:schemeClr val="tx1"/>
                </a:solidFill>
                <a:latin typeface="Segoe UI Semibold" panose="020B0702040204020203" pitchFamily="34" charset="0"/>
                <a:cs typeface="Segoe UI Semibold" panose="020B0702040204020203" pitchFamily="34" charset="0"/>
              </a:rPr>
              <a:t>Not Overlapping Scales</a:t>
            </a:r>
            <a:r>
              <a:rPr lang="ar-SA" sz="1400" dirty="0">
                <a:solidFill>
                  <a:schemeClr val="tx1"/>
                </a:solidFill>
                <a:latin typeface="Segoe UI Semibold" panose="020B0702040204020203" pitchFamily="34" charset="0"/>
                <a:cs typeface="Segoe UI Semibold" panose="020B0702040204020203" pitchFamily="34" charset="0"/>
              </a:rPr>
              <a:t> وفي الثعابين تكون متراكمة </a:t>
            </a:r>
            <a:r>
              <a:rPr lang="en-US" sz="1400" dirty="0">
                <a:solidFill>
                  <a:schemeClr val="tx1"/>
                </a:solidFill>
                <a:latin typeface="Segoe UI Semibold" panose="020B0702040204020203" pitchFamily="34" charset="0"/>
                <a:cs typeface="Segoe UI Semibold" panose="020B0702040204020203" pitchFamily="34" charset="0"/>
              </a:rPr>
              <a:t>overlapping scales</a:t>
            </a:r>
            <a:r>
              <a:rPr lang="ar-SA" sz="1400" dirty="0">
                <a:solidFill>
                  <a:schemeClr val="tx1"/>
                </a:solidFill>
                <a:latin typeface="Segoe UI Semibold" panose="020B0702040204020203" pitchFamily="34" charset="0"/>
                <a:cs typeface="Segoe UI Semibold" panose="020B0702040204020203" pitchFamily="34" charset="0"/>
              </a:rPr>
              <a:t> وفي الحيات تكون متجاورة مع بعضها </a:t>
            </a:r>
            <a:r>
              <a:rPr lang="en-US" sz="1400" dirty="0">
                <a:solidFill>
                  <a:schemeClr val="tx1"/>
                </a:solidFill>
                <a:latin typeface="Segoe UI Semibold" panose="020B0702040204020203" pitchFamily="34" charset="0"/>
                <a:cs typeface="Segoe UI Semibold" panose="020B0702040204020203" pitchFamily="34" charset="0"/>
              </a:rPr>
              <a:t>Side To Side Scales</a:t>
            </a:r>
            <a:r>
              <a:rPr lang="ar-SA" sz="1400" dirty="0">
                <a:solidFill>
                  <a:schemeClr val="tx1"/>
                </a:solidFill>
                <a:latin typeface="Segoe UI Semibold" panose="020B0702040204020203" pitchFamily="34" charset="0"/>
                <a:cs typeface="Segoe UI Semibold" panose="020B0702040204020203" pitchFamily="34" charset="0"/>
              </a:rPr>
              <a:t> اما في السلاحف فتكون منثنيه</a:t>
            </a:r>
            <a:r>
              <a:rPr lang="en-US" sz="1400" dirty="0">
                <a:solidFill>
                  <a:schemeClr val="tx1"/>
                </a:solidFill>
                <a:latin typeface="Segoe UI Semibold" panose="020B0702040204020203" pitchFamily="34" charset="0"/>
                <a:cs typeface="Segoe UI Semibold" panose="020B0702040204020203" pitchFamily="34" charset="0"/>
              </a:rPr>
              <a:t> </a:t>
            </a:r>
            <a:r>
              <a:rPr lang="ar-SA" sz="1400" dirty="0">
                <a:solidFill>
                  <a:schemeClr val="tx1"/>
                </a:solidFill>
                <a:latin typeface="Segoe UI Semibold" panose="020B0702040204020203" pitchFamily="34" charset="0"/>
                <a:cs typeface="Segoe UI Semibold" panose="020B0702040204020203" pitchFamily="34" charset="0"/>
              </a:rPr>
              <a:t> </a:t>
            </a:r>
            <a:r>
              <a:rPr lang="en-US" sz="1400" dirty="0">
                <a:solidFill>
                  <a:schemeClr val="tx1"/>
                </a:solidFill>
                <a:latin typeface="Segoe UI Semibold" panose="020B0702040204020203" pitchFamily="34" charset="0"/>
                <a:cs typeface="Segoe UI Semibold" panose="020B0702040204020203" pitchFamily="34" charset="0"/>
              </a:rPr>
              <a:t>Folding Scales</a:t>
            </a:r>
            <a:r>
              <a:rPr lang="ar-SA" sz="1400" dirty="0">
                <a:solidFill>
                  <a:schemeClr val="tx1"/>
                </a:solidFill>
                <a:latin typeface="Segoe UI Semibold" panose="020B0702040204020203" pitchFamily="34" charset="0"/>
                <a:cs typeface="Segoe UI Semibold" panose="020B0702040204020203" pitchFamily="34" charset="0"/>
              </a:rPr>
              <a:t> على الجانبين مكونة الدرع الظهري.</a:t>
            </a:r>
            <a:endParaRPr lang="en-US" sz="1400" dirty="0">
              <a:solidFill>
                <a:schemeClr val="tx1"/>
              </a:solidFill>
              <a:latin typeface="Segoe UI Semibold" panose="020B0702040204020203" pitchFamily="34" charset="0"/>
              <a:cs typeface="Segoe UI Semibold" panose="020B0702040204020203" pitchFamily="34" charset="0"/>
            </a:endParaRPr>
          </a:p>
          <a:p>
            <a:pPr marL="0" indent="0" algn="justLow" rtl="1">
              <a:lnSpc>
                <a:spcPct val="120000"/>
              </a:lnSpc>
              <a:buNone/>
            </a:pPr>
            <a:r>
              <a:rPr lang="ar-SA" sz="1500" b="1" dirty="0">
                <a:solidFill>
                  <a:schemeClr val="accent1"/>
                </a:solidFill>
                <a:latin typeface="Segoe UI Semibold" panose="020B0702040204020203" pitchFamily="34" charset="0"/>
                <a:cs typeface="Segoe UI Semibold" panose="020B0702040204020203" pitchFamily="34" charset="0"/>
              </a:rPr>
              <a:t>ب - الأدمة :</a:t>
            </a:r>
          </a:p>
          <a:p>
            <a:pPr algn="justLow" rtl="1">
              <a:lnSpc>
                <a:spcPct val="120000"/>
              </a:lnSpc>
              <a:buFont typeface="Wingdings" panose="05000000000000000000" pitchFamily="2" charset="2"/>
              <a:buChar char="q"/>
            </a:pPr>
            <a:r>
              <a:rPr lang="ar-SA" sz="1400" dirty="0">
                <a:latin typeface="Segoe UI Semibold" panose="020B0702040204020203" pitchFamily="34" charset="0"/>
                <a:cs typeface="Segoe UI Semibold" panose="020B0702040204020203" pitchFamily="34" charset="0"/>
              </a:rPr>
              <a:t> </a:t>
            </a:r>
            <a:r>
              <a:rPr lang="ar-SA" sz="1400" dirty="0">
                <a:solidFill>
                  <a:schemeClr val="tx1"/>
                </a:solidFill>
                <a:latin typeface="Segoe UI Semibold" panose="020B0702040204020203" pitchFamily="34" charset="0"/>
                <a:cs typeface="Segoe UI Semibold" panose="020B0702040204020203" pitchFamily="34" charset="0"/>
              </a:rPr>
              <a:t>تحتوي على طبقتين هما : الطبقة الاسفنجية </a:t>
            </a:r>
            <a:r>
              <a:rPr lang="en-US" sz="1400" dirty="0">
                <a:solidFill>
                  <a:schemeClr val="tx1"/>
                </a:solidFill>
                <a:latin typeface="Segoe UI Semibold" panose="020B0702040204020203" pitchFamily="34" charset="0"/>
                <a:cs typeface="Segoe UI Semibold" panose="020B0702040204020203" pitchFamily="34" charset="0"/>
              </a:rPr>
              <a:t>Spongy layer</a:t>
            </a:r>
            <a:r>
              <a:rPr lang="ar-SA" sz="1400" dirty="0">
                <a:solidFill>
                  <a:schemeClr val="tx1"/>
                </a:solidFill>
                <a:latin typeface="Segoe UI Semibold" panose="020B0702040204020203" pitchFamily="34" charset="0"/>
                <a:cs typeface="Segoe UI Semibold" panose="020B0702040204020203" pitchFamily="34" charset="0"/>
              </a:rPr>
              <a:t> والطبقة الماكنة </a:t>
            </a:r>
            <a:r>
              <a:rPr lang="en-US" sz="1400" dirty="0">
                <a:solidFill>
                  <a:schemeClr val="tx1"/>
                </a:solidFill>
                <a:latin typeface="Segoe UI Semibold" panose="020B0702040204020203" pitchFamily="34" charset="0"/>
                <a:cs typeface="Segoe UI Semibold" panose="020B0702040204020203" pitchFamily="34" charset="0"/>
              </a:rPr>
              <a:t>Compact layer</a:t>
            </a:r>
            <a:r>
              <a:rPr lang="ar-SA" sz="1400" dirty="0">
                <a:solidFill>
                  <a:schemeClr val="tx1"/>
                </a:solidFill>
                <a:latin typeface="Segoe UI Semibold" panose="020B0702040204020203" pitchFamily="34" charset="0"/>
                <a:cs typeface="Segoe UI Semibold" panose="020B0702040204020203" pitchFamily="34" charset="0"/>
              </a:rPr>
              <a:t> وبها الخلايا الملونة </a:t>
            </a:r>
            <a:r>
              <a:rPr lang="en-US" sz="1400" dirty="0" err="1">
                <a:solidFill>
                  <a:schemeClr val="tx1"/>
                </a:solidFill>
                <a:latin typeface="Segoe UI Semibold" panose="020B0702040204020203" pitchFamily="34" charset="0"/>
                <a:cs typeface="Segoe UI Semibold" panose="020B0702040204020203" pitchFamily="34" charset="0"/>
              </a:rPr>
              <a:t>Melanophores</a:t>
            </a:r>
            <a:r>
              <a:rPr lang="en-US" sz="1400" dirty="0">
                <a:solidFill>
                  <a:schemeClr val="tx1"/>
                </a:solidFill>
                <a:latin typeface="Segoe UI Semibold" panose="020B0702040204020203" pitchFamily="34" charset="0"/>
                <a:cs typeface="Segoe UI Semibold" panose="020B0702040204020203" pitchFamily="34" charset="0"/>
              </a:rPr>
              <a:t> , </a:t>
            </a:r>
            <a:r>
              <a:rPr lang="en-US" sz="1400" dirty="0" err="1">
                <a:solidFill>
                  <a:schemeClr val="tx1"/>
                </a:solidFill>
                <a:latin typeface="Segoe UI Semibold" panose="020B0702040204020203" pitchFamily="34" charset="0"/>
                <a:cs typeface="Segoe UI Semibold" panose="020B0702040204020203" pitchFamily="34" charset="0"/>
              </a:rPr>
              <a:t>Chromatophores</a:t>
            </a:r>
            <a:r>
              <a:rPr lang="ar-SA" sz="1400" dirty="0">
                <a:solidFill>
                  <a:schemeClr val="tx1"/>
                </a:solidFill>
                <a:latin typeface="Segoe UI Semibold" panose="020B0702040204020203" pitchFamily="34" charset="0"/>
                <a:cs typeface="Segoe UI Semibold" panose="020B0702040204020203" pitchFamily="34" charset="0"/>
              </a:rPr>
              <a:t> المسؤولة عن التغيرات اللونية للزواحف وكذلك توجد في بعض الأنواع القشور العظمية </a:t>
            </a:r>
            <a:r>
              <a:rPr lang="en-US" sz="1400" dirty="0" err="1">
                <a:solidFill>
                  <a:schemeClr val="tx1"/>
                </a:solidFill>
                <a:latin typeface="Segoe UI Semibold" panose="020B0702040204020203" pitchFamily="34" charset="0"/>
                <a:cs typeface="Segoe UI Semibold" panose="020B0702040204020203" pitchFamily="34" charset="0"/>
              </a:rPr>
              <a:t>Osteoderms</a:t>
            </a:r>
            <a:r>
              <a:rPr lang="en-US" sz="1400" dirty="0">
                <a:solidFill>
                  <a:schemeClr val="tx1"/>
                </a:solidFill>
                <a:latin typeface="Segoe UI Semibold" panose="020B0702040204020203" pitchFamily="34" charset="0"/>
                <a:cs typeface="Segoe UI Semibold" panose="020B0702040204020203" pitchFamily="34" charset="0"/>
              </a:rPr>
              <a:t> </a:t>
            </a:r>
            <a:r>
              <a:rPr lang="ar-SA" sz="1400" dirty="0">
                <a:solidFill>
                  <a:schemeClr val="tx1"/>
                </a:solidFill>
                <a:latin typeface="Segoe UI Semibold" panose="020B0702040204020203" pitchFamily="34" charset="0"/>
                <a:cs typeface="Segoe UI Semibold" panose="020B0702040204020203" pitchFamily="34" charset="0"/>
              </a:rPr>
              <a:t> أو </a:t>
            </a:r>
            <a:r>
              <a:rPr lang="en-US" sz="1400" dirty="0" err="1">
                <a:solidFill>
                  <a:schemeClr val="tx1"/>
                </a:solidFill>
                <a:latin typeface="Segoe UI Semibold" panose="020B0702040204020203" pitchFamily="34" charset="0"/>
                <a:cs typeface="Segoe UI Semibold" panose="020B0702040204020203" pitchFamily="34" charset="0"/>
              </a:rPr>
              <a:t>Osteoscutes</a:t>
            </a:r>
            <a:endParaRPr lang="en-US" sz="1400" dirty="0">
              <a:solidFill>
                <a:schemeClr val="tx1"/>
              </a:solidFill>
              <a:latin typeface="Segoe UI Semibold" panose="020B0702040204020203" pitchFamily="34" charset="0"/>
              <a:cs typeface="Segoe UI Semibold" panose="020B0702040204020203" pitchFamily="34" charset="0"/>
            </a:endParaRPr>
          </a:p>
        </p:txBody>
      </p:sp>
      <p:graphicFrame>
        <p:nvGraphicFramePr>
          <p:cNvPr id="8" name="Diagram 7"/>
          <p:cNvGraphicFramePr/>
          <p:nvPr>
            <p:extLst>
              <p:ext uri="{D42A27DB-BD31-4B8C-83A1-F6EECF244321}">
                <p14:modId xmlns:p14="http://schemas.microsoft.com/office/powerpoint/2010/main" val="2415945339"/>
              </p:ext>
            </p:extLst>
          </p:nvPr>
        </p:nvGraphicFramePr>
        <p:xfrm>
          <a:off x="1214580" y="1898074"/>
          <a:ext cx="3523674" cy="4516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9" name="Picture Placeholder 4"/>
          <p:cNvPicPr>
            <a:picLocks noChangeAspect="1"/>
          </p:cNvPicPr>
          <p:nvPr/>
        </p:nvPicPr>
        <p:blipFill>
          <a:blip r:embed="rId7">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10" name="Rounded Rectangle 9"/>
          <p:cNvSpPr/>
          <p:nvPr/>
        </p:nvSpPr>
        <p:spPr>
          <a:xfrm>
            <a:off x="914400" y="1814945"/>
            <a:ext cx="10474036" cy="4461164"/>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27795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200" b="1" dirty="0">
                <a:solidFill>
                  <a:schemeClr val="accent1"/>
                </a:solidFill>
                <a:latin typeface="Segoe UI Semilight" panose="020B0402040204020203" pitchFamily="34" charset="0"/>
                <a:cs typeface="Segoe UI Semilight" panose="020B0402040204020203" pitchFamily="34" charset="0"/>
              </a:rPr>
              <a:t>الصفات العامة الزواحف     </a:t>
            </a:r>
            <a:r>
              <a:rPr lang="ar-SA" sz="3200" b="1" dirty="0">
                <a:latin typeface="Segoe UI Semilight" panose="020B0402040204020203" pitchFamily="34" charset="0"/>
                <a:cs typeface="Segoe UI Semilight" panose="020B0402040204020203" pitchFamily="34" charset="0"/>
              </a:rPr>
              <a:t> </a:t>
            </a:r>
            <a:r>
              <a:rPr lang="en-US" sz="3200" b="1" dirty="0">
                <a:solidFill>
                  <a:schemeClr val="accent1"/>
                </a:solidFill>
                <a:latin typeface="Segoe UI Semilight" panose="020B0402040204020203" pitchFamily="34" charset="0"/>
                <a:cs typeface="Segoe UI Semilight" panose="020B0402040204020203" pitchFamily="34" charset="0"/>
              </a:rPr>
              <a:t>General Characteristic Of Reptiles</a:t>
            </a:r>
          </a:p>
        </p:txBody>
      </p:sp>
      <p:sp>
        <p:nvSpPr>
          <p:cNvPr id="7" name="Content Placeholder 6"/>
          <p:cNvSpPr>
            <a:spLocks noGrp="1"/>
          </p:cNvSpPr>
          <p:nvPr>
            <p:ph idx="1"/>
          </p:nvPr>
        </p:nvSpPr>
        <p:spPr>
          <a:xfrm>
            <a:off x="6414654" y="2164389"/>
            <a:ext cx="4671753" cy="4832157"/>
          </a:xfrm>
        </p:spPr>
        <p:txBody>
          <a:bodyPr>
            <a:normAutofit/>
          </a:bodyPr>
          <a:lstStyle/>
          <a:p>
            <a:pPr marL="0" indent="0" algn="justLow" rtl="1">
              <a:lnSpc>
                <a:spcPct val="120000"/>
              </a:lnSpc>
              <a:buNone/>
            </a:pPr>
            <a:r>
              <a:rPr lang="ar-SA" b="1" dirty="0">
                <a:solidFill>
                  <a:schemeClr val="accent1"/>
                </a:solidFill>
                <a:latin typeface="Segoe UI Semibold" panose="020B0702040204020203" pitchFamily="34" charset="0"/>
                <a:cs typeface="Segoe UI Semibold" panose="020B0702040204020203" pitchFamily="34" charset="0"/>
              </a:rPr>
              <a:t>الجمجمة : </a:t>
            </a:r>
            <a:r>
              <a:rPr lang="ar-SA" sz="1400" b="1" dirty="0">
                <a:solidFill>
                  <a:srgbClr val="0070C0"/>
                </a:solidFill>
                <a:latin typeface="Segoe UI Semibold" panose="020B0702040204020203" pitchFamily="34" charset="0"/>
                <a:cs typeface="Segoe UI Semibold" panose="020B0702040204020203" pitchFamily="34" charset="0"/>
              </a:rPr>
              <a:t>(ارجع إلى كتاب العملي ص 10 )</a:t>
            </a:r>
          </a:p>
          <a:p>
            <a:pPr algn="justLow" rtl="1">
              <a:lnSpc>
                <a:spcPct val="120000"/>
              </a:lnSpc>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توجد لقمة مؤخريه واحدة تتمفصل من خلالها مع العمود الفقري. </a:t>
            </a:r>
          </a:p>
          <a:p>
            <a:pPr algn="justLow" rtl="1">
              <a:lnSpc>
                <a:spcPct val="120000"/>
              </a:lnSpc>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المنطقة الصدغية السطحية العظمية تحتوي على حفرة تسمى بالحفرة الصدغية.</a:t>
            </a:r>
          </a:p>
          <a:p>
            <a:pPr algn="justLow" rtl="1">
              <a:lnSpc>
                <a:spcPct val="120000"/>
              </a:lnSpc>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تصنف الجماجم تبعا لوجود الحفرة الصدغية إلى ما يلي:</a:t>
            </a:r>
          </a:p>
          <a:p>
            <a:pPr marL="274320" lvl="2" indent="-91440" algn="justLow" rtl="1">
              <a:lnSpc>
                <a:spcPct val="120000"/>
              </a:lnSpc>
              <a:spcBef>
                <a:spcPts val="1200"/>
              </a:spcBef>
              <a:spcAft>
                <a:spcPts val="200"/>
              </a:spcAft>
              <a:buSzPct val="100000"/>
              <a:buFont typeface="Wingdings" panose="05000000000000000000" pitchFamily="2" charset="2"/>
              <a:buChar char="q"/>
            </a:pPr>
            <a:r>
              <a:rPr lang="ar-SA" b="1" dirty="0">
                <a:solidFill>
                  <a:schemeClr val="tx1"/>
                </a:solidFill>
                <a:latin typeface="Segoe UI Semibold" panose="020B0702040204020203" pitchFamily="34" charset="0"/>
                <a:cs typeface="Segoe UI Semibold" panose="020B0702040204020203" pitchFamily="34" charset="0"/>
              </a:rPr>
              <a:t>عديمة الحفرة الصدغية </a:t>
            </a:r>
            <a:r>
              <a:rPr lang="en-US" sz="1600" b="1" dirty="0" err="1">
                <a:solidFill>
                  <a:schemeClr val="tx1"/>
                </a:solidFill>
                <a:latin typeface="Segoe UI Semibold" panose="020B0702040204020203" pitchFamily="34" charset="0"/>
                <a:ea typeface="Calibri" panose="020F0502020204030204" pitchFamily="34" charset="0"/>
                <a:cs typeface="Segoe UI Semibold" panose="020B0702040204020203" pitchFamily="34" charset="0"/>
              </a:rPr>
              <a:t>Anapsida</a:t>
            </a:r>
            <a:endParaRPr lang="ar-SA" b="1" dirty="0">
              <a:solidFill>
                <a:schemeClr val="tx1"/>
              </a:solidFill>
              <a:latin typeface="Segoe UI Semibold" panose="020B0702040204020203" pitchFamily="34" charset="0"/>
              <a:cs typeface="Segoe UI Semibold" panose="020B0702040204020203" pitchFamily="34" charset="0"/>
            </a:endParaRPr>
          </a:p>
          <a:p>
            <a:pPr marL="274320" lvl="2" indent="-91440" algn="justLow" rtl="1">
              <a:lnSpc>
                <a:spcPct val="120000"/>
              </a:lnSpc>
              <a:spcBef>
                <a:spcPts val="1200"/>
              </a:spcBef>
              <a:spcAft>
                <a:spcPts val="200"/>
              </a:spcAft>
              <a:buSzPct val="100000"/>
              <a:buFont typeface="Wingdings" panose="05000000000000000000" pitchFamily="2" charset="2"/>
              <a:buChar char="q"/>
            </a:pPr>
            <a:r>
              <a:rPr lang="ar-SA" b="1" dirty="0">
                <a:solidFill>
                  <a:schemeClr val="tx1"/>
                </a:solidFill>
                <a:latin typeface="Segoe UI Semibold" panose="020B0702040204020203" pitchFamily="34" charset="0"/>
                <a:cs typeface="Segoe UI Semibold" panose="020B0702040204020203" pitchFamily="34" charset="0"/>
              </a:rPr>
              <a:t>سفلية الحفرة الصدغية </a:t>
            </a:r>
            <a:r>
              <a:rPr lang="en-US" sz="1600" b="1" dirty="0" err="1">
                <a:solidFill>
                  <a:schemeClr val="tx1"/>
                </a:solidFill>
                <a:latin typeface="Segoe UI Semibold" panose="020B0702040204020203" pitchFamily="34" charset="0"/>
                <a:ea typeface="Calibri" panose="020F0502020204030204" pitchFamily="34" charset="0"/>
                <a:cs typeface="Segoe UI Semibold" panose="020B0702040204020203" pitchFamily="34" charset="0"/>
              </a:rPr>
              <a:t>Synapsida</a:t>
            </a:r>
            <a:endParaRPr lang="ar-SA" b="1" dirty="0">
              <a:solidFill>
                <a:schemeClr val="tx1"/>
              </a:solidFill>
              <a:latin typeface="Segoe UI Semibold" panose="020B0702040204020203" pitchFamily="34" charset="0"/>
              <a:cs typeface="Segoe UI Semibold" panose="020B0702040204020203" pitchFamily="34" charset="0"/>
            </a:endParaRPr>
          </a:p>
          <a:p>
            <a:pPr marL="274320" lvl="2" indent="-91440" algn="justLow" rtl="1">
              <a:lnSpc>
                <a:spcPct val="120000"/>
              </a:lnSpc>
              <a:spcBef>
                <a:spcPts val="1200"/>
              </a:spcBef>
              <a:spcAft>
                <a:spcPts val="200"/>
              </a:spcAft>
              <a:buSzPct val="100000"/>
              <a:buFont typeface="Wingdings" panose="05000000000000000000" pitchFamily="2" charset="2"/>
              <a:buChar char="q"/>
            </a:pPr>
            <a:r>
              <a:rPr lang="en-US" b="1" dirty="0">
                <a:solidFill>
                  <a:schemeClr val="tx1"/>
                </a:solidFill>
                <a:latin typeface="Segoe UI Semibold" panose="020B0702040204020203" pitchFamily="34" charset="0"/>
                <a:cs typeface="Segoe UI Semibold" panose="020B0702040204020203" pitchFamily="34" charset="0"/>
              </a:rPr>
              <a:t> </a:t>
            </a:r>
            <a:r>
              <a:rPr lang="ar-SA" b="1" dirty="0">
                <a:solidFill>
                  <a:schemeClr val="tx1"/>
                </a:solidFill>
                <a:latin typeface="Segoe UI Semibold" panose="020B0702040204020203" pitchFamily="34" charset="0"/>
                <a:cs typeface="Segoe UI Semibold" panose="020B0702040204020203" pitchFamily="34" charset="0"/>
              </a:rPr>
              <a:t>علوية الحفرة الصدغية</a:t>
            </a:r>
            <a:r>
              <a:rPr lang="en-US" sz="1600" b="1" dirty="0">
                <a:solidFill>
                  <a:schemeClr val="tx1"/>
                </a:solidFill>
                <a:latin typeface="Segoe UI Semibold" panose="020B0702040204020203" pitchFamily="34" charset="0"/>
                <a:ea typeface="Calibri" panose="020F0502020204030204" pitchFamily="34" charset="0"/>
                <a:cs typeface="Segoe UI Semibold" panose="020B0702040204020203" pitchFamily="34" charset="0"/>
              </a:rPr>
              <a:t>(</a:t>
            </a:r>
            <a:r>
              <a:rPr lang="en-US" sz="1600" b="1" dirty="0" err="1">
                <a:solidFill>
                  <a:schemeClr val="tx1"/>
                </a:solidFill>
                <a:latin typeface="Segoe UI Semibold" panose="020B0702040204020203" pitchFamily="34" charset="0"/>
                <a:ea typeface="Calibri" panose="020F0502020204030204" pitchFamily="34" charset="0"/>
                <a:cs typeface="Segoe UI Semibold" panose="020B0702040204020203" pitchFamily="34" charset="0"/>
              </a:rPr>
              <a:t>Euryapsid</a:t>
            </a:r>
            <a:r>
              <a:rPr lang="en-US" sz="1600" b="1" dirty="0">
                <a:solidFill>
                  <a:schemeClr val="tx1"/>
                </a:solidFill>
                <a:latin typeface="Segoe UI Semibold" panose="020B0702040204020203" pitchFamily="34" charset="0"/>
                <a:ea typeface="Calibri" panose="020F0502020204030204" pitchFamily="34" charset="0"/>
                <a:cs typeface="Segoe UI Semibold" panose="020B0702040204020203" pitchFamily="34" charset="0"/>
              </a:rPr>
              <a:t>)</a:t>
            </a:r>
            <a:r>
              <a:rPr lang="en-US" b="1" dirty="0">
                <a:solidFill>
                  <a:schemeClr val="tx1"/>
                </a:solidFill>
                <a:latin typeface="Segoe UI Semibold" panose="020B0702040204020203" pitchFamily="34" charset="0"/>
                <a:cs typeface="Segoe UI Semibold" panose="020B0702040204020203" pitchFamily="34" charset="0"/>
              </a:rPr>
              <a:t> </a:t>
            </a:r>
            <a:r>
              <a:rPr lang="ar-SA" b="1" dirty="0">
                <a:solidFill>
                  <a:schemeClr val="tx1"/>
                </a:solidFill>
                <a:latin typeface="Segoe UI Semibold" panose="020B0702040204020203" pitchFamily="34" charset="0"/>
                <a:cs typeface="Segoe UI Semibold" panose="020B0702040204020203" pitchFamily="34" charset="0"/>
              </a:rPr>
              <a:t> </a:t>
            </a:r>
            <a:r>
              <a:rPr lang="en-US" b="1" dirty="0">
                <a:solidFill>
                  <a:schemeClr val="tx1"/>
                </a:solidFill>
                <a:latin typeface="Segoe UI Semibold" panose="020B0702040204020203" pitchFamily="34" charset="0"/>
                <a:cs typeface="Segoe UI Semibold" panose="020B0702040204020203" pitchFamily="34" charset="0"/>
              </a:rPr>
              <a:t> </a:t>
            </a:r>
            <a:r>
              <a:rPr lang="en-US" sz="1600" b="1" dirty="0" err="1">
                <a:solidFill>
                  <a:schemeClr val="tx1"/>
                </a:solidFill>
                <a:latin typeface="Segoe UI Semibold" panose="020B0702040204020203" pitchFamily="34" charset="0"/>
                <a:ea typeface="Calibri" panose="020F0502020204030204" pitchFamily="34" charset="0"/>
                <a:cs typeface="Segoe UI Semibold" panose="020B0702040204020203" pitchFamily="34" charset="0"/>
              </a:rPr>
              <a:t>Parapsida</a:t>
            </a:r>
            <a:endParaRPr lang="ar-SA" b="1" dirty="0">
              <a:solidFill>
                <a:schemeClr val="tx1"/>
              </a:solidFill>
              <a:latin typeface="Segoe UI Semibold" panose="020B0702040204020203" pitchFamily="34" charset="0"/>
              <a:cs typeface="Segoe UI Semibold" panose="020B0702040204020203" pitchFamily="34" charset="0"/>
            </a:endParaRPr>
          </a:p>
          <a:p>
            <a:pPr marL="274320" lvl="2" indent="-91440" algn="justLow" rtl="1">
              <a:lnSpc>
                <a:spcPct val="120000"/>
              </a:lnSpc>
              <a:spcBef>
                <a:spcPts val="1200"/>
              </a:spcBef>
              <a:spcAft>
                <a:spcPts val="200"/>
              </a:spcAft>
              <a:buSzPct val="100000"/>
              <a:buFont typeface="Wingdings" panose="05000000000000000000" pitchFamily="2" charset="2"/>
              <a:buChar char="q"/>
            </a:pPr>
            <a:r>
              <a:rPr lang="ar-SA" b="1" dirty="0">
                <a:solidFill>
                  <a:schemeClr val="tx1"/>
                </a:solidFill>
                <a:latin typeface="Segoe UI Semibold" panose="020B0702040204020203" pitchFamily="34" charset="0"/>
                <a:cs typeface="Segoe UI Semibold" panose="020B0702040204020203" pitchFamily="34" charset="0"/>
              </a:rPr>
              <a:t>ثنائية الحفرة الصدغية </a:t>
            </a:r>
            <a:r>
              <a:rPr lang="en-US" sz="1600" b="1" dirty="0" err="1">
                <a:solidFill>
                  <a:schemeClr val="tx1"/>
                </a:solidFill>
                <a:latin typeface="Segoe UI Semibold" panose="020B0702040204020203" pitchFamily="34" charset="0"/>
                <a:ea typeface="Calibri" panose="020F0502020204030204" pitchFamily="34" charset="0"/>
                <a:cs typeface="Segoe UI Semibold" panose="020B0702040204020203" pitchFamily="34" charset="0"/>
              </a:rPr>
              <a:t>Diapsida</a:t>
            </a:r>
            <a:endParaRPr lang="ar-SA" sz="1600" b="1" dirty="0">
              <a:solidFill>
                <a:schemeClr val="tx1"/>
              </a:solidFill>
              <a:latin typeface="Segoe UI Semibold" panose="020B0702040204020203" pitchFamily="34" charset="0"/>
              <a:ea typeface="Calibri" panose="020F0502020204030204" pitchFamily="34" charset="0"/>
              <a:cs typeface="Segoe UI Semibold" panose="020B0702040204020203" pitchFamily="34" charset="0"/>
            </a:endParaRPr>
          </a:p>
          <a:p>
            <a:pPr marL="201168" lvl="1" indent="0" algn="justLow" rtl="1">
              <a:lnSpc>
                <a:spcPct val="120000"/>
              </a:lnSpc>
              <a:buNone/>
            </a:pPr>
            <a:endParaRPr lang="ar-SA" sz="1050" dirty="0">
              <a:latin typeface="Segoe UI Semibold" panose="020B0702040204020203" pitchFamily="34" charset="0"/>
              <a:cs typeface="Segoe UI Semibold" panose="020B0702040204020203" pitchFamily="34" charset="0"/>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31021" b="46078"/>
          <a:stretch/>
        </p:blipFill>
        <p:spPr>
          <a:xfrm>
            <a:off x="1052944" y="1801090"/>
            <a:ext cx="5107125" cy="1856508"/>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57931" b="15728"/>
          <a:stretch/>
        </p:blipFill>
        <p:spPr>
          <a:xfrm>
            <a:off x="997526" y="3948544"/>
            <a:ext cx="5245671" cy="1870363"/>
          </a:xfrm>
          <a:prstGeom prst="rect">
            <a:avLst/>
          </a:prstGeom>
        </p:spPr>
      </p:pic>
      <p:sp>
        <p:nvSpPr>
          <p:cNvPr id="6" name="Rectangle 5"/>
          <p:cNvSpPr/>
          <p:nvPr/>
        </p:nvSpPr>
        <p:spPr>
          <a:xfrm>
            <a:off x="685002" y="3576842"/>
            <a:ext cx="2695499" cy="307777"/>
          </a:xfrm>
          <a:prstGeom prst="rect">
            <a:avLst/>
          </a:prstGeom>
        </p:spPr>
        <p:txBody>
          <a:bodyPr wrap="square">
            <a:spAutoFit/>
          </a:bodyPr>
          <a:lstStyle/>
          <a:p>
            <a:pPr algn="ctr"/>
            <a:r>
              <a:rPr lang="en-US" sz="1400" b="1" dirty="0">
                <a:solidFill>
                  <a:schemeClr val="accent1"/>
                </a:solidFill>
                <a:latin typeface="Segoe UI Semilight" panose="020B0402040204020203" pitchFamily="34" charset="0"/>
                <a:cs typeface="Segoe UI Semilight" panose="020B0402040204020203" pitchFamily="34" charset="0"/>
              </a:rPr>
              <a:t>Turtles</a:t>
            </a:r>
            <a:endParaRPr lang="en-US" sz="1400" b="1" dirty="0">
              <a:latin typeface="Segoe UI Semilight" panose="020B0402040204020203" pitchFamily="34" charset="0"/>
              <a:cs typeface="Segoe UI Semilight" panose="020B0402040204020203" pitchFamily="34" charset="0"/>
            </a:endParaRPr>
          </a:p>
        </p:txBody>
      </p:sp>
      <p:sp>
        <p:nvSpPr>
          <p:cNvPr id="10" name="Rectangle 9"/>
          <p:cNvSpPr/>
          <p:nvPr/>
        </p:nvSpPr>
        <p:spPr>
          <a:xfrm>
            <a:off x="3220383" y="3562987"/>
            <a:ext cx="3069573" cy="307777"/>
          </a:xfrm>
          <a:prstGeom prst="rect">
            <a:avLst/>
          </a:prstGeom>
        </p:spPr>
        <p:txBody>
          <a:bodyPr wrap="square">
            <a:spAutoFit/>
          </a:bodyPr>
          <a:lstStyle/>
          <a:p>
            <a:pPr algn="ctr"/>
            <a:r>
              <a:rPr lang="en-US" sz="1400" b="1" dirty="0" err="1">
                <a:solidFill>
                  <a:schemeClr val="accent1"/>
                </a:solidFill>
                <a:latin typeface="Segoe UI Semilight" panose="020B0402040204020203" pitchFamily="34" charset="0"/>
                <a:cs typeface="Segoe UI Semilight" panose="020B0402040204020203" pitchFamily="34" charset="0"/>
              </a:rPr>
              <a:t>Pelycosaurs</a:t>
            </a:r>
            <a:r>
              <a:rPr lang="en-US" sz="1400" b="1" dirty="0">
                <a:solidFill>
                  <a:schemeClr val="accent1"/>
                </a:solidFill>
                <a:latin typeface="Segoe UI Semilight" panose="020B0402040204020203" pitchFamily="34" charset="0"/>
                <a:cs typeface="Segoe UI Semilight" panose="020B0402040204020203" pitchFamily="34" charset="0"/>
              </a:rPr>
              <a:t> , </a:t>
            </a:r>
            <a:r>
              <a:rPr lang="en-US" sz="1400" b="1" dirty="0" err="1">
                <a:solidFill>
                  <a:schemeClr val="accent1"/>
                </a:solidFill>
                <a:latin typeface="Segoe UI Semilight" panose="020B0402040204020203" pitchFamily="34" charset="0"/>
                <a:cs typeface="Segoe UI Semilight" panose="020B0402040204020203" pitchFamily="34" charset="0"/>
              </a:rPr>
              <a:t>Therapsids</a:t>
            </a:r>
            <a:endParaRPr lang="en-US" sz="1400" b="1" dirty="0">
              <a:latin typeface="Segoe UI Semilight" panose="020B0402040204020203" pitchFamily="34" charset="0"/>
              <a:cs typeface="Segoe UI Semilight" panose="020B0402040204020203" pitchFamily="34" charset="0"/>
            </a:endParaRPr>
          </a:p>
        </p:txBody>
      </p:sp>
      <p:sp>
        <p:nvSpPr>
          <p:cNvPr id="11" name="Rectangle 10"/>
          <p:cNvSpPr/>
          <p:nvPr/>
        </p:nvSpPr>
        <p:spPr>
          <a:xfrm>
            <a:off x="3636019" y="5724297"/>
            <a:ext cx="2695499" cy="307777"/>
          </a:xfrm>
          <a:prstGeom prst="rect">
            <a:avLst/>
          </a:prstGeom>
        </p:spPr>
        <p:txBody>
          <a:bodyPr wrap="square">
            <a:spAutoFit/>
          </a:bodyPr>
          <a:lstStyle/>
          <a:p>
            <a:pPr algn="ctr"/>
            <a:r>
              <a:rPr lang="en-US" sz="1400" b="1" dirty="0">
                <a:solidFill>
                  <a:schemeClr val="accent1"/>
                </a:solidFill>
                <a:latin typeface="Segoe UI Semilight" panose="020B0402040204020203" pitchFamily="34" charset="0"/>
                <a:cs typeface="Segoe UI Semilight" panose="020B0402040204020203" pitchFamily="34" charset="0"/>
              </a:rPr>
              <a:t>Ichthyosaurs , Plesiosaurs</a:t>
            </a:r>
            <a:endParaRPr lang="en-US" sz="1400" b="1" dirty="0">
              <a:latin typeface="Segoe UI Semilight" panose="020B0402040204020203" pitchFamily="34" charset="0"/>
              <a:cs typeface="Segoe UI Semilight" panose="020B0402040204020203" pitchFamily="34" charset="0"/>
            </a:endParaRPr>
          </a:p>
        </p:txBody>
      </p:sp>
      <p:sp>
        <p:nvSpPr>
          <p:cNvPr id="12" name="Rectangle 11"/>
          <p:cNvSpPr/>
          <p:nvPr/>
        </p:nvSpPr>
        <p:spPr>
          <a:xfrm>
            <a:off x="1350019" y="5738150"/>
            <a:ext cx="2695499" cy="307777"/>
          </a:xfrm>
          <a:prstGeom prst="rect">
            <a:avLst/>
          </a:prstGeom>
        </p:spPr>
        <p:txBody>
          <a:bodyPr wrap="square">
            <a:spAutoFit/>
          </a:bodyPr>
          <a:lstStyle/>
          <a:p>
            <a:pPr algn="ctr"/>
            <a:r>
              <a:rPr lang="en-US" sz="1400" b="1" dirty="0">
                <a:solidFill>
                  <a:schemeClr val="accent1"/>
                </a:solidFill>
                <a:latin typeface="Segoe UI Semilight" panose="020B0402040204020203" pitchFamily="34" charset="0"/>
                <a:cs typeface="Segoe UI Semilight" panose="020B0402040204020203" pitchFamily="34" charset="0"/>
              </a:rPr>
              <a:t>Lizards , Snakes , Crocodiles</a:t>
            </a:r>
            <a:endParaRPr lang="en-US" sz="1400" b="1" dirty="0">
              <a:latin typeface="Segoe UI Semilight" panose="020B0402040204020203" pitchFamily="34" charset="0"/>
              <a:cs typeface="Segoe UI Semilight" panose="020B0402040204020203" pitchFamily="34" charset="0"/>
            </a:endParaRPr>
          </a:p>
        </p:txBody>
      </p:sp>
      <p:sp>
        <p:nvSpPr>
          <p:cNvPr id="13" name="Rounded Rectangular Callout 12"/>
          <p:cNvSpPr/>
          <p:nvPr/>
        </p:nvSpPr>
        <p:spPr>
          <a:xfrm>
            <a:off x="1205345" y="1870364"/>
            <a:ext cx="4966855" cy="4336471"/>
          </a:xfrm>
          <a:prstGeom prst="wedgeRoundRectCallout">
            <a:avLst>
              <a:gd name="adj1" fmla="val 55614"/>
              <a:gd name="adj2" fmla="val -21328"/>
              <a:gd name="adj3" fmla="val 16667"/>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Rectangle 13"/>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5" name="Picture Placeholder 4"/>
          <p:cNvPicPr>
            <a:picLocks noChangeAspect="1"/>
          </p:cNvPicPr>
          <p:nvPr/>
        </p:nvPicPr>
        <p:blipFill>
          <a:blip r:embed="rId3">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Tree>
    <p:extLst>
      <p:ext uri="{BB962C8B-B14F-4D97-AF65-F5344CB8AC3E}">
        <p14:creationId xmlns:p14="http://schemas.microsoft.com/office/powerpoint/2010/main" val="2169318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200" b="1" dirty="0">
                <a:solidFill>
                  <a:schemeClr val="accent1"/>
                </a:solidFill>
                <a:latin typeface="Segoe UI Semilight" panose="020B0402040204020203" pitchFamily="34" charset="0"/>
                <a:cs typeface="Segoe UI Semilight" panose="020B0402040204020203" pitchFamily="34" charset="0"/>
              </a:rPr>
              <a:t>الصفات العامة الزواحف     </a:t>
            </a:r>
            <a:r>
              <a:rPr lang="ar-SA" sz="3200" b="1" dirty="0">
                <a:latin typeface="Segoe UI Semilight" panose="020B0402040204020203" pitchFamily="34" charset="0"/>
                <a:cs typeface="Segoe UI Semilight" panose="020B0402040204020203" pitchFamily="34" charset="0"/>
              </a:rPr>
              <a:t> </a:t>
            </a:r>
            <a:r>
              <a:rPr lang="en-US" sz="3200" b="1" dirty="0">
                <a:solidFill>
                  <a:schemeClr val="accent1"/>
                </a:solidFill>
                <a:latin typeface="Segoe UI Semilight" panose="020B0402040204020203" pitchFamily="34" charset="0"/>
                <a:cs typeface="Segoe UI Semilight" panose="020B0402040204020203" pitchFamily="34" charset="0"/>
              </a:rPr>
              <a:t>General Characteristic Of Reptiles</a:t>
            </a:r>
          </a:p>
        </p:txBody>
      </p:sp>
      <p:sp>
        <p:nvSpPr>
          <p:cNvPr id="7" name="Content Placeholder 6"/>
          <p:cNvSpPr>
            <a:spLocks noGrp="1"/>
          </p:cNvSpPr>
          <p:nvPr>
            <p:ph idx="1"/>
          </p:nvPr>
        </p:nvSpPr>
        <p:spPr>
          <a:xfrm>
            <a:off x="6603339" y="2214528"/>
            <a:ext cx="4283825" cy="4832157"/>
          </a:xfrm>
        </p:spPr>
        <p:txBody>
          <a:bodyPr>
            <a:normAutofit/>
          </a:bodyPr>
          <a:lstStyle/>
          <a:p>
            <a:pPr marL="0" indent="0" algn="justLow" rtl="1">
              <a:lnSpc>
                <a:spcPct val="100000"/>
              </a:lnSpc>
              <a:buNone/>
            </a:pPr>
            <a:r>
              <a:rPr lang="ar-SA" b="1" dirty="0">
                <a:solidFill>
                  <a:schemeClr val="accent1"/>
                </a:solidFill>
                <a:latin typeface="Segoe UI Semibold" panose="020B0702040204020203" pitchFamily="34" charset="0"/>
                <a:cs typeface="Segoe UI Semibold" panose="020B0702040204020203" pitchFamily="34" charset="0"/>
              </a:rPr>
              <a:t>  الأسنان</a:t>
            </a:r>
            <a:r>
              <a:rPr lang="ar-SA" sz="1700" b="1" dirty="0">
                <a:solidFill>
                  <a:schemeClr val="accent1"/>
                </a:solidFill>
                <a:latin typeface="Segoe UI Semibold" panose="020B0702040204020203" pitchFamily="34" charset="0"/>
                <a:cs typeface="Segoe UI Semibold" panose="020B0702040204020203" pitchFamily="34" charset="0"/>
              </a:rPr>
              <a:t> : </a:t>
            </a:r>
            <a:r>
              <a:rPr lang="ar-SA" sz="1400" b="1" dirty="0">
                <a:solidFill>
                  <a:srgbClr val="0070C0"/>
                </a:solidFill>
                <a:latin typeface="Segoe UI Semibold" panose="020B0702040204020203" pitchFamily="34" charset="0"/>
                <a:cs typeface="Segoe UI Semibold" panose="020B0702040204020203" pitchFamily="34" charset="0"/>
              </a:rPr>
              <a:t>(ارجع إلى كتاب العملي ص 13 ).</a:t>
            </a:r>
            <a:endParaRPr lang="ar-SA" sz="1600" b="1" dirty="0">
              <a:solidFill>
                <a:srgbClr val="0070C0"/>
              </a:solidFill>
              <a:latin typeface="Segoe UI Semibold" panose="020B0702040204020203" pitchFamily="34" charset="0"/>
              <a:cs typeface="Segoe UI Semibold" panose="020B0702040204020203" pitchFamily="34" charset="0"/>
            </a:endParaRPr>
          </a:p>
          <a:p>
            <a:pPr algn="justLow" rtl="1">
              <a:lnSpc>
                <a:spcPct val="100000"/>
              </a:lnSpc>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الأسنان قد تكون معدومة كما في السلاحف.</a:t>
            </a:r>
          </a:p>
          <a:p>
            <a:pPr algn="justLow" rtl="1">
              <a:lnSpc>
                <a:spcPct val="100000"/>
              </a:lnSpc>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إذا وجدت فإنها تتخذ أشكالا مختلفة فقد تكون </a:t>
            </a:r>
            <a:r>
              <a:rPr lang="ar-SA" sz="1400" dirty="0" err="1">
                <a:solidFill>
                  <a:schemeClr val="tx1"/>
                </a:solidFill>
                <a:latin typeface="Segoe UI Semibold" panose="020B0702040204020203" pitchFamily="34" charset="0"/>
                <a:cs typeface="Segoe UI Semibold" panose="020B0702040204020203" pitchFamily="34" charset="0"/>
              </a:rPr>
              <a:t>قمية</a:t>
            </a:r>
            <a:r>
              <a:rPr lang="ar-SA" sz="1400" dirty="0">
                <a:solidFill>
                  <a:schemeClr val="tx1"/>
                </a:solidFill>
                <a:latin typeface="Segoe UI Semibold" panose="020B0702040204020203" pitchFamily="34" charset="0"/>
                <a:cs typeface="Segoe UI Semibold" panose="020B0702040204020203" pitchFamily="34" charset="0"/>
              </a:rPr>
              <a:t> أو تكون </a:t>
            </a:r>
            <a:r>
              <a:rPr lang="ar-SA" sz="1400" dirty="0" err="1">
                <a:solidFill>
                  <a:schemeClr val="tx1"/>
                </a:solidFill>
                <a:latin typeface="Segoe UI Semibold" panose="020B0702040204020203" pitchFamily="34" charset="0"/>
                <a:cs typeface="Segoe UI Semibold" panose="020B0702040204020203" pitchFamily="34" charset="0"/>
              </a:rPr>
              <a:t>كيسية</a:t>
            </a:r>
            <a:r>
              <a:rPr lang="ar-SA" sz="1400" dirty="0">
                <a:solidFill>
                  <a:schemeClr val="tx1"/>
                </a:solidFill>
                <a:latin typeface="Segoe UI Semibold" panose="020B0702040204020203" pitchFamily="34" charset="0"/>
                <a:cs typeface="Segoe UI Semibold" panose="020B0702040204020203" pitchFamily="34" charset="0"/>
              </a:rPr>
              <a:t> ( </a:t>
            </a:r>
            <a:r>
              <a:rPr lang="ar-SA" sz="1400" dirty="0" err="1">
                <a:solidFill>
                  <a:schemeClr val="tx1"/>
                </a:solidFill>
                <a:latin typeface="Segoe UI Semibold" panose="020B0702040204020203" pitchFamily="34" charset="0"/>
                <a:cs typeface="Segoe UI Semibold" panose="020B0702040204020203" pitchFamily="34" charset="0"/>
              </a:rPr>
              <a:t>غمدية</a:t>
            </a:r>
            <a:r>
              <a:rPr lang="ar-SA" sz="1400" dirty="0">
                <a:solidFill>
                  <a:schemeClr val="tx1"/>
                </a:solidFill>
                <a:latin typeface="Segoe UI Semibold" panose="020B0702040204020203" pitchFamily="34" charset="0"/>
                <a:cs typeface="Segoe UI Semibold" panose="020B0702040204020203" pitchFamily="34" charset="0"/>
              </a:rPr>
              <a:t> ) أو جانبية.</a:t>
            </a:r>
          </a:p>
          <a:p>
            <a:pPr algn="justLow" rtl="1">
              <a:lnSpc>
                <a:spcPct val="100000"/>
              </a:lnSpc>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تختلف أسنان الزواحف في أعدادها وأشكالها وأحجامها ومواقعها باختلاف الأنواع.</a:t>
            </a:r>
          </a:p>
          <a:p>
            <a:pPr algn="justLow" rtl="1">
              <a:lnSpc>
                <a:spcPct val="100000"/>
              </a:lnSpc>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تستبدل عدة مرات خلال حياة الحيوان.</a:t>
            </a:r>
          </a:p>
          <a:p>
            <a:pPr algn="justLow" rtl="1">
              <a:lnSpc>
                <a:spcPct val="100000"/>
              </a:lnSpc>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في الثعابين قد ينعدم وجودها في بعض الأنواع وقد توجد على أحد الفكين دون الاخر وعادة ما تكون مدببة ومقوسة للداخل وقد تتحور إلى أنياب مجوفة تقوم بنقل السم من الغدة السمية وحقنه في جسم الضحية.</a:t>
            </a:r>
          </a:p>
          <a:p>
            <a:pPr marL="201168" lvl="1" indent="0" algn="justLow" rtl="1">
              <a:lnSpc>
                <a:spcPct val="100000"/>
              </a:lnSpc>
              <a:buNone/>
            </a:pPr>
            <a:endParaRPr lang="ar-SA" sz="1200" dirty="0">
              <a:latin typeface="Segoe UI Semibold" panose="020B0702040204020203" pitchFamily="34" charset="0"/>
              <a:cs typeface="Segoe UI Semibold" panose="020B0702040204020203" pitchFamily="34" charset="0"/>
            </a:endParaRPr>
          </a:p>
        </p:txBody>
      </p:sp>
      <p:sp>
        <p:nvSpPr>
          <p:cNvPr id="6" name="Rectangle 5"/>
          <p:cNvSpPr/>
          <p:nvPr/>
        </p:nvSpPr>
        <p:spPr>
          <a:xfrm>
            <a:off x="1378424" y="2072341"/>
            <a:ext cx="4315793" cy="2195473"/>
          </a:xfrm>
          <a:prstGeom prst="rect">
            <a:avLst/>
          </a:prstGeom>
        </p:spPr>
        <p:txBody>
          <a:bodyPr wrap="square">
            <a:spAutoFit/>
          </a:bodyPr>
          <a:lstStyle/>
          <a:p>
            <a:pPr algn="justLow" defTabSz="914400" rtl="1">
              <a:lnSpc>
                <a:spcPct val="150000"/>
              </a:lnSpc>
              <a:spcBef>
                <a:spcPts val="1200"/>
              </a:spcBef>
              <a:spcAft>
                <a:spcPts val="200"/>
              </a:spcAft>
              <a:buClr>
                <a:schemeClr val="accent1"/>
              </a:buClr>
              <a:buSzPct val="100000"/>
            </a:pPr>
            <a:r>
              <a:rPr lang="ar-SA" sz="2000" b="1" dirty="0">
                <a:solidFill>
                  <a:schemeClr val="accent1"/>
                </a:solidFill>
                <a:latin typeface="Segoe UI Semibold" panose="020B0702040204020203" pitchFamily="34" charset="0"/>
                <a:cs typeface="Segoe UI Semibold" panose="020B0702040204020203" pitchFamily="34" charset="0"/>
              </a:rPr>
              <a:t>بيضة </a:t>
            </a:r>
            <a:r>
              <a:rPr lang="ar-SA" sz="2000" b="1" dirty="0" err="1">
                <a:solidFill>
                  <a:schemeClr val="accent1"/>
                </a:solidFill>
                <a:latin typeface="Segoe UI Semibold" panose="020B0702040204020203" pitchFamily="34" charset="0"/>
                <a:cs typeface="Segoe UI Semibold" panose="020B0702040204020203" pitchFamily="34" charset="0"/>
              </a:rPr>
              <a:t>الرهليات</a:t>
            </a:r>
            <a:r>
              <a:rPr lang="ar-SA" sz="2000" b="1" dirty="0">
                <a:solidFill>
                  <a:schemeClr val="accent1"/>
                </a:solidFill>
                <a:latin typeface="Segoe UI Semibold" panose="020B0702040204020203" pitchFamily="34" charset="0"/>
                <a:cs typeface="Segoe UI Semibold" panose="020B0702040204020203" pitchFamily="34" charset="0"/>
              </a:rPr>
              <a:t> </a:t>
            </a:r>
            <a:r>
              <a:rPr lang="ar-SA" sz="1600" b="1" dirty="0">
                <a:solidFill>
                  <a:schemeClr val="accent1"/>
                </a:solidFill>
                <a:latin typeface="Segoe UI Semibold" panose="020B0702040204020203" pitchFamily="34" charset="0"/>
                <a:cs typeface="Segoe UI Semibold" panose="020B0702040204020203" pitchFamily="34" charset="0"/>
              </a:rPr>
              <a:t>: </a:t>
            </a:r>
            <a:r>
              <a:rPr lang="ar-SA" sz="1400" b="1" dirty="0">
                <a:solidFill>
                  <a:srgbClr val="0070C0"/>
                </a:solidFill>
                <a:latin typeface="Segoe UI Semibold" panose="020B0702040204020203" pitchFamily="34" charset="0"/>
                <a:cs typeface="Segoe UI Semibold" panose="020B0702040204020203" pitchFamily="34" charset="0"/>
              </a:rPr>
              <a:t>( ارجع إلى كتاب العملي ص  5 ).</a:t>
            </a:r>
          </a:p>
          <a:p>
            <a:pPr algn="justLow" rtl="1">
              <a:lnSpc>
                <a:spcPct val="150000"/>
              </a:lnSpc>
              <a:buClr>
                <a:schemeClr val="accent1"/>
              </a:buClr>
              <a:buFont typeface="Wingdings" panose="05000000000000000000" pitchFamily="2" charset="2"/>
              <a:buChar char="q"/>
            </a:pPr>
            <a:r>
              <a:rPr lang="ar-SA" sz="1400" dirty="0">
                <a:latin typeface="Segoe UI Semibold" panose="020B0702040204020203" pitchFamily="34" charset="0"/>
                <a:cs typeface="Segoe UI Semibold" panose="020B0702040204020203" pitchFamily="34" charset="0"/>
              </a:rPr>
              <a:t>الجنسان منفصلان والاخصاب داخلي والبيض في معظم الأنواع كبير ومحاط بقشرة كلسية أو جلدية. ومعظم الزواحف حيوانات بيوضة وبعضها بيوضة ولودة.</a:t>
            </a:r>
          </a:p>
          <a:p>
            <a:pPr algn="justLow" rtl="1">
              <a:lnSpc>
                <a:spcPct val="150000"/>
              </a:lnSpc>
              <a:buClr>
                <a:schemeClr val="accent1"/>
              </a:buClr>
              <a:buFont typeface="Wingdings" panose="05000000000000000000" pitchFamily="2" charset="2"/>
              <a:buChar char="q"/>
            </a:pPr>
            <a:r>
              <a:rPr lang="ar-SA" sz="1400" dirty="0">
                <a:latin typeface="Segoe UI Semibold" panose="020B0702040204020203" pitchFamily="34" charset="0"/>
                <a:cs typeface="Segoe UI Semibold" panose="020B0702040204020203" pitchFamily="34" charset="0"/>
              </a:rPr>
              <a:t>تكونت بيضة </a:t>
            </a:r>
            <a:r>
              <a:rPr lang="ar-SA" sz="1400" dirty="0" err="1">
                <a:latin typeface="Segoe UI Semibold" panose="020B0702040204020203" pitchFamily="34" charset="0"/>
                <a:cs typeface="Segoe UI Semibold" panose="020B0702040204020203" pitchFamily="34" charset="0"/>
              </a:rPr>
              <a:t>الرهليات</a:t>
            </a:r>
            <a:r>
              <a:rPr lang="ar-SA" sz="1400" dirty="0">
                <a:latin typeface="Segoe UI Semibold" panose="020B0702040204020203" pitchFamily="34" charset="0"/>
                <a:cs typeface="Segoe UI Semibold" panose="020B0702040204020203" pitchFamily="34" charset="0"/>
              </a:rPr>
              <a:t> التي تحتوي على الأغشية الجنينية تحيط بها وهي تختلف عن بيضة </a:t>
            </a:r>
            <a:r>
              <a:rPr lang="ar-SA" sz="1400" dirty="0" err="1">
                <a:latin typeface="Segoe UI Semibold" panose="020B0702040204020203" pitchFamily="34" charset="0"/>
                <a:cs typeface="Segoe UI Semibold" panose="020B0702040204020203" pitchFamily="34" charset="0"/>
              </a:rPr>
              <a:t>اللارهليات</a:t>
            </a:r>
            <a:r>
              <a:rPr lang="ar-SA" sz="1400" dirty="0">
                <a:latin typeface="Segoe UI Semibold" panose="020B0702040204020203" pitchFamily="34" charset="0"/>
                <a:cs typeface="Segoe UI Semibold" panose="020B0702040204020203" pitchFamily="34" charset="0"/>
              </a:rPr>
              <a:t> في البرمائيات.</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273"/>
          <a:stretch/>
        </p:blipFill>
        <p:spPr>
          <a:xfrm>
            <a:off x="1857168" y="4310743"/>
            <a:ext cx="3546764" cy="14804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9" name="Picture Placeholder 4"/>
          <p:cNvPicPr>
            <a:picLocks noChangeAspect="1"/>
          </p:cNvPicPr>
          <p:nvPr/>
        </p:nvPicPr>
        <p:blipFill>
          <a:blip r:embed="rId3">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10" name="Rounded Rectangle 9"/>
          <p:cNvSpPr/>
          <p:nvPr/>
        </p:nvSpPr>
        <p:spPr>
          <a:xfrm>
            <a:off x="1233055" y="2147455"/>
            <a:ext cx="4738254" cy="3796145"/>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Rounded Rectangle 10"/>
          <p:cNvSpPr/>
          <p:nvPr/>
        </p:nvSpPr>
        <p:spPr>
          <a:xfrm>
            <a:off x="6363855" y="2125683"/>
            <a:ext cx="4738254" cy="3796145"/>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62427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200" b="1" dirty="0">
                <a:solidFill>
                  <a:schemeClr val="accent1"/>
                </a:solidFill>
                <a:latin typeface="Segoe UI Semilight" panose="020B0402040204020203" pitchFamily="34" charset="0"/>
                <a:cs typeface="Segoe UI Semilight" panose="020B0402040204020203" pitchFamily="34" charset="0"/>
              </a:rPr>
              <a:t>الصفات العامة الزواحف     </a:t>
            </a:r>
            <a:r>
              <a:rPr lang="ar-SA" sz="3200" b="1" dirty="0">
                <a:latin typeface="Segoe UI Semilight" panose="020B0402040204020203" pitchFamily="34" charset="0"/>
                <a:cs typeface="Segoe UI Semilight" panose="020B0402040204020203" pitchFamily="34" charset="0"/>
              </a:rPr>
              <a:t> </a:t>
            </a:r>
            <a:r>
              <a:rPr lang="en-US" sz="3200" b="1" dirty="0">
                <a:solidFill>
                  <a:schemeClr val="accent1"/>
                </a:solidFill>
                <a:latin typeface="Segoe UI Semilight" panose="020B0402040204020203" pitchFamily="34" charset="0"/>
                <a:cs typeface="Segoe UI Semilight" panose="020B0402040204020203" pitchFamily="34" charset="0"/>
              </a:rPr>
              <a:t>General Characteristic Of Reptiles</a:t>
            </a:r>
          </a:p>
        </p:txBody>
      </p:sp>
      <p:sp>
        <p:nvSpPr>
          <p:cNvPr id="7" name="Content Placeholder 6"/>
          <p:cNvSpPr>
            <a:spLocks noGrp="1"/>
          </p:cNvSpPr>
          <p:nvPr>
            <p:ph idx="1"/>
          </p:nvPr>
        </p:nvSpPr>
        <p:spPr>
          <a:xfrm>
            <a:off x="6788726" y="2192097"/>
            <a:ext cx="4325389" cy="4832157"/>
          </a:xfrm>
        </p:spPr>
        <p:txBody>
          <a:bodyPr>
            <a:normAutofit/>
          </a:bodyPr>
          <a:lstStyle/>
          <a:p>
            <a:pPr marL="0" indent="0" algn="justLow" rtl="1">
              <a:lnSpc>
                <a:spcPct val="120000"/>
              </a:lnSpc>
              <a:buNone/>
            </a:pPr>
            <a:r>
              <a:rPr lang="ar-SA" b="1" dirty="0">
                <a:solidFill>
                  <a:schemeClr val="accent1"/>
                </a:solidFill>
                <a:latin typeface="Segoe UI Semibold" panose="020B0702040204020203" pitchFamily="34" charset="0"/>
                <a:cs typeface="Segoe UI Semibold" panose="020B0702040204020203" pitchFamily="34" charset="0"/>
              </a:rPr>
              <a:t>الأطراف والحركة </a:t>
            </a:r>
            <a:r>
              <a:rPr lang="ar-SA" sz="1700" b="1" dirty="0">
                <a:solidFill>
                  <a:schemeClr val="accent1"/>
                </a:solidFill>
                <a:latin typeface="Segoe UI Semibold" panose="020B0702040204020203" pitchFamily="34" charset="0"/>
                <a:cs typeface="Segoe UI Semibold" panose="020B0702040204020203" pitchFamily="34" charset="0"/>
              </a:rPr>
              <a:t>: </a:t>
            </a:r>
            <a:r>
              <a:rPr lang="ar-SA" sz="1400" b="1" dirty="0">
                <a:solidFill>
                  <a:srgbClr val="0070C0"/>
                </a:solidFill>
                <a:latin typeface="Segoe UI Semibold" panose="020B0702040204020203" pitchFamily="34" charset="0"/>
                <a:cs typeface="Segoe UI Semibold" panose="020B0702040204020203" pitchFamily="34" charset="0"/>
              </a:rPr>
              <a:t>(ارجع إلى كتاب العملي ص 16 ).</a:t>
            </a:r>
            <a:endParaRPr lang="ar-SA" sz="1600" b="1" dirty="0">
              <a:solidFill>
                <a:srgbClr val="0070C0"/>
              </a:solidFill>
              <a:latin typeface="Segoe UI Semibold" panose="020B0702040204020203" pitchFamily="34" charset="0"/>
              <a:cs typeface="Segoe UI Semibold" panose="020B0702040204020203" pitchFamily="34" charset="0"/>
            </a:endParaRPr>
          </a:p>
          <a:p>
            <a:pPr algn="justLow" rtl="1">
              <a:lnSpc>
                <a:spcPct val="120000"/>
              </a:lnSpc>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معظم الأطراف في الزواحف رباعية خماسية الأصابع تنتهي بمخالب.</a:t>
            </a:r>
          </a:p>
          <a:p>
            <a:pPr algn="justLow" rtl="1">
              <a:lnSpc>
                <a:spcPct val="120000"/>
              </a:lnSpc>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قد تنعدم الأطراف في بعض الأنواع مثل الثعابين والسحالي الدودية.</a:t>
            </a:r>
          </a:p>
          <a:p>
            <a:pPr algn="justLow" rtl="1">
              <a:lnSpc>
                <a:spcPct val="120000"/>
              </a:lnSpc>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تتباين أشكال الأطراف ففي السلاحف البرية حيث الحركة بطيئة تكون الأطراف ثقيلة وغليظة والأصابع قصيرة أما في السلاحف البرمائية تكون الأطراف أقل غلظة والأصابع أكثر وضوحا. أما السلاحف البحرية فتتحور الأطراف الأمامية على هيئة مجاذيف تساعد الحيوان في السباحة بالماء.</a:t>
            </a:r>
          </a:p>
          <a:p>
            <a:pPr algn="justLow" rtl="1">
              <a:lnSpc>
                <a:spcPct val="120000"/>
              </a:lnSpc>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هناك عدة أنواع في الحركة في السحالي والثعابين والسلاحف.</a:t>
            </a:r>
          </a:p>
          <a:p>
            <a:pPr marL="201168" lvl="1" indent="0" algn="justLow" rtl="1">
              <a:lnSpc>
                <a:spcPct val="120000"/>
              </a:lnSpc>
              <a:buNone/>
            </a:pPr>
            <a:endParaRPr lang="ar-SA" sz="1200" dirty="0">
              <a:solidFill>
                <a:schemeClr val="tx1"/>
              </a:solidFill>
              <a:latin typeface="Segoe UI Semibold" panose="020B0702040204020203" pitchFamily="34" charset="0"/>
              <a:cs typeface="Segoe UI Semibold" panose="020B0702040204020203"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999" y="2382982"/>
            <a:ext cx="2056545" cy="1602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3610" y="2394651"/>
            <a:ext cx="2056854" cy="15865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5612" y="4199678"/>
            <a:ext cx="2051150" cy="15554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4912" y="4189504"/>
            <a:ext cx="2069407" cy="15601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ounded Rectangular Callout 10"/>
          <p:cNvSpPr/>
          <p:nvPr/>
        </p:nvSpPr>
        <p:spPr>
          <a:xfrm>
            <a:off x="1191491" y="2036618"/>
            <a:ext cx="4959927" cy="4087091"/>
          </a:xfrm>
          <a:prstGeom prst="wedgeRoundRectCallout">
            <a:avLst>
              <a:gd name="adj1" fmla="val 57071"/>
              <a:gd name="adj2" fmla="val -21648"/>
              <a:gd name="adj3" fmla="val 16667"/>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ectangle 11"/>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3" name="Picture Placeholder 4"/>
          <p:cNvPicPr>
            <a:picLocks noChangeAspect="1"/>
          </p:cNvPicPr>
          <p:nvPr/>
        </p:nvPicPr>
        <p:blipFill>
          <a:blip r:embed="rId6">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Tree>
    <p:extLst>
      <p:ext uri="{BB962C8B-B14F-4D97-AF65-F5344CB8AC3E}">
        <p14:creationId xmlns:p14="http://schemas.microsoft.com/office/powerpoint/2010/main" val="3056464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200" b="1" dirty="0">
                <a:solidFill>
                  <a:schemeClr val="accent1"/>
                </a:solidFill>
                <a:latin typeface="Segoe UI Semilight" panose="020B0402040204020203" pitchFamily="34" charset="0"/>
                <a:cs typeface="Segoe UI Semilight" panose="020B0402040204020203" pitchFamily="34" charset="0"/>
              </a:rPr>
              <a:t>الصفات العامة الزواحف     </a:t>
            </a:r>
            <a:r>
              <a:rPr lang="ar-SA" sz="3200" b="1" dirty="0">
                <a:latin typeface="Segoe UI Semilight" panose="020B0402040204020203" pitchFamily="34" charset="0"/>
                <a:cs typeface="Segoe UI Semilight" panose="020B0402040204020203" pitchFamily="34" charset="0"/>
              </a:rPr>
              <a:t> </a:t>
            </a:r>
            <a:r>
              <a:rPr lang="en-US" sz="3200" b="1" dirty="0">
                <a:solidFill>
                  <a:schemeClr val="accent1"/>
                </a:solidFill>
                <a:latin typeface="Segoe UI Semilight" panose="020B0402040204020203" pitchFamily="34" charset="0"/>
                <a:cs typeface="Segoe UI Semilight" panose="020B0402040204020203" pitchFamily="34" charset="0"/>
              </a:rPr>
              <a:t>General Characteristic Of Reptiles</a:t>
            </a:r>
          </a:p>
        </p:txBody>
      </p:sp>
      <p:sp>
        <p:nvSpPr>
          <p:cNvPr id="7" name="Content Placeholder 6"/>
          <p:cNvSpPr>
            <a:spLocks noGrp="1"/>
          </p:cNvSpPr>
          <p:nvPr>
            <p:ph idx="1"/>
          </p:nvPr>
        </p:nvSpPr>
        <p:spPr>
          <a:xfrm>
            <a:off x="5999018" y="1984279"/>
            <a:ext cx="4907281" cy="509539"/>
          </a:xfrm>
        </p:spPr>
        <p:txBody>
          <a:bodyPr>
            <a:normAutofit fontScale="25000" lnSpcReduction="20000"/>
          </a:bodyPr>
          <a:lstStyle/>
          <a:p>
            <a:pPr marL="0" indent="0" algn="r" rtl="1">
              <a:lnSpc>
                <a:spcPct val="120000"/>
              </a:lnSpc>
              <a:buNone/>
            </a:pPr>
            <a:r>
              <a:rPr lang="ar-SA" sz="8000" b="1" dirty="0">
                <a:solidFill>
                  <a:schemeClr val="accent1"/>
                </a:solidFill>
                <a:latin typeface="Segoe UI Semibold" panose="020B0702040204020203" pitchFamily="34" charset="0"/>
                <a:cs typeface="Segoe UI Semibold" panose="020B0702040204020203" pitchFamily="34" charset="0"/>
              </a:rPr>
              <a:t>القلب : </a:t>
            </a:r>
            <a:r>
              <a:rPr lang="ar-SA" sz="5600" b="1" dirty="0">
                <a:solidFill>
                  <a:srgbClr val="0070C0"/>
                </a:solidFill>
                <a:latin typeface="Segoe UI Semibold" panose="020B0702040204020203" pitchFamily="34" charset="0"/>
                <a:cs typeface="Segoe UI Semibold" panose="020B0702040204020203" pitchFamily="34" charset="0"/>
              </a:rPr>
              <a:t>(ارجع إلى كتاب العملي ص 21 ).</a:t>
            </a:r>
          </a:p>
          <a:p>
            <a:pPr marL="0" indent="0" algn="r" rtl="1">
              <a:lnSpc>
                <a:spcPct val="120000"/>
              </a:lnSpc>
              <a:buNone/>
            </a:pPr>
            <a:r>
              <a:rPr lang="ar-SA" sz="1400" dirty="0">
                <a:latin typeface="Segoe UI Semibold" panose="020B0702040204020203" pitchFamily="34" charset="0"/>
                <a:cs typeface="Segoe UI Semibold" panose="020B0702040204020203" pitchFamily="34" charset="0"/>
              </a:rPr>
              <a:t>.</a:t>
            </a:r>
          </a:p>
        </p:txBody>
      </p:sp>
      <p:sp>
        <p:nvSpPr>
          <p:cNvPr id="9" name="Rectangle 8"/>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0"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6" name="Rectangle 5"/>
          <p:cNvSpPr/>
          <p:nvPr/>
        </p:nvSpPr>
        <p:spPr>
          <a:xfrm>
            <a:off x="1187355" y="1873332"/>
            <a:ext cx="4770099" cy="4725396"/>
          </a:xfrm>
          <a:prstGeom prst="rect">
            <a:avLst/>
          </a:prstGeom>
        </p:spPr>
        <p:txBody>
          <a:bodyPr wrap="square">
            <a:spAutoFit/>
          </a:bodyPr>
          <a:lstStyle/>
          <a:p>
            <a:pPr algn="r" rtl="1">
              <a:lnSpc>
                <a:spcPct val="120000"/>
              </a:lnSpc>
            </a:pPr>
            <a:r>
              <a:rPr lang="en-US" sz="2000" b="1" dirty="0">
                <a:solidFill>
                  <a:schemeClr val="accent1"/>
                </a:solidFill>
                <a:latin typeface="Segoe UI Semibold" panose="020B0702040204020203" pitchFamily="34" charset="0"/>
                <a:cs typeface="Segoe UI Semibold" panose="020B0702040204020203" pitchFamily="34" charset="0"/>
              </a:rPr>
              <a:t>  </a:t>
            </a:r>
            <a:r>
              <a:rPr lang="ar-SA" sz="2000" b="1" dirty="0">
                <a:solidFill>
                  <a:schemeClr val="accent1"/>
                </a:solidFill>
                <a:latin typeface="Segoe UI Semibold" panose="020B0702040204020203" pitchFamily="34" charset="0"/>
                <a:cs typeface="Segoe UI Semibold" panose="020B0702040204020203" pitchFamily="34" charset="0"/>
              </a:rPr>
              <a:t>درجة حرارة الجسم </a:t>
            </a:r>
            <a:r>
              <a:rPr lang="ar-SA" sz="2400" b="1" dirty="0">
                <a:solidFill>
                  <a:schemeClr val="accent1"/>
                </a:solidFill>
                <a:latin typeface="Segoe UI Semibold" panose="020B0702040204020203" pitchFamily="34" charset="0"/>
                <a:cs typeface="Segoe UI Semibold" panose="020B0702040204020203" pitchFamily="34" charset="0"/>
              </a:rPr>
              <a:t>: </a:t>
            </a:r>
            <a:r>
              <a:rPr lang="ar-SA" sz="1400" b="1" dirty="0">
                <a:solidFill>
                  <a:srgbClr val="0070C0"/>
                </a:solidFill>
                <a:latin typeface="Segoe UI Semibold" panose="020B0702040204020203" pitchFamily="34" charset="0"/>
                <a:cs typeface="Segoe UI Semibold" panose="020B0702040204020203" pitchFamily="34" charset="0"/>
              </a:rPr>
              <a:t>(ارجع إلى كتاب العملي ص 21 ).</a:t>
            </a:r>
          </a:p>
          <a:p>
            <a:pPr marL="91440" indent="-91440" algn="justLow" defTabSz="914400" rtl="1">
              <a:spcBef>
                <a:spcPts val="1200"/>
              </a:spcBef>
              <a:spcAft>
                <a:spcPts val="200"/>
              </a:spcAft>
              <a:buClr>
                <a:schemeClr val="accent1"/>
              </a:buClr>
              <a:buSzPct val="100000"/>
              <a:buFont typeface="Wingdings" panose="05000000000000000000" pitchFamily="2" charset="2"/>
              <a:buChar char="q"/>
            </a:pPr>
            <a:r>
              <a:rPr lang="ar-SA" sz="1600" dirty="0">
                <a:latin typeface="Segoe UI Semibold" panose="020B0702040204020203" pitchFamily="34" charset="0"/>
                <a:cs typeface="Segoe UI Semibold" panose="020B0702040204020203" pitchFamily="34" charset="0"/>
              </a:rPr>
              <a:t>الزواحف متغيرة درجة الحرارة </a:t>
            </a:r>
            <a:r>
              <a:rPr lang="en-US" sz="1600" dirty="0">
                <a:latin typeface="Segoe UI Semibold" panose="020B0702040204020203" pitchFamily="34" charset="0"/>
                <a:cs typeface="Segoe UI Semibold" panose="020B0702040204020203" pitchFamily="34" charset="0"/>
              </a:rPr>
              <a:t>Poikilothermic Animals </a:t>
            </a:r>
            <a:r>
              <a:rPr lang="ar-SA" sz="1600" dirty="0">
                <a:latin typeface="Segoe UI Semibold" panose="020B0702040204020203" pitchFamily="34" charset="0"/>
                <a:cs typeface="Segoe UI Semibold" panose="020B0702040204020203" pitchFamily="34" charset="0"/>
              </a:rPr>
              <a:t> بحيث أن درجة حرارة جسمها تعادل درجة حرارة الوسط الذي تعيش فيه وهذا يجعلها تختلف عن الحيوانات ثابتة درجة الحرارة والتي تسمى </a:t>
            </a:r>
            <a:r>
              <a:rPr lang="en-US" sz="1600" dirty="0">
                <a:latin typeface="Segoe UI Semibold" panose="020B0702040204020203" pitchFamily="34" charset="0"/>
                <a:cs typeface="Segoe UI Semibold" panose="020B0702040204020203" pitchFamily="34" charset="0"/>
              </a:rPr>
              <a:t>Homoeothermic Animals </a:t>
            </a:r>
            <a:r>
              <a:rPr lang="ar-SA" sz="1600" dirty="0">
                <a:latin typeface="Segoe UI Semibold" panose="020B0702040204020203" pitchFamily="34" charset="0"/>
                <a:cs typeface="Segoe UI Semibold" panose="020B0702040204020203" pitchFamily="34" charset="0"/>
              </a:rPr>
              <a:t>.</a:t>
            </a:r>
            <a:endParaRPr lang="en-US" sz="1600" dirty="0">
              <a:latin typeface="Segoe UI Semibold" panose="020B0702040204020203" pitchFamily="34" charset="0"/>
              <a:cs typeface="Segoe UI Semibold" panose="020B0702040204020203" pitchFamily="34" charset="0"/>
            </a:endParaRPr>
          </a:p>
          <a:p>
            <a:pPr algn="justLow" defTabSz="914400" rtl="1">
              <a:spcBef>
                <a:spcPts val="1200"/>
              </a:spcBef>
              <a:spcAft>
                <a:spcPts val="200"/>
              </a:spcAft>
              <a:buClr>
                <a:schemeClr val="accent1"/>
              </a:buClr>
              <a:buSzPct val="100000"/>
            </a:pPr>
            <a:endParaRPr lang="ar-SA" sz="1400" dirty="0">
              <a:solidFill>
                <a:schemeClr val="tx1">
                  <a:lumMod val="75000"/>
                  <a:lumOff val="25000"/>
                </a:schemeClr>
              </a:solidFill>
              <a:latin typeface="Segoe UI Semibold" panose="020B0702040204020203" pitchFamily="34" charset="0"/>
              <a:cs typeface="Segoe UI Semibold" panose="020B0702040204020203" pitchFamily="34" charset="0"/>
            </a:endParaRPr>
          </a:p>
          <a:p>
            <a:pPr algn="r" rtl="1"/>
            <a:r>
              <a:rPr lang="en-US" sz="2000" b="1" dirty="0">
                <a:solidFill>
                  <a:schemeClr val="accent1"/>
                </a:solidFill>
                <a:latin typeface="Segoe UI Semibold" panose="020B0702040204020203" pitchFamily="34" charset="0"/>
                <a:cs typeface="Segoe UI Semibold" panose="020B0702040204020203" pitchFamily="34" charset="0"/>
              </a:rPr>
              <a:t>   </a:t>
            </a:r>
            <a:r>
              <a:rPr lang="ar-SA" sz="2000" b="1" dirty="0">
                <a:solidFill>
                  <a:schemeClr val="accent1"/>
                </a:solidFill>
                <a:latin typeface="Segoe UI Semibold" panose="020B0702040204020203" pitchFamily="34" charset="0"/>
                <a:cs typeface="Segoe UI Semibold" panose="020B0702040204020203" pitchFamily="34" charset="0"/>
              </a:rPr>
              <a:t>التنفس</a:t>
            </a:r>
            <a:r>
              <a:rPr lang="ar-SA" sz="2800" b="1" dirty="0">
                <a:solidFill>
                  <a:schemeClr val="accent1"/>
                </a:solidFill>
                <a:latin typeface="Segoe UI Semibold" panose="020B0702040204020203" pitchFamily="34" charset="0"/>
                <a:cs typeface="Segoe UI Semibold" panose="020B0702040204020203" pitchFamily="34" charset="0"/>
              </a:rPr>
              <a:t> :</a:t>
            </a:r>
          </a:p>
          <a:p>
            <a:pPr marL="91440" indent="-91440" algn="justLow" defTabSz="914400" rtl="1">
              <a:lnSpc>
                <a:spcPct val="120000"/>
              </a:lnSpc>
              <a:spcBef>
                <a:spcPts val="1200"/>
              </a:spcBef>
              <a:spcAft>
                <a:spcPts val="200"/>
              </a:spcAft>
              <a:buClr>
                <a:schemeClr val="accent1"/>
              </a:buClr>
              <a:buSzPct val="100000"/>
              <a:buFont typeface="Wingdings" panose="05000000000000000000" pitchFamily="2" charset="2"/>
              <a:buChar char="q"/>
            </a:pPr>
            <a:r>
              <a:rPr lang="ar-SA" sz="1600" dirty="0">
                <a:latin typeface="Segoe UI Semibold" panose="020B0702040204020203" pitchFamily="34" charset="0"/>
                <a:cs typeface="Segoe UI Semibold" panose="020B0702040204020203" pitchFamily="34" charset="0"/>
              </a:rPr>
              <a:t>تتنفس الهواء من خلال الرئتين طوال فترة حياتها بما في ذلك الأنواع التي تعيش في الماء.</a:t>
            </a:r>
          </a:p>
          <a:p>
            <a:pPr marL="91440" indent="-91440" algn="justLow" defTabSz="914400" rtl="1">
              <a:lnSpc>
                <a:spcPct val="120000"/>
              </a:lnSpc>
              <a:spcBef>
                <a:spcPts val="1200"/>
              </a:spcBef>
              <a:spcAft>
                <a:spcPts val="200"/>
              </a:spcAft>
              <a:buClr>
                <a:schemeClr val="accent1"/>
              </a:buClr>
              <a:buSzPct val="100000"/>
              <a:buFont typeface="Wingdings" panose="05000000000000000000" pitchFamily="2" charset="2"/>
              <a:buChar char="q"/>
            </a:pPr>
            <a:r>
              <a:rPr lang="ar-SA" sz="1600" dirty="0">
                <a:latin typeface="Segoe UI Semibold" panose="020B0702040204020203" pitchFamily="34" charset="0"/>
                <a:cs typeface="Segoe UI Semibold" panose="020B0702040204020203" pitchFamily="34" charset="0"/>
              </a:rPr>
              <a:t>يختزل حجم الرئة اليسرى في الثعابين وقد تختفي في بعض الأنواع تماما وتبقى الرئة اليمنى فقط.</a:t>
            </a:r>
          </a:p>
          <a:p>
            <a:pPr marL="91440" indent="-91440" algn="r" defTabSz="914400" rtl="1">
              <a:lnSpc>
                <a:spcPct val="120000"/>
              </a:lnSpc>
              <a:spcBef>
                <a:spcPts val="1200"/>
              </a:spcBef>
              <a:spcAft>
                <a:spcPts val="200"/>
              </a:spcAft>
              <a:buClr>
                <a:schemeClr val="accent1"/>
              </a:buClr>
              <a:buSzPct val="100000"/>
              <a:buFont typeface="Wingdings" panose="05000000000000000000" pitchFamily="2" charset="2"/>
              <a:buChar char="q"/>
            </a:pPr>
            <a:endParaRPr lang="ar-SA" sz="1400" dirty="0">
              <a:solidFill>
                <a:schemeClr val="tx1">
                  <a:lumMod val="75000"/>
                  <a:lumOff val="25000"/>
                </a:schemeClr>
              </a:solidFill>
              <a:latin typeface="Segoe UI Semibold" panose="020B0702040204020203" pitchFamily="34" charset="0"/>
              <a:cs typeface="Segoe UI Semibold" panose="020B0702040204020203" pitchFamily="34" charset="0"/>
            </a:endParaRPr>
          </a:p>
        </p:txBody>
      </p:sp>
      <p:sp>
        <p:nvSpPr>
          <p:cNvPr id="11" name="Rectangle 10"/>
          <p:cNvSpPr/>
          <p:nvPr/>
        </p:nvSpPr>
        <p:spPr>
          <a:xfrm>
            <a:off x="8991599" y="2671925"/>
            <a:ext cx="2216727" cy="3046988"/>
          </a:xfrm>
          <a:prstGeom prst="rect">
            <a:avLst/>
          </a:prstGeom>
        </p:spPr>
        <p:txBody>
          <a:bodyPr wrap="square">
            <a:spAutoFit/>
          </a:bodyPr>
          <a:lstStyle/>
          <a:p>
            <a:pPr marL="285750" indent="-285750" algn="justLow" rtl="1">
              <a:lnSpc>
                <a:spcPct val="150000"/>
              </a:lnSpc>
              <a:buClr>
                <a:schemeClr val="accent1"/>
              </a:buClr>
              <a:buFont typeface="Wingdings" panose="05000000000000000000" pitchFamily="2" charset="2"/>
              <a:buChar char="q"/>
            </a:pPr>
            <a:r>
              <a:rPr lang="ar-SA" sz="1600" dirty="0">
                <a:solidFill>
                  <a:schemeClr val="tx1">
                    <a:lumMod val="75000"/>
                    <a:lumOff val="25000"/>
                  </a:schemeClr>
                </a:solidFill>
                <a:latin typeface="Segoe UI Semibold" panose="020B0702040204020203" pitchFamily="34" charset="0"/>
                <a:cs typeface="Segoe UI Semibold" panose="020B0702040204020203" pitchFamily="34" charset="0"/>
              </a:rPr>
              <a:t>يتكون من ثلاث حجرات, أذينين وبطين واحد مقسوم بصورة جزئية فيما عدا التماسيح حيث يتكون القلب من أربع حجرات هي أذينين وبطينين</a:t>
            </a:r>
            <a:endParaRPr lang="en-US" sz="1600" dirty="0">
              <a:solidFill>
                <a:schemeClr val="tx1">
                  <a:lumMod val="75000"/>
                  <a:lumOff val="25000"/>
                </a:schemeClr>
              </a:solidFill>
              <a:latin typeface="Segoe UI Semibold" panose="020B0702040204020203" pitchFamily="34" charset="0"/>
              <a:cs typeface="Segoe UI Semibold" panose="020B0702040204020203" pitchFamily="34" charset="0"/>
            </a:endParaRPr>
          </a:p>
        </p:txBody>
      </p:sp>
      <p:sp>
        <p:nvSpPr>
          <p:cNvPr id="12" name="Rounded Rectangle 11"/>
          <p:cNvSpPr/>
          <p:nvPr/>
        </p:nvSpPr>
        <p:spPr>
          <a:xfrm>
            <a:off x="6345382" y="1911928"/>
            <a:ext cx="4946073" cy="4281054"/>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ounded Rectangle 12"/>
          <p:cNvSpPr/>
          <p:nvPr/>
        </p:nvSpPr>
        <p:spPr>
          <a:xfrm>
            <a:off x="1052946" y="1870365"/>
            <a:ext cx="4946073" cy="225829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Rounded Rectangle 14"/>
          <p:cNvSpPr/>
          <p:nvPr/>
        </p:nvSpPr>
        <p:spPr>
          <a:xfrm>
            <a:off x="1052946" y="4211781"/>
            <a:ext cx="4946073" cy="2036619"/>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64876" t="49709"/>
          <a:stretch/>
        </p:blipFill>
        <p:spPr>
          <a:xfrm>
            <a:off x="6622473" y="2403365"/>
            <a:ext cx="2202874" cy="1774177"/>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4036" y="4317530"/>
            <a:ext cx="2189018" cy="1684518"/>
          </a:xfrm>
          <a:prstGeom prst="rect">
            <a:avLst/>
          </a:prstGeom>
        </p:spPr>
      </p:pic>
    </p:spTree>
    <p:extLst>
      <p:ext uri="{BB962C8B-B14F-4D97-AF65-F5344CB8AC3E}">
        <p14:creationId xmlns:p14="http://schemas.microsoft.com/office/powerpoint/2010/main" val="3183132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ea typeface="Microsoft Sans Serif" panose="020B0604020202020204" pitchFamily="34" charset="0"/>
                <a:cs typeface="Segoe UI Semilight" panose="020B0402040204020203" pitchFamily="34" charset="0"/>
              </a:rPr>
              <a:t>مقدمة                </a:t>
            </a:r>
            <a:r>
              <a:rPr lang="en-US" sz="3600" b="1" dirty="0">
                <a:solidFill>
                  <a:schemeClr val="accent1"/>
                </a:solidFill>
                <a:latin typeface="Segoe UI Semilight" panose="020B0402040204020203" pitchFamily="34" charset="0"/>
                <a:ea typeface="Microsoft Sans Serif" panose="020B0604020202020204" pitchFamily="34" charset="0"/>
                <a:cs typeface="Segoe UI Semilight" panose="020B0402040204020203" pitchFamily="34" charset="0"/>
              </a:rPr>
              <a:t> </a:t>
            </a:r>
            <a:r>
              <a:rPr lang="ar-SA" sz="3600" b="1" dirty="0">
                <a:solidFill>
                  <a:schemeClr val="accent1"/>
                </a:solidFill>
                <a:latin typeface="Segoe UI Semilight" panose="020B0402040204020203" pitchFamily="34" charset="0"/>
                <a:ea typeface="Microsoft Sans Serif" panose="020B0604020202020204" pitchFamily="34" charset="0"/>
                <a:cs typeface="Segoe UI Semilight" panose="020B0402040204020203" pitchFamily="34" charset="0"/>
              </a:rPr>
              <a:t>                                    </a:t>
            </a:r>
            <a:r>
              <a:rPr lang="en-US" sz="3600" b="1" dirty="0">
                <a:solidFill>
                  <a:schemeClr val="accent1"/>
                </a:solidFill>
                <a:latin typeface="Segoe UI Semilight" panose="020B0402040204020203" pitchFamily="34" charset="0"/>
                <a:ea typeface="Microsoft Sans Serif" panose="020B0604020202020204" pitchFamily="34" charset="0"/>
                <a:cs typeface="Segoe UI Semilight" panose="020B0402040204020203" pitchFamily="34" charset="0"/>
              </a:rPr>
              <a:t>Introduction</a:t>
            </a:r>
          </a:p>
        </p:txBody>
      </p:sp>
      <p:sp>
        <p:nvSpPr>
          <p:cNvPr id="9" name="Content Placeholder 8"/>
          <p:cNvSpPr>
            <a:spLocks noGrp="1"/>
          </p:cNvSpPr>
          <p:nvPr>
            <p:ph sz="half" idx="2"/>
          </p:nvPr>
        </p:nvSpPr>
        <p:spPr>
          <a:xfrm>
            <a:off x="5056907" y="2397266"/>
            <a:ext cx="5766258" cy="3917824"/>
          </a:xfrm>
          <a:ln>
            <a:noFill/>
          </a:ln>
        </p:spPr>
        <p:style>
          <a:lnRef idx="2">
            <a:schemeClr val="accent1"/>
          </a:lnRef>
          <a:fillRef idx="1">
            <a:schemeClr val="lt1"/>
          </a:fillRef>
          <a:effectRef idx="0">
            <a:schemeClr val="accent1"/>
          </a:effectRef>
          <a:fontRef idx="minor">
            <a:schemeClr val="dk1"/>
          </a:fontRef>
        </p:style>
        <p:txBody>
          <a:bodyPr>
            <a:noAutofit/>
          </a:bodyPr>
          <a:lstStyle/>
          <a:p>
            <a:pPr algn="justLow" rtl="1">
              <a:lnSpc>
                <a:spcPct val="120000"/>
              </a:lnSpc>
              <a:buFont typeface="Wingdings" panose="05000000000000000000" pitchFamily="2" charset="2"/>
              <a:buChar char="q"/>
            </a:pPr>
            <a:r>
              <a:rPr lang="ar-SA" sz="1400" b="1" dirty="0">
                <a:solidFill>
                  <a:schemeClr val="tx1"/>
                </a:solidFill>
                <a:latin typeface="Segoe UI Semilight" panose="020B0402040204020203" pitchFamily="34" charset="0"/>
                <a:ea typeface="Microsoft Sans Serif" panose="020B0604020202020204" pitchFamily="34" charset="0"/>
                <a:cs typeface="Segoe UI Semilight" panose="020B0402040204020203" pitchFamily="34" charset="0"/>
              </a:rPr>
              <a:t>كانت الزواحف هي أول الحيوانات الفقارية التي نجحت في أن تضع بيضها على اليابسة. وقد نشأت الزواحف الأولى بعد أن انقضى على ظهور البرمائيات نفسها حوالي 50 مليون سنة. وتمكنت الزواحف الأولى من وضع بيضها على الأرض فلم تعد صغارها ترتبط حياتها بالماء كما هو الحال في البرمائيات. ويطلق اسم الزواحف على مجموعة الحيوانات التي تمثل أمة مكانها في عالم الحيوان وسط بين البرمائيات والطيور. وقد استمرت الزواحف تسيطر على الأرض حوالي 160 مليون سنة.</a:t>
            </a:r>
          </a:p>
          <a:p>
            <a:pPr algn="justLow" rtl="1">
              <a:lnSpc>
                <a:spcPct val="120000"/>
              </a:lnSpc>
              <a:buFont typeface="Wingdings" panose="05000000000000000000" pitchFamily="2" charset="2"/>
              <a:buChar char="q"/>
            </a:pPr>
            <a:r>
              <a:rPr lang="ar-SA" sz="1400" b="1" dirty="0">
                <a:solidFill>
                  <a:schemeClr val="tx1"/>
                </a:solidFill>
                <a:latin typeface="Segoe UI Semilight" panose="020B0402040204020203" pitchFamily="34" charset="0"/>
                <a:ea typeface="Microsoft Sans Serif" panose="020B0604020202020204" pitchFamily="34" charset="0"/>
                <a:cs typeface="Segoe UI Semilight" panose="020B0402040204020203" pitchFamily="34" charset="0"/>
              </a:rPr>
              <a:t>وقد بلغت بعضها أحجام ضخمة جداً كالديناصورات وغزت أنواعها المختلفة بيئات متباينة. فمنها ما ظهرت له أجنحة تطير بها ومنها ما غزى الماء واتخذ جسمه شكلاً انسيابيا كالأسماك ومنها ما كان يعيش في المياه الضحلة ويقتات على النباتات. وبذلك يمكننا القول بأن الزواحف غزت كل مناطق الأرض التي كانت على قدر من الدفء يسمح لها بممارسة نشاطها. </a:t>
            </a:r>
          </a:p>
          <a:p>
            <a:pPr algn="justLow" rtl="1">
              <a:lnSpc>
                <a:spcPct val="120000"/>
              </a:lnSpc>
              <a:buFont typeface="Wingdings" panose="05000000000000000000" pitchFamily="2" charset="2"/>
              <a:buChar char="q"/>
            </a:pPr>
            <a:r>
              <a:rPr lang="ar-SA" sz="1400" b="1" dirty="0">
                <a:solidFill>
                  <a:schemeClr val="tx1"/>
                </a:solidFill>
                <a:latin typeface="Segoe UI Semilight" panose="020B0402040204020203" pitchFamily="34" charset="0"/>
                <a:ea typeface="Microsoft Sans Serif" panose="020B0604020202020204" pitchFamily="34" charset="0"/>
                <a:cs typeface="Segoe UI Semilight" panose="020B0402040204020203" pitchFamily="34" charset="0"/>
              </a:rPr>
              <a:t>ومنذ 80 مليون سنة بدأت الزواحف في الاضمحلال وقد يرجع ذلك إلى تغيرات في العوامل المناخية التي أبادت معظم الزواحف وخاصة الضخمة منها. </a:t>
            </a:r>
            <a:endParaRPr lang="en-US" sz="1400" b="1" dirty="0">
              <a:solidFill>
                <a:schemeClr val="tx1"/>
              </a:solidFill>
              <a:latin typeface="Segoe UI Semilight" panose="020B0402040204020203" pitchFamily="34" charset="0"/>
              <a:ea typeface="Microsoft Sans Serif" panose="020B0604020202020204" pitchFamily="34" charset="0"/>
              <a:cs typeface="Segoe UI Semilight" panose="020B0402040204020203" pitchFamily="34" charset="0"/>
            </a:endParaRPr>
          </a:p>
          <a:p>
            <a:pPr marL="0" indent="0" algn="justLow" rtl="1">
              <a:lnSpc>
                <a:spcPct val="120000"/>
              </a:lnSpc>
              <a:buNone/>
            </a:pPr>
            <a:endParaRPr lang="en-US" sz="1400" b="1" dirty="0">
              <a:solidFill>
                <a:schemeClr val="tx1"/>
              </a:solidFill>
              <a:latin typeface="Segoe UI Semilight" panose="020B0402040204020203" pitchFamily="34" charset="0"/>
              <a:ea typeface="Microsoft Sans Serif" panose="020B0604020202020204" pitchFamily="34" charset="0"/>
              <a:cs typeface="Segoe UI Semilight" panose="020B0402040204020203" pitchFamily="34" charset="0"/>
            </a:endParaRPr>
          </a:p>
        </p:txBody>
      </p:sp>
      <p:graphicFrame>
        <p:nvGraphicFramePr>
          <p:cNvPr id="15" name="Diagram 14"/>
          <p:cNvGraphicFramePr/>
          <p:nvPr>
            <p:extLst>
              <p:ext uri="{D42A27DB-BD31-4B8C-83A1-F6EECF244321}">
                <p14:modId xmlns:p14="http://schemas.microsoft.com/office/powerpoint/2010/main" val="2420541152"/>
              </p:ext>
            </p:extLst>
          </p:nvPr>
        </p:nvGraphicFramePr>
        <p:xfrm>
          <a:off x="5888182" y="1798074"/>
          <a:ext cx="5284121" cy="4047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5562" y="2728438"/>
            <a:ext cx="3245679" cy="29796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8" name="Picture Placeholder 4"/>
          <p:cNvPicPr>
            <a:picLocks noChangeAspect="1"/>
          </p:cNvPicPr>
          <p:nvPr/>
        </p:nvPicPr>
        <p:blipFill>
          <a:blip r:embed="rId8">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10" name="Rounded Rectangle 9"/>
          <p:cNvSpPr/>
          <p:nvPr/>
        </p:nvSpPr>
        <p:spPr>
          <a:xfrm>
            <a:off x="1205345" y="2258290"/>
            <a:ext cx="9961419" cy="3948546"/>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66728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مقدمة                                                    </a:t>
            </a:r>
            <a:r>
              <a:rPr lang="en-US" sz="3600" b="1" dirty="0">
                <a:solidFill>
                  <a:schemeClr val="accent1"/>
                </a:solidFill>
                <a:latin typeface="Segoe UI Semilight" panose="020B0402040204020203" pitchFamily="34" charset="0"/>
                <a:cs typeface="Segoe UI Semilight" panose="020B0402040204020203" pitchFamily="34" charset="0"/>
              </a:rPr>
              <a:t>Introduction </a:t>
            </a:r>
          </a:p>
        </p:txBody>
      </p:sp>
      <p:graphicFrame>
        <p:nvGraphicFramePr>
          <p:cNvPr id="15" name="Diagram 14"/>
          <p:cNvGraphicFramePr/>
          <p:nvPr>
            <p:extLst>
              <p:ext uri="{D42A27DB-BD31-4B8C-83A1-F6EECF244321}">
                <p14:modId xmlns:p14="http://schemas.microsoft.com/office/powerpoint/2010/main" val="1490178358"/>
              </p:ext>
            </p:extLst>
          </p:nvPr>
        </p:nvGraphicFramePr>
        <p:xfrm>
          <a:off x="5001492" y="1825783"/>
          <a:ext cx="6456217" cy="515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4585854" y="2581246"/>
            <a:ext cx="7315201" cy="3600986"/>
          </a:xfrm>
          <a:prstGeom prst="rect">
            <a:avLst/>
          </a:prstGeom>
        </p:spPr>
        <p:txBody>
          <a:bodyPr wrap="square">
            <a:spAutoFit/>
          </a:bodyPr>
          <a:lstStyle/>
          <a:p>
            <a:pPr marL="171450" indent="-171450" algn="justLow" rtl="1">
              <a:buClr>
                <a:schemeClr val="accent1"/>
              </a:buClr>
              <a:buFont typeface="Wingdings" panose="05000000000000000000" pitchFamily="2" charset="2"/>
              <a:buChar char="q"/>
            </a:pPr>
            <a:r>
              <a:rPr lang="ar-SA" sz="1200" dirty="0">
                <a:latin typeface="Segoe UI Semibold" panose="020B0702040204020203" pitchFamily="34" charset="0"/>
                <a:ea typeface="Calibri" panose="020F0502020204030204" pitchFamily="34" charset="0"/>
                <a:cs typeface="Segoe UI Semibold" panose="020B0702040204020203" pitchFamily="34" charset="0"/>
              </a:rPr>
              <a:t>يعتقد الجيولوجيون أن الديناصورات وجدت في جميع مناطق اليابسة. وقد ظهرت هذه المخلوقات خلال العصر الترياسي، أي قبل حوالي 230 مليون سنة من الآن. وكانت اليابسة مكونة من كتلة كبيرة تسمى </a:t>
            </a:r>
            <a:r>
              <a:rPr lang="ar-SA" sz="1200" dirty="0" err="1">
                <a:latin typeface="Segoe UI Semibold" panose="020B0702040204020203" pitchFamily="34" charset="0"/>
                <a:ea typeface="Calibri" panose="020F0502020204030204" pitchFamily="34" charset="0"/>
                <a:cs typeface="Segoe UI Semibold" panose="020B0702040204020203" pitchFamily="34" charset="0"/>
              </a:rPr>
              <a:t>البانجيا</a:t>
            </a:r>
            <a:r>
              <a:rPr lang="ar-SA" sz="1200" dirty="0">
                <a:latin typeface="Segoe UI Semibold" panose="020B0702040204020203" pitchFamily="34" charset="0"/>
                <a:ea typeface="Calibri" panose="020F0502020204030204" pitchFamily="34" charset="0"/>
                <a:cs typeface="Segoe UI Semibold" panose="020B0702040204020203" pitchFamily="34" charset="0"/>
              </a:rPr>
              <a:t>. وخلال 165 مليون سنة من ظهور الديناصورات انقسمت </a:t>
            </a:r>
            <a:r>
              <a:rPr lang="ar-SA" sz="1200" dirty="0" err="1">
                <a:latin typeface="Segoe UI Semibold" panose="020B0702040204020203" pitchFamily="34" charset="0"/>
                <a:ea typeface="Calibri" panose="020F0502020204030204" pitchFamily="34" charset="0"/>
                <a:cs typeface="Segoe UI Semibold" panose="020B0702040204020203" pitchFamily="34" charset="0"/>
              </a:rPr>
              <a:t>البانجيا</a:t>
            </a:r>
            <a:r>
              <a:rPr lang="ar-SA" sz="1200" dirty="0">
                <a:latin typeface="Segoe UI Semibold" panose="020B0702040204020203" pitchFamily="34" charset="0"/>
                <a:ea typeface="Calibri" panose="020F0502020204030204" pitchFamily="34" charset="0"/>
                <a:cs typeface="Segoe UI Semibold" panose="020B0702040204020203" pitchFamily="34" charset="0"/>
              </a:rPr>
              <a:t> إلى كتل وقارات حتى وصلت إلى وضعها الحالي.</a:t>
            </a:r>
            <a:endParaRPr lang="en-US" sz="1200" dirty="0">
              <a:latin typeface="Segoe UI Semibold" panose="020B0702040204020203" pitchFamily="34" charset="0"/>
              <a:ea typeface="Calibri" panose="020F0502020204030204" pitchFamily="34" charset="0"/>
              <a:cs typeface="Segoe UI Semibold" panose="020B0702040204020203" pitchFamily="34" charset="0"/>
            </a:endParaRPr>
          </a:p>
          <a:p>
            <a:pPr marL="171450" indent="-171450" algn="justLow" rtl="1">
              <a:buClr>
                <a:schemeClr val="accent1"/>
              </a:buClr>
              <a:buFont typeface="Wingdings" panose="05000000000000000000" pitchFamily="2" charset="2"/>
              <a:buChar char="q"/>
            </a:pPr>
            <a:r>
              <a:rPr lang="ar-SA" sz="1200" dirty="0">
                <a:latin typeface="Segoe UI Semibold" panose="020B0702040204020203" pitchFamily="34" charset="0"/>
                <a:ea typeface="Calibri" panose="020F0502020204030204" pitchFamily="34" charset="0"/>
                <a:cs typeface="Segoe UI Semibold" panose="020B0702040204020203" pitchFamily="34" charset="0"/>
              </a:rPr>
              <a:t> وقد سيطرت الديناصورات على الأرض، وهيمنت على معظم المخلوقات التي كانت موجودة في تلك العصور السحيقة. كانت تتخاطب صوتياً وحركياً، وخاصة أثناء القتال فيما بينها، أو مع غيرها من الكائنات الأخرى. والذي شاهد فيلم الحديقة </a:t>
            </a:r>
            <a:r>
              <a:rPr lang="ar-SA" sz="1200" dirty="0" err="1">
                <a:latin typeface="Segoe UI Semibold" panose="020B0702040204020203" pitchFamily="34" charset="0"/>
                <a:ea typeface="Calibri" panose="020F0502020204030204" pitchFamily="34" charset="0"/>
                <a:cs typeface="Segoe UI Semibold" panose="020B0702040204020203" pitchFamily="34" charset="0"/>
              </a:rPr>
              <a:t>الجوراسية</a:t>
            </a:r>
            <a:r>
              <a:rPr lang="ar-SA" sz="1200" dirty="0">
                <a:latin typeface="Segoe UI Semibold" panose="020B0702040204020203" pitchFamily="34" charset="0"/>
                <a:ea typeface="Calibri" panose="020F0502020204030204" pitchFamily="34" charset="0"/>
                <a:cs typeface="Segoe UI Semibold" panose="020B0702040204020203" pitchFamily="34" charset="0"/>
              </a:rPr>
              <a:t> (</a:t>
            </a:r>
            <a:r>
              <a:rPr lang="en-US" sz="1200" dirty="0">
                <a:latin typeface="Segoe UI Semibold" panose="020B0702040204020203" pitchFamily="34" charset="0"/>
                <a:ea typeface="Calibri" panose="020F0502020204030204" pitchFamily="34" charset="0"/>
                <a:cs typeface="Segoe UI Semibold" panose="020B0702040204020203" pitchFamily="34" charset="0"/>
              </a:rPr>
              <a:t>Jurassic Park</a:t>
            </a:r>
            <a:r>
              <a:rPr lang="ar-SA" sz="1200" dirty="0">
                <a:latin typeface="Segoe UI Semibold" panose="020B0702040204020203" pitchFamily="34" charset="0"/>
                <a:ea typeface="Calibri" panose="020F0502020204030204" pitchFamily="34" charset="0"/>
                <a:cs typeface="Segoe UI Semibold" panose="020B0702040204020203" pitchFamily="34" charset="0"/>
              </a:rPr>
              <a:t>) يعجب بقوة الديناصورات وضخامة أحجامها، كما يتساءل كيف اختفت تلك الكائنات الجبارة فجأة، وكيف انقرضت تماماً من على وجه الأرض؟!</a:t>
            </a:r>
            <a:endParaRPr lang="en-US" sz="1200" dirty="0">
              <a:latin typeface="Segoe UI Semibold" panose="020B0702040204020203" pitchFamily="34" charset="0"/>
              <a:ea typeface="Calibri" panose="020F0502020204030204" pitchFamily="34" charset="0"/>
              <a:cs typeface="Segoe UI Semibold" panose="020B0702040204020203" pitchFamily="34" charset="0"/>
            </a:endParaRPr>
          </a:p>
          <a:p>
            <a:pPr marL="171450" indent="-171450" algn="justLow" rtl="1">
              <a:buClr>
                <a:schemeClr val="accent1"/>
              </a:buClr>
              <a:buFont typeface="Wingdings" panose="05000000000000000000" pitchFamily="2" charset="2"/>
              <a:buChar char="q"/>
            </a:pPr>
            <a:r>
              <a:rPr lang="ar-SA" sz="1200" dirty="0">
                <a:latin typeface="Segoe UI Semibold" panose="020B0702040204020203" pitchFamily="34" charset="0"/>
                <a:ea typeface="Calibri" panose="020F0502020204030204" pitchFamily="34" charset="0"/>
                <a:cs typeface="Segoe UI Semibold" panose="020B0702040204020203" pitchFamily="34" charset="0"/>
              </a:rPr>
              <a:t> ولاشك أن الديناصورات لم تنقرض بين ليلة وضحاها، بل يمكننا أن نتوقع أن انقراضها قد حدث على امتداد آلاف السنين، وهي فترة قصيرة جداً بالنسبة لسيطرتها على الأرض لملايين السنين.</a:t>
            </a:r>
            <a:endParaRPr lang="en-US" sz="1200" dirty="0">
              <a:latin typeface="Segoe UI Semibold" panose="020B0702040204020203" pitchFamily="34" charset="0"/>
              <a:ea typeface="Calibri" panose="020F0502020204030204" pitchFamily="34" charset="0"/>
              <a:cs typeface="Segoe UI Semibold" panose="020B0702040204020203" pitchFamily="34" charset="0"/>
            </a:endParaRPr>
          </a:p>
          <a:p>
            <a:pPr marL="171450" indent="-171450" algn="justLow" rtl="1">
              <a:buClr>
                <a:schemeClr val="accent1"/>
              </a:buClr>
              <a:buFont typeface="Wingdings" panose="05000000000000000000" pitchFamily="2" charset="2"/>
              <a:buChar char="q"/>
            </a:pPr>
            <a:r>
              <a:rPr lang="ar-SA" sz="1200" dirty="0">
                <a:latin typeface="Segoe UI Semibold" panose="020B0702040204020203" pitchFamily="34" charset="0"/>
                <a:ea typeface="Calibri" panose="020F0502020204030204" pitchFamily="34" charset="0"/>
                <a:cs typeface="Segoe UI Semibold" panose="020B0702040204020203" pitchFamily="34" charset="0"/>
              </a:rPr>
              <a:t> وهناك عدة نظريات حول أسباب انقراض تلك الكائنات الجبارة. وفي خلال حقبة الحياة المتوسطة للأرض تطورت بعض أنواع الديناصورات، واختفت لعدة أسباب. وكان الانقراض الشامل في نهاية العصر الطباشيري، كما انقرضت معها بعض الزواحف الطائرة والعائمة، وبعض الكائنات البحرية.</a:t>
            </a:r>
            <a:endParaRPr lang="en-US" sz="1200" dirty="0">
              <a:latin typeface="Segoe UI Semibold" panose="020B0702040204020203" pitchFamily="34" charset="0"/>
              <a:ea typeface="Calibri" panose="020F0502020204030204" pitchFamily="34" charset="0"/>
              <a:cs typeface="Segoe UI Semibold" panose="020B0702040204020203" pitchFamily="34" charset="0"/>
            </a:endParaRPr>
          </a:p>
          <a:p>
            <a:pPr marL="171450" indent="-171450" algn="justLow" rtl="1">
              <a:buClr>
                <a:schemeClr val="accent1"/>
              </a:buClr>
              <a:buFont typeface="Wingdings" panose="05000000000000000000" pitchFamily="2" charset="2"/>
              <a:buChar char="q"/>
            </a:pPr>
            <a:r>
              <a:rPr lang="ar-SA" sz="1200" dirty="0">
                <a:latin typeface="Segoe UI Semibold" panose="020B0702040204020203" pitchFamily="34" charset="0"/>
                <a:ea typeface="Calibri" panose="020F0502020204030204" pitchFamily="34" charset="0"/>
                <a:cs typeface="Segoe UI Semibold" panose="020B0702040204020203" pitchFamily="34" charset="0"/>
              </a:rPr>
              <a:t> ويرجع بعض العلماء سبب انقراضها إلى تعرض الأرض إلى زخم هائل من تساقط النيازك، كما حدث في عام 1994م عندما تعرض كوكب المشتري الى تساقط كميات كبيرة من النيازك على سطحه، حيث أن حجم بعض هذه النيازك كان أكبر من حجم الأرض، أما بعض العلماء فيرجعون السبب إلى انفجارات بركانية هائلة أدت الى انتشار الغازات البركانية، وأدى ذلك الى برودة المناخ، وقلة التغذية.</a:t>
            </a:r>
            <a:endParaRPr lang="en-US" sz="1200" dirty="0">
              <a:latin typeface="Segoe UI Semibold" panose="020B0702040204020203" pitchFamily="34" charset="0"/>
              <a:ea typeface="Calibri" panose="020F0502020204030204" pitchFamily="34" charset="0"/>
              <a:cs typeface="Segoe UI Semibold" panose="020B0702040204020203" pitchFamily="34" charset="0"/>
            </a:endParaRPr>
          </a:p>
          <a:p>
            <a:pPr marL="171450" indent="-171450" algn="justLow" rtl="1">
              <a:buClr>
                <a:schemeClr val="accent1"/>
              </a:buClr>
              <a:buFont typeface="Wingdings" panose="05000000000000000000" pitchFamily="2" charset="2"/>
              <a:buChar char="q"/>
            </a:pPr>
            <a:r>
              <a:rPr lang="ar-SA" sz="1200" dirty="0">
                <a:latin typeface="Segoe UI Semibold" panose="020B0702040204020203" pitchFamily="34" charset="0"/>
                <a:ea typeface="Calibri" panose="020F0502020204030204" pitchFamily="34" charset="0"/>
                <a:cs typeface="Segoe UI Semibold" panose="020B0702040204020203" pitchFamily="34" charset="0"/>
              </a:rPr>
              <a:t> ويعزو بعض العلماء انقراض الديناصورات إلى تغير محور دوران الأرض والمجال المغناطيسي.</a:t>
            </a:r>
            <a:endParaRPr lang="en-US" sz="1200" dirty="0">
              <a:latin typeface="Segoe UI Semibold" panose="020B0702040204020203" pitchFamily="34" charset="0"/>
              <a:ea typeface="Calibri" panose="020F0502020204030204" pitchFamily="34" charset="0"/>
              <a:cs typeface="Segoe UI Semibold" panose="020B0702040204020203" pitchFamily="34" charset="0"/>
            </a:endParaRPr>
          </a:p>
          <a:p>
            <a:pPr marL="171450" indent="-171450" algn="justLow" rtl="1">
              <a:buClr>
                <a:schemeClr val="accent1"/>
              </a:buClr>
              <a:buFont typeface="Wingdings" panose="05000000000000000000" pitchFamily="2" charset="2"/>
              <a:buChar char="q"/>
            </a:pPr>
            <a:r>
              <a:rPr lang="ar-SA" sz="1200" dirty="0">
                <a:latin typeface="Segoe UI Semibold" panose="020B0702040204020203" pitchFamily="34" charset="0"/>
                <a:ea typeface="Calibri" panose="020F0502020204030204" pitchFamily="34" charset="0"/>
                <a:cs typeface="Segoe UI Semibold" panose="020B0702040204020203" pitchFamily="34" charset="0"/>
              </a:rPr>
              <a:t>  وهكذا نرى أن ارتفاع درجة الحرارة هو الذي أدى الى التأثير على تلك المخلوقات، او التأثير على البيئة والنباتات التي تقتات عليها، وبالتالي إلى انقراضها نتيجة لهذا التلوث الحراري، والله أعلم.</a:t>
            </a:r>
            <a:endParaRPr lang="en-US" sz="1200" dirty="0">
              <a:effectLst/>
              <a:latin typeface="Segoe UI Semibold" panose="020B0702040204020203" pitchFamily="34" charset="0"/>
              <a:ea typeface="Calibri" panose="020F0502020204030204" pitchFamily="34" charset="0"/>
              <a:cs typeface="Segoe UI Semibold" panose="020B0702040204020203" pitchFamily="34" charset="0"/>
            </a:endParaRPr>
          </a:p>
        </p:txBody>
      </p:sp>
      <p:sp>
        <p:nvSpPr>
          <p:cNvPr id="10" name="Rounded Rectangle 9"/>
          <p:cNvSpPr/>
          <p:nvPr/>
        </p:nvSpPr>
        <p:spPr>
          <a:xfrm>
            <a:off x="4447309" y="2424543"/>
            <a:ext cx="7564583" cy="378229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atin typeface="Segoe UI Semilight" panose="020B0402040204020203" pitchFamily="34" charset="0"/>
              <a:cs typeface="Segoe UI Semilight" panose="020B0402040204020203" pitchFamily="34" charset="0"/>
            </a:endParaRP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3289" y="4488874"/>
            <a:ext cx="3775366" cy="16486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1" name="Picture Placeholder 4"/>
          <p:cNvPicPr>
            <a:picLocks noChangeAspect="1"/>
          </p:cNvPicPr>
          <p:nvPr/>
        </p:nvPicPr>
        <p:blipFill>
          <a:blip r:embed="rId8">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graphicFrame>
        <p:nvGraphicFramePr>
          <p:cNvPr id="12" name="Diagram 11"/>
          <p:cNvGraphicFramePr/>
          <p:nvPr>
            <p:extLst>
              <p:ext uri="{D42A27DB-BD31-4B8C-83A1-F6EECF244321}">
                <p14:modId xmlns:p14="http://schemas.microsoft.com/office/powerpoint/2010/main" val="2792791542"/>
              </p:ext>
            </p:extLst>
          </p:nvPr>
        </p:nvGraphicFramePr>
        <p:xfrm>
          <a:off x="235527" y="1827293"/>
          <a:ext cx="4017818" cy="248147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863014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مقدمة                                                    </a:t>
            </a:r>
            <a:r>
              <a:rPr lang="en-US" sz="3600" b="1" dirty="0">
                <a:solidFill>
                  <a:schemeClr val="accent1"/>
                </a:solidFill>
                <a:latin typeface="Segoe UI Semilight" panose="020B0402040204020203" pitchFamily="34" charset="0"/>
                <a:cs typeface="Segoe UI Semilight" panose="020B0402040204020203" pitchFamily="34" charset="0"/>
              </a:rPr>
              <a:t>Introduction </a:t>
            </a:r>
          </a:p>
        </p:txBody>
      </p:sp>
      <p:sp>
        <p:nvSpPr>
          <p:cNvPr id="9" name="Content Placeholder 8"/>
          <p:cNvSpPr>
            <a:spLocks noGrp="1"/>
          </p:cNvSpPr>
          <p:nvPr>
            <p:ph sz="half" idx="2"/>
          </p:nvPr>
        </p:nvSpPr>
        <p:spPr>
          <a:xfrm>
            <a:off x="1545194" y="2482255"/>
            <a:ext cx="9199420" cy="3490916"/>
          </a:xfrm>
          <a:ln>
            <a:noFill/>
          </a:ln>
        </p:spPr>
        <p:style>
          <a:lnRef idx="2">
            <a:schemeClr val="accent1"/>
          </a:lnRef>
          <a:fillRef idx="1">
            <a:schemeClr val="lt1"/>
          </a:fillRef>
          <a:effectRef idx="0">
            <a:schemeClr val="accent1"/>
          </a:effectRef>
          <a:fontRef idx="minor">
            <a:schemeClr val="dk1"/>
          </a:fontRef>
        </p:style>
        <p:txBody>
          <a:bodyPr>
            <a:noAutofit/>
          </a:bodyPr>
          <a:lstStyle/>
          <a:p>
            <a:pPr algn="justLow" rtl="1">
              <a:lnSpc>
                <a:spcPct val="100000"/>
              </a:lnSpc>
              <a:buFont typeface="Wingdings" panose="05000000000000000000" pitchFamily="2" charset="2"/>
              <a:buChar char="q"/>
            </a:pPr>
            <a:r>
              <a:rPr lang="ar-SA" sz="1500" dirty="0">
                <a:solidFill>
                  <a:schemeClr val="tx1"/>
                </a:solidFill>
                <a:latin typeface="Segoe UI Semibold" panose="020B0702040204020203" pitchFamily="34" charset="0"/>
                <a:cs typeface="Segoe UI Semibold" panose="020B0702040204020203" pitchFamily="34" charset="0"/>
              </a:rPr>
              <a:t>أنه لمن المهم جداً عند دراسة أي نوع من أنواع الكائنات الحية معرفة مكانه التصنيفي من المملكة الحيوانية </a:t>
            </a:r>
            <a:r>
              <a:rPr lang="en-US" sz="1500" dirty="0">
                <a:solidFill>
                  <a:schemeClr val="tx1"/>
                </a:solidFill>
                <a:latin typeface="Segoe UI Semibold" panose="020B0702040204020203" pitchFamily="34" charset="0"/>
                <a:cs typeface="Segoe UI Semibold" panose="020B0702040204020203" pitchFamily="34" charset="0"/>
              </a:rPr>
              <a:t>Animal Kingdom</a:t>
            </a:r>
            <a:r>
              <a:rPr lang="ar-SA" sz="1500" dirty="0">
                <a:solidFill>
                  <a:schemeClr val="tx1"/>
                </a:solidFill>
                <a:latin typeface="Segoe UI Semibold" panose="020B0702040204020203" pitchFamily="34" charset="0"/>
                <a:cs typeface="Segoe UI Semibold" panose="020B0702040204020203" pitchFamily="34" charset="0"/>
              </a:rPr>
              <a:t> وقد استعمل لهذا الغرض عدة طرق منها ما يعتمد مثلاً على نوع بيئة الحيوانات </a:t>
            </a:r>
            <a:r>
              <a:rPr lang="en-US" sz="1500" dirty="0">
                <a:solidFill>
                  <a:schemeClr val="tx1"/>
                </a:solidFill>
                <a:latin typeface="Segoe UI Semibold" panose="020B0702040204020203" pitchFamily="34" charset="0"/>
                <a:cs typeface="Segoe UI Semibold" panose="020B0702040204020203" pitchFamily="34" charset="0"/>
              </a:rPr>
              <a:t>Habitat</a:t>
            </a:r>
            <a:r>
              <a:rPr lang="ar-SA" sz="1500" dirty="0">
                <a:solidFill>
                  <a:schemeClr val="tx1"/>
                </a:solidFill>
                <a:latin typeface="Segoe UI Semibold" panose="020B0702040204020203" pitchFamily="34" charset="0"/>
                <a:cs typeface="Segoe UI Semibold" panose="020B0702040204020203" pitchFamily="34" charset="0"/>
              </a:rPr>
              <a:t> مثل الصحاري والغابات والبحيرات أو المحيطات. إلا أن الطريقة المثلى</a:t>
            </a:r>
            <a:r>
              <a:rPr lang="en-US" sz="1500" dirty="0">
                <a:solidFill>
                  <a:schemeClr val="tx1"/>
                </a:solidFill>
                <a:latin typeface="Segoe UI Semibold" panose="020B0702040204020203" pitchFamily="34" charset="0"/>
                <a:cs typeface="Segoe UI Semibold" panose="020B0702040204020203" pitchFamily="34" charset="0"/>
              </a:rPr>
              <a:t>method </a:t>
            </a:r>
            <a:r>
              <a:rPr lang="ar-SA" sz="1500" dirty="0">
                <a:solidFill>
                  <a:schemeClr val="tx1"/>
                </a:solidFill>
                <a:latin typeface="Segoe UI Semibold" panose="020B0702040204020203" pitchFamily="34" charset="0"/>
                <a:cs typeface="Segoe UI Semibold" panose="020B0702040204020203" pitchFamily="34" charset="0"/>
              </a:rPr>
              <a:t>  </a:t>
            </a:r>
            <a:r>
              <a:rPr lang="en-US" sz="1500" dirty="0">
                <a:solidFill>
                  <a:schemeClr val="tx1"/>
                </a:solidFill>
                <a:latin typeface="Segoe UI Semibold" panose="020B0702040204020203" pitchFamily="34" charset="0"/>
                <a:cs typeface="Segoe UI Semibold" panose="020B0702040204020203" pitchFamily="34" charset="0"/>
              </a:rPr>
              <a:t>Standard</a:t>
            </a:r>
            <a:r>
              <a:rPr lang="ar-SA" sz="1500" dirty="0">
                <a:solidFill>
                  <a:schemeClr val="tx1"/>
                </a:solidFill>
                <a:latin typeface="Segoe UI Semibold" panose="020B0702040204020203" pitchFamily="34" charset="0"/>
                <a:cs typeface="Segoe UI Semibold" panose="020B0702040204020203" pitchFamily="34" charset="0"/>
              </a:rPr>
              <a:t> تعتمد على تصنيف الحيوانات على علاقتها بعضها ببعض عن طريق اتصالها بأسلافها </a:t>
            </a:r>
            <a:r>
              <a:rPr lang="en-US" sz="1500" dirty="0">
                <a:solidFill>
                  <a:schemeClr val="tx1"/>
                </a:solidFill>
                <a:latin typeface="Segoe UI Semibold" panose="020B0702040204020203" pitchFamily="34" charset="0"/>
                <a:cs typeface="Segoe UI Semibold" panose="020B0702040204020203" pitchFamily="34" charset="0"/>
              </a:rPr>
              <a:t>Common ancestors</a:t>
            </a:r>
            <a:r>
              <a:rPr lang="ar-SA" sz="1500" dirty="0">
                <a:solidFill>
                  <a:schemeClr val="tx1"/>
                </a:solidFill>
                <a:latin typeface="Segoe UI Semibold" panose="020B0702040204020203" pitchFamily="34" charset="0"/>
                <a:cs typeface="Segoe UI Semibold" panose="020B0702040204020203" pitchFamily="34" charset="0"/>
              </a:rPr>
              <a:t>. وعلى هذا الأساس قسمت المملكة الحيوانية إلى عدة شعب </a:t>
            </a:r>
            <a:r>
              <a:rPr lang="en-US" sz="1500" dirty="0">
                <a:solidFill>
                  <a:schemeClr val="tx1"/>
                </a:solidFill>
                <a:latin typeface="Segoe UI Semibold" panose="020B0702040204020203" pitchFamily="34" charset="0"/>
                <a:cs typeface="Segoe UI Semibold" panose="020B0702040204020203" pitchFamily="34" charset="0"/>
              </a:rPr>
              <a:t>Phyla</a:t>
            </a:r>
            <a:r>
              <a:rPr lang="ar-SA" sz="1500" dirty="0">
                <a:solidFill>
                  <a:schemeClr val="tx1"/>
                </a:solidFill>
                <a:latin typeface="Segoe UI Semibold" panose="020B0702040204020203" pitchFamily="34" charset="0"/>
                <a:cs typeface="Segoe UI Semibold" panose="020B0702040204020203" pitchFamily="34" charset="0"/>
              </a:rPr>
              <a:t> مثل:</a:t>
            </a:r>
            <a:endParaRPr lang="en-US" sz="1500" dirty="0">
              <a:solidFill>
                <a:schemeClr val="tx1"/>
              </a:solidFill>
              <a:latin typeface="Segoe UI Semibold" panose="020B0702040204020203" pitchFamily="34" charset="0"/>
              <a:cs typeface="Segoe UI Semibold" panose="020B0702040204020203" pitchFamily="34" charset="0"/>
            </a:endParaRPr>
          </a:p>
          <a:p>
            <a:pPr algn="justLow">
              <a:lnSpc>
                <a:spcPct val="100000"/>
              </a:lnSpc>
              <a:buFont typeface="Wingdings" panose="05000000000000000000" pitchFamily="2" charset="2"/>
              <a:buChar char="§"/>
            </a:pPr>
            <a:r>
              <a:rPr lang="en-US" sz="1500" b="1" dirty="0">
                <a:solidFill>
                  <a:schemeClr val="accent1"/>
                </a:solidFill>
                <a:latin typeface="Segoe UI Semibold" panose="020B0702040204020203" pitchFamily="34" charset="0"/>
                <a:cs typeface="Segoe UI Semibold" panose="020B0702040204020203" pitchFamily="34" charset="0"/>
              </a:rPr>
              <a:t>Phylum Mollusca (Oysters, clams, snails, squids)</a:t>
            </a:r>
          </a:p>
          <a:p>
            <a:pPr algn="justLow">
              <a:lnSpc>
                <a:spcPct val="100000"/>
              </a:lnSpc>
              <a:buFont typeface="Wingdings" panose="05000000000000000000" pitchFamily="2" charset="2"/>
              <a:buChar char="§"/>
            </a:pPr>
            <a:r>
              <a:rPr lang="en-US" sz="1500" b="1" dirty="0">
                <a:solidFill>
                  <a:schemeClr val="accent1"/>
                </a:solidFill>
                <a:latin typeface="Segoe UI Semibold" panose="020B0702040204020203" pitchFamily="34" charset="0"/>
                <a:cs typeface="Segoe UI Semibold" panose="020B0702040204020203" pitchFamily="34" charset="0"/>
              </a:rPr>
              <a:t>Phylum </a:t>
            </a:r>
            <a:r>
              <a:rPr lang="en-US" sz="1500" b="1" dirty="0" err="1">
                <a:solidFill>
                  <a:schemeClr val="accent1"/>
                </a:solidFill>
                <a:latin typeface="Segoe UI Semibold" panose="020B0702040204020203" pitchFamily="34" charset="0"/>
                <a:cs typeface="Segoe UI Semibold" panose="020B0702040204020203" pitchFamily="34" charset="0"/>
              </a:rPr>
              <a:t>Arthropoda</a:t>
            </a:r>
            <a:r>
              <a:rPr lang="en-US" sz="1500" b="1" dirty="0">
                <a:solidFill>
                  <a:schemeClr val="accent1"/>
                </a:solidFill>
                <a:latin typeface="Segoe UI Semibold" panose="020B0702040204020203" pitchFamily="34" charset="0"/>
                <a:cs typeface="Segoe UI Semibold" panose="020B0702040204020203" pitchFamily="34" charset="0"/>
              </a:rPr>
              <a:t> (Insects, Spiders, Centipedes)</a:t>
            </a:r>
          </a:p>
          <a:p>
            <a:pPr algn="justLow">
              <a:lnSpc>
                <a:spcPct val="100000"/>
              </a:lnSpc>
              <a:buFont typeface="Wingdings" panose="05000000000000000000" pitchFamily="2" charset="2"/>
              <a:buChar char="§"/>
            </a:pPr>
            <a:r>
              <a:rPr lang="en-US" sz="1500" b="1" dirty="0">
                <a:solidFill>
                  <a:schemeClr val="accent1"/>
                </a:solidFill>
                <a:latin typeface="Segoe UI Semibold" panose="020B0702040204020203" pitchFamily="34" charset="0"/>
                <a:cs typeface="Segoe UI Semibold" panose="020B0702040204020203" pitchFamily="34" charset="0"/>
              </a:rPr>
              <a:t>Phylum Chordata </a:t>
            </a:r>
          </a:p>
          <a:p>
            <a:pPr algn="justLow" rtl="1">
              <a:lnSpc>
                <a:spcPct val="100000"/>
              </a:lnSpc>
              <a:buFont typeface="Wingdings" panose="05000000000000000000" pitchFamily="2" charset="2"/>
              <a:buChar char="q"/>
            </a:pPr>
            <a:r>
              <a:rPr lang="ar-SA" sz="1500" dirty="0">
                <a:solidFill>
                  <a:schemeClr val="tx1"/>
                </a:solidFill>
                <a:latin typeface="Segoe UI Semibold" panose="020B0702040204020203" pitchFamily="34" charset="0"/>
                <a:cs typeface="Segoe UI Semibold" panose="020B0702040204020203" pitchFamily="34" charset="0"/>
              </a:rPr>
              <a:t>وتشمل عدة </a:t>
            </a:r>
            <a:r>
              <a:rPr lang="ar-SA" sz="1500" dirty="0" err="1">
                <a:solidFill>
                  <a:schemeClr val="tx1"/>
                </a:solidFill>
                <a:latin typeface="Segoe UI Semibold" panose="020B0702040204020203" pitchFamily="34" charset="0"/>
                <a:cs typeface="Segoe UI Semibold" panose="020B0702040204020203" pitchFamily="34" charset="0"/>
              </a:rPr>
              <a:t>شعيبات</a:t>
            </a:r>
            <a:r>
              <a:rPr lang="ar-SA" sz="1500" dirty="0">
                <a:solidFill>
                  <a:schemeClr val="tx1"/>
                </a:solidFill>
                <a:latin typeface="Segoe UI Semibold" panose="020B0702040204020203" pitchFamily="34" charset="0"/>
                <a:cs typeface="Segoe UI Semibold" panose="020B0702040204020203" pitchFamily="34" charset="0"/>
              </a:rPr>
              <a:t> صغيرة وواحدة كبيرة هي شعيبة الفقاريات </a:t>
            </a:r>
            <a:r>
              <a:rPr lang="en-US" sz="1500" dirty="0">
                <a:solidFill>
                  <a:schemeClr val="tx1"/>
                </a:solidFill>
                <a:latin typeface="Segoe UI Semibold" panose="020B0702040204020203" pitchFamily="34" charset="0"/>
                <a:cs typeface="Segoe UI Semibold" panose="020B0702040204020203" pitchFamily="34" charset="0"/>
              </a:rPr>
              <a:t>Subphylum: Vertebrata)</a:t>
            </a:r>
            <a:r>
              <a:rPr lang="ar-SA" sz="1500" dirty="0">
                <a:solidFill>
                  <a:schemeClr val="tx1"/>
                </a:solidFill>
                <a:latin typeface="Segoe UI Semibold" panose="020B0702040204020203" pitchFamily="34" charset="0"/>
                <a:cs typeface="Segoe UI Semibold" panose="020B0702040204020203" pitchFamily="34" charset="0"/>
              </a:rPr>
              <a:t>).</a:t>
            </a:r>
            <a:endParaRPr lang="en-US" sz="1500" dirty="0">
              <a:solidFill>
                <a:schemeClr val="tx1"/>
              </a:solidFill>
              <a:latin typeface="Segoe UI Semibold" panose="020B0702040204020203" pitchFamily="34" charset="0"/>
              <a:cs typeface="Segoe UI Semibold" panose="020B0702040204020203" pitchFamily="34" charset="0"/>
            </a:endParaRPr>
          </a:p>
          <a:p>
            <a:pPr algn="justLow" rtl="1">
              <a:lnSpc>
                <a:spcPct val="100000"/>
              </a:lnSpc>
              <a:buFont typeface="Wingdings" panose="05000000000000000000" pitchFamily="2" charset="2"/>
              <a:buChar char="q"/>
            </a:pPr>
            <a:r>
              <a:rPr lang="ar-SA" sz="1500" dirty="0">
                <a:solidFill>
                  <a:schemeClr val="tx1"/>
                </a:solidFill>
                <a:latin typeface="Segoe UI Semibold" panose="020B0702040204020203" pitchFamily="34" charset="0"/>
                <a:cs typeface="Segoe UI Semibold" panose="020B0702040204020203" pitchFamily="34" charset="0"/>
              </a:rPr>
              <a:t>ومن أهم مميزات الحيوانات الفقارية أن الحبل الظهري والذي يظهر في الأطوار الجنينية يستبدل بالعمود الفقري في الأطوار البالغة من حياة الحيوان وكذلك يمتد الجزء الأمامي من الحبل العصبي ليكون المخ الذي يكون محمي بواسطة </a:t>
            </a:r>
            <a:r>
              <a:rPr lang="en-US" sz="1500" dirty="0">
                <a:solidFill>
                  <a:schemeClr val="tx1"/>
                </a:solidFill>
                <a:latin typeface="Segoe UI Semibold" panose="020B0702040204020203" pitchFamily="34" charset="0"/>
                <a:cs typeface="Segoe UI Semibold" panose="020B0702040204020203" pitchFamily="34" charset="0"/>
              </a:rPr>
              <a:t>.Cranium</a:t>
            </a:r>
            <a:r>
              <a:rPr lang="ar-SA" sz="1500" dirty="0">
                <a:solidFill>
                  <a:schemeClr val="tx1"/>
                </a:solidFill>
                <a:latin typeface="Segoe UI Semibold" panose="020B0702040204020203" pitchFamily="34" charset="0"/>
                <a:cs typeface="Segoe UI Semibold" panose="020B0702040204020203" pitchFamily="34" charset="0"/>
              </a:rPr>
              <a:t> وقد قسمت الفقاريات إلى عدة طوائف </a:t>
            </a:r>
            <a:r>
              <a:rPr lang="en-US" sz="1500" dirty="0">
                <a:solidFill>
                  <a:schemeClr val="tx1"/>
                </a:solidFill>
                <a:latin typeface="Segoe UI Semibold" panose="020B0702040204020203" pitchFamily="34" charset="0"/>
                <a:cs typeface="Segoe UI Semibold" panose="020B0702040204020203" pitchFamily="34" charset="0"/>
              </a:rPr>
              <a:t>Classes</a:t>
            </a:r>
            <a:r>
              <a:rPr lang="ar-SA" sz="1500" dirty="0">
                <a:solidFill>
                  <a:schemeClr val="tx1"/>
                </a:solidFill>
                <a:latin typeface="Segoe UI Semibold" panose="020B0702040204020203" pitchFamily="34" charset="0"/>
                <a:cs typeface="Segoe UI Semibold" panose="020B0702040204020203" pitchFamily="34" charset="0"/>
              </a:rPr>
              <a:t> تحتوي على ما يقارب 38.000 نوع </a:t>
            </a:r>
            <a:r>
              <a:rPr lang="en-US" sz="1500" dirty="0">
                <a:solidFill>
                  <a:schemeClr val="tx1"/>
                </a:solidFill>
                <a:latin typeface="Segoe UI Semibold" panose="020B0702040204020203" pitchFamily="34" charset="0"/>
                <a:cs typeface="Segoe UI Semibold" panose="020B0702040204020203" pitchFamily="34" charset="0"/>
              </a:rPr>
              <a:t>Species</a:t>
            </a:r>
            <a:r>
              <a:rPr lang="ar-SA" sz="1500" dirty="0">
                <a:solidFill>
                  <a:schemeClr val="tx1"/>
                </a:solidFill>
                <a:latin typeface="Segoe UI Semibold" panose="020B0702040204020203" pitchFamily="34" charset="0"/>
                <a:cs typeface="Segoe UI Semibold" panose="020B0702040204020203" pitchFamily="34" charset="0"/>
              </a:rPr>
              <a:t> من الحيوانات.</a:t>
            </a:r>
            <a:endParaRPr lang="en-US" sz="1500" dirty="0">
              <a:solidFill>
                <a:schemeClr val="tx1"/>
              </a:solidFill>
              <a:latin typeface="Segoe UI Semibold" panose="020B0702040204020203" pitchFamily="34" charset="0"/>
              <a:cs typeface="Segoe UI Semibold" panose="020B0702040204020203" pitchFamily="34" charset="0"/>
            </a:endParaRPr>
          </a:p>
        </p:txBody>
      </p:sp>
      <p:graphicFrame>
        <p:nvGraphicFramePr>
          <p:cNvPr id="15" name="Diagram 14"/>
          <p:cNvGraphicFramePr/>
          <p:nvPr>
            <p:extLst>
              <p:ext uri="{D42A27DB-BD31-4B8C-83A1-F6EECF244321}">
                <p14:modId xmlns:p14="http://schemas.microsoft.com/office/powerpoint/2010/main" val="1028387464"/>
              </p:ext>
            </p:extLst>
          </p:nvPr>
        </p:nvGraphicFramePr>
        <p:xfrm>
          <a:off x="7883236" y="1825782"/>
          <a:ext cx="3289067" cy="474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7" name="Picture Placeholder 4"/>
          <p:cNvPicPr>
            <a:picLocks noChangeAspect="1"/>
          </p:cNvPicPr>
          <p:nvPr/>
        </p:nvPicPr>
        <p:blipFill>
          <a:blip r:embed="rId7">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8" name="Rounded Rectangle 7"/>
          <p:cNvSpPr/>
          <p:nvPr/>
        </p:nvSpPr>
        <p:spPr>
          <a:xfrm>
            <a:off x="1177637" y="2424543"/>
            <a:ext cx="9989128" cy="378229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000019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تصنيف الزواحف                       </a:t>
            </a:r>
            <a:r>
              <a:rPr lang="ar-SA" sz="3600" b="1" dirty="0">
                <a:latin typeface="Segoe UI Semilight" panose="020B0402040204020203" pitchFamily="34" charset="0"/>
                <a:cs typeface="Segoe UI Semilight" panose="020B0402040204020203" pitchFamily="34" charset="0"/>
              </a:rPr>
              <a:t> </a:t>
            </a:r>
            <a:r>
              <a:rPr lang="en-US" sz="3600" b="1" dirty="0">
                <a:solidFill>
                  <a:schemeClr val="accent1"/>
                </a:solidFill>
                <a:latin typeface="Segoe UI Semilight" panose="020B0402040204020203" pitchFamily="34" charset="0"/>
                <a:cs typeface="Segoe UI Semilight" panose="020B0402040204020203" pitchFamily="34" charset="0"/>
              </a:rPr>
              <a:t>Reptiles Classification </a:t>
            </a:r>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1589063183"/>
              </p:ext>
            </p:extLst>
          </p:nvPr>
        </p:nvGraphicFramePr>
        <p:xfrm>
          <a:off x="1219200" y="1814945"/>
          <a:ext cx="99060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7" name="Picture Placeholder 4"/>
          <p:cNvPicPr>
            <a:picLocks noChangeAspect="1"/>
          </p:cNvPicPr>
          <p:nvPr/>
        </p:nvPicPr>
        <p:blipFill>
          <a:blip r:embed="rId7">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Tree>
    <p:extLst>
      <p:ext uri="{BB962C8B-B14F-4D97-AF65-F5344CB8AC3E}">
        <p14:creationId xmlns:p14="http://schemas.microsoft.com/office/powerpoint/2010/main" val="889015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تصنيف الزواحف                       </a:t>
            </a:r>
            <a:r>
              <a:rPr lang="ar-SA" sz="3600" b="1" dirty="0">
                <a:latin typeface="Segoe UI Semilight" panose="020B0402040204020203" pitchFamily="34" charset="0"/>
                <a:cs typeface="Segoe UI Semilight" panose="020B0402040204020203" pitchFamily="34" charset="0"/>
              </a:rPr>
              <a:t> </a:t>
            </a:r>
            <a:r>
              <a:rPr lang="en-US" sz="3600" b="1" dirty="0">
                <a:solidFill>
                  <a:schemeClr val="accent1"/>
                </a:solidFill>
                <a:latin typeface="Segoe UI Semilight" panose="020B0402040204020203" pitchFamily="34" charset="0"/>
                <a:cs typeface="Segoe UI Semilight" panose="020B0402040204020203" pitchFamily="34" charset="0"/>
              </a:rPr>
              <a:t>Reptiles Classification </a:t>
            </a:r>
          </a:p>
        </p:txBody>
      </p:sp>
      <p:sp>
        <p:nvSpPr>
          <p:cNvPr id="3" name="Content Placeholder 2"/>
          <p:cNvSpPr>
            <a:spLocks noGrp="1"/>
          </p:cNvSpPr>
          <p:nvPr>
            <p:ph sz="half" idx="2"/>
          </p:nvPr>
        </p:nvSpPr>
        <p:spPr>
          <a:xfrm>
            <a:off x="8202511" y="2011990"/>
            <a:ext cx="3439030" cy="4180991"/>
          </a:xfrm>
        </p:spPr>
        <p:txBody>
          <a:bodyPr>
            <a:noAutofit/>
          </a:bodyPr>
          <a:lstStyle/>
          <a:p>
            <a:pPr marL="0" indent="0" algn="justLow" defTabSz="457200" rtl="1">
              <a:lnSpc>
                <a:spcPct val="120000"/>
              </a:lnSpc>
              <a:spcBef>
                <a:spcPts val="0"/>
              </a:spcBef>
              <a:spcAft>
                <a:spcPts val="0"/>
              </a:spcAft>
              <a:buNone/>
            </a:pPr>
            <a:r>
              <a:rPr lang="en-US" sz="1400" b="1" dirty="0">
                <a:solidFill>
                  <a:srgbClr val="00B0F0"/>
                </a:solidFill>
                <a:latin typeface="Segoe UI Semibold" panose="020B0702040204020203" pitchFamily="34" charset="0"/>
                <a:cs typeface="Segoe UI Semibold" panose="020B0702040204020203" pitchFamily="34" charset="0"/>
              </a:rPr>
              <a:t>1</a:t>
            </a:r>
            <a:r>
              <a:rPr lang="ar-SA" sz="1400" b="1" dirty="0">
                <a:solidFill>
                  <a:srgbClr val="00B0F0"/>
                </a:solidFill>
                <a:latin typeface="Segoe UI Semibold" panose="020B0702040204020203" pitchFamily="34" charset="0"/>
                <a:cs typeface="Segoe UI Semibold" panose="020B0702040204020203" pitchFamily="34" charset="0"/>
              </a:rPr>
              <a:t>- رتبة السلاحف </a:t>
            </a:r>
            <a:r>
              <a:rPr lang="en-US" sz="1400" b="1" dirty="0">
                <a:solidFill>
                  <a:srgbClr val="00B0F0"/>
                </a:solidFill>
                <a:latin typeface="Segoe UI Semibold" panose="020B0702040204020203" pitchFamily="34" charset="0"/>
                <a:cs typeface="Segoe UI Semibold" panose="020B0702040204020203" pitchFamily="34" charset="0"/>
              </a:rPr>
              <a:t>Order: </a:t>
            </a:r>
            <a:r>
              <a:rPr lang="en-US" sz="1400" b="1" dirty="0" err="1">
                <a:solidFill>
                  <a:srgbClr val="00B0F0"/>
                </a:solidFill>
                <a:latin typeface="Segoe UI Semibold" panose="020B0702040204020203" pitchFamily="34" charset="0"/>
                <a:cs typeface="Segoe UI Semibold" panose="020B0702040204020203" pitchFamily="34" charset="0"/>
              </a:rPr>
              <a:t>Chelonia</a:t>
            </a:r>
            <a:endParaRPr lang="en-US" sz="1400" b="1" dirty="0">
              <a:solidFill>
                <a:srgbClr val="00B0F0"/>
              </a:solidFill>
              <a:latin typeface="Segoe UI Semibold" panose="020B0702040204020203" pitchFamily="34" charset="0"/>
              <a:cs typeface="Segoe UI Semibold" panose="020B0702040204020203" pitchFamily="34" charset="0"/>
            </a:endParaRPr>
          </a:p>
          <a:p>
            <a:pPr algn="justLow" rtl="1">
              <a:lnSpc>
                <a:spcPct val="120000"/>
              </a:lnSpc>
              <a:buFont typeface="Wingdings" panose="05000000000000000000" pitchFamily="2" charset="2"/>
              <a:buChar char="q"/>
            </a:pPr>
            <a:r>
              <a:rPr lang="ar-SA" sz="1200" dirty="0">
                <a:latin typeface="Segoe UI Semibold" panose="020B0702040204020203" pitchFamily="34" charset="0"/>
                <a:cs typeface="Segoe UI Semibold" panose="020B0702040204020203" pitchFamily="34" charset="0"/>
              </a:rPr>
              <a:t>‏</a:t>
            </a:r>
            <a:r>
              <a:rPr lang="ar-SA" sz="1300" dirty="0">
                <a:solidFill>
                  <a:schemeClr val="tx1"/>
                </a:solidFill>
                <a:latin typeface="Segoe UI Semibold" panose="020B0702040204020203" pitchFamily="34" charset="0"/>
                <a:cs typeface="Segoe UI Semibold" panose="020B0702040204020203" pitchFamily="34" charset="0"/>
              </a:rPr>
              <a:t>وتتميز هذه الرتبة عن كافة الزواحف الأخرى بوجود صندوق يحميها من أعدائها ويتركب من عظام جلدية - الجزء العلوي منها أي ظهري ويطلق عليه بالدرع الظهري بينما الجزء البطني يطلق عليه بالدرع البطني ويلتحما من الجانبين دون الأمام والخلف ففي الأمام فتحة تطل منها الراس والأطراف الأمامية وتسمح لهم بالحركة أما الفتحة الخلفية فتسمح للطرفين الخلفيين والذنب بالحركة . لا يوجد للسلاحف اسنان ‏ولكن عظام الفكين ‏العلوي والسفلي ‏مزودة بأطراف قاطعة حادة. ‏ ‏فتحة المجمع طولية عادة . ‏جميع السلاحف تبيض وجميعها بدون استثناء حتى الأنواع المائية تدفن والبيض في الأرض إلا أن يفقس بفعل حرارة الشمس دون احتضان الأنثى له ومثال ذلك السلحفاة الأرضية والسلحفاة المائية (الترسة).</a:t>
            </a:r>
            <a:endParaRPr lang="en-US" sz="1300" dirty="0">
              <a:solidFill>
                <a:schemeClr val="tx1"/>
              </a:solidFill>
              <a:latin typeface="Segoe UI Semibold" panose="020B0702040204020203" pitchFamily="34" charset="0"/>
              <a:cs typeface="Segoe UI Semibold" panose="020B0702040204020203" pitchFamily="34" charset="0"/>
            </a:endParaRPr>
          </a:p>
          <a:p>
            <a:pPr algn="justLow" rtl="1">
              <a:lnSpc>
                <a:spcPct val="120000"/>
              </a:lnSpc>
              <a:buFont typeface="Wingdings" panose="05000000000000000000" pitchFamily="2" charset="2"/>
              <a:buChar char="q"/>
            </a:pPr>
            <a:endParaRPr lang="en-US" sz="1300" dirty="0">
              <a:latin typeface="Segoe UI Semibold" panose="020B0702040204020203" pitchFamily="34" charset="0"/>
              <a:cs typeface="Segoe UI Semibold" panose="020B0702040204020203" pitchFamily="34" charset="0"/>
            </a:endParaRPr>
          </a:p>
        </p:txBody>
      </p:sp>
      <p:sp>
        <p:nvSpPr>
          <p:cNvPr id="10" name="Rounded Rectangle 9"/>
          <p:cNvSpPr/>
          <p:nvPr/>
        </p:nvSpPr>
        <p:spPr>
          <a:xfrm>
            <a:off x="6234540" y="1870365"/>
            <a:ext cx="5624946" cy="4350325"/>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aphicFrame>
        <p:nvGraphicFramePr>
          <p:cNvPr id="7" name="Diagram 6"/>
          <p:cNvGraphicFramePr/>
          <p:nvPr>
            <p:extLst>
              <p:ext uri="{D42A27DB-BD31-4B8C-83A1-F6EECF244321}">
                <p14:modId xmlns:p14="http://schemas.microsoft.com/office/powerpoint/2010/main" val="1067729942"/>
              </p:ext>
            </p:extLst>
          </p:nvPr>
        </p:nvGraphicFramePr>
        <p:xfrm>
          <a:off x="5551048" y="2272145"/>
          <a:ext cx="3385127" cy="3921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9" name="Picture Placeholder 4"/>
          <p:cNvPicPr>
            <a:picLocks noChangeAspect="1"/>
          </p:cNvPicPr>
          <p:nvPr/>
        </p:nvPicPr>
        <p:blipFill>
          <a:blip r:embed="rId7">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11" name="Rounded Rectangle 10"/>
          <p:cNvSpPr/>
          <p:nvPr/>
        </p:nvSpPr>
        <p:spPr>
          <a:xfrm>
            <a:off x="304799" y="1870365"/>
            <a:ext cx="5624946" cy="4350325"/>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ectangle 11"/>
          <p:cNvSpPr/>
          <p:nvPr/>
        </p:nvSpPr>
        <p:spPr>
          <a:xfrm>
            <a:off x="1246492" y="2093994"/>
            <a:ext cx="4456268" cy="307777"/>
          </a:xfrm>
          <a:prstGeom prst="rect">
            <a:avLst/>
          </a:prstGeom>
        </p:spPr>
        <p:txBody>
          <a:bodyPr wrap="square">
            <a:spAutoFit/>
          </a:bodyPr>
          <a:lstStyle/>
          <a:p>
            <a:pPr algn="justLow" rtl="1">
              <a:buClr>
                <a:schemeClr val="accent1"/>
              </a:buClr>
            </a:pPr>
            <a:r>
              <a:rPr lang="ar-SA" sz="1400" b="1" dirty="0">
                <a:solidFill>
                  <a:srgbClr val="00B0F0"/>
                </a:solidFill>
                <a:latin typeface="Segoe UI Semibold" panose="020B0702040204020203" pitchFamily="34" charset="0"/>
                <a:cs typeface="Segoe UI Semibold" panose="020B0702040204020203" pitchFamily="34" charset="0"/>
              </a:rPr>
              <a:t>2- رتبة الزواحف مدببة الرأس </a:t>
            </a:r>
            <a:r>
              <a:rPr lang="en-US" sz="1400" b="1" dirty="0">
                <a:solidFill>
                  <a:srgbClr val="00B0F0"/>
                </a:solidFill>
                <a:latin typeface="Segoe UI Semibold" panose="020B0702040204020203" pitchFamily="34" charset="0"/>
                <a:cs typeface="Segoe UI Semibold" panose="020B0702040204020203" pitchFamily="34" charset="0"/>
              </a:rPr>
              <a:t>Order: </a:t>
            </a:r>
            <a:r>
              <a:rPr lang="en-US" sz="1400" b="1" dirty="0" err="1">
                <a:solidFill>
                  <a:srgbClr val="00B0F0"/>
                </a:solidFill>
                <a:latin typeface="Segoe UI Semibold" panose="020B0702040204020203" pitchFamily="34" charset="0"/>
                <a:cs typeface="Segoe UI Semibold" panose="020B0702040204020203" pitchFamily="34" charset="0"/>
              </a:rPr>
              <a:t>Rhynchocephalia</a:t>
            </a:r>
            <a:r>
              <a:rPr lang="en-US" sz="1400" b="1" dirty="0">
                <a:solidFill>
                  <a:srgbClr val="00B0F0"/>
                </a:solidFill>
                <a:latin typeface="Segoe UI Semibold" panose="020B0702040204020203" pitchFamily="34" charset="0"/>
                <a:cs typeface="Segoe UI Semibold" panose="020B0702040204020203" pitchFamily="34" charset="0"/>
              </a:rPr>
              <a:t> </a:t>
            </a:r>
            <a:endParaRPr lang="en-US" sz="1400" dirty="0">
              <a:solidFill>
                <a:srgbClr val="00B0F0"/>
              </a:solidFill>
              <a:latin typeface="Segoe UI Semibold" panose="020B0702040204020203" pitchFamily="34" charset="0"/>
              <a:cs typeface="Segoe UI Semibold" panose="020B0702040204020203" pitchFamily="34" charset="0"/>
            </a:endParaRPr>
          </a:p>
        </p:txBody>
      </p:sp>
      <p:sp>
        <p:nvSpPr>
          <p:cNvPr id="14" name="Rectangle 13"/>
          <p:cNvSpPr/>
          <p:nvPr/>
        </p:nvSpPr>
        <p:spPr>
          <a:xfrm>
            <a:off x="709477" y="2427812"/>
            <a:ext cx="5038726" cy="1292662"/>
          </a:xfrm>
          <a:prstGeom prst="rect">
            <a:avLst/>
          </a:prstGeom>
        </p:spPr>
        <p:txBody>
          <a:bodyPr wrap="square">
            <a:spAutoFit/>
          </a:bodyPr>
          <a:lstStyle/>
          <a:p>
            <a:pPr marL="91440" indent="-91440" algn="justLow" defTabSz="914400" rtl="1">
              <a:lnSpc>
                <a:spcPct val="120000"/>
              </a:lnSpc>
              <a:spcBef>
                <a:spcPts val="1200"/>
              </a:spcBef>
              <a:spcAft>
                <a:spcPts val="200"/>
              </a:spcAft>
              <a:buClr>
                <a:schemeClr val="accent1"/>
              </a:buClr>
              <a:buSzPct val="100000"/>
              <a:buFont typeface="Wingdings" panose="05000000000000000000" pitchFamily="2" charset="2"/>
              <a:buChar char="q"/>
            </a:pPr>
            <a:r>
              <a:rPr lang="ar-SA" sz="1300" dirty="0">
                <a:latin typeface="Segoe UI Semibold" panose="020B0702040204020203" pitchFamily="34" charset="0"/>
                <a:cs typeface="Segoe UI Semibold" panose="020B0702040204020203" pitchFamily="34" charset="0"/>
              </a:rPr>
              <a:t>اصغر رتب الزواحف لا تحوي الا جنس واحد نادرا جدا ويوجد في نيوزيلندا ويسمى </a:t>
            </a:r>
            <a:r>
              <a:rPr lang="ar-SA" sz="1300" dirty="0" err="1">
                <a:latin typeface="Segoe UI Semibold" panose="020B0702040204020203" pitchFamily="34" charset="0"/>
                <a:cs typeface="Segoe UI Semibold" panose="020B0702040204020203" pitchFamily="34" charset="0"/>
              </a:rPr>
              <a:t>بالسفندن</a:t>
            </a:r>
            <a:r>
              <a:rPr lang="ar-SA" sz="1300" dirty="0">
                <a:latin typeface="Segoe UI Semibold" panose="020B0702040204020203" pitchFamily="34" charset="0"/>
                <a:cs typeface="Segoe UI Semibold" panose="020B0702040204020203" pitchFamily="34" charset="0"/>
              </a:rPr>
              <a:t> المنقط </a:t>
            </a:r>
            <a:r>
              <a:rPr lang="en-US" sz="1300" dirty="0" err="1">
                <a:latin typeface="Segoe UI Semibold" panose="020B0702040204020203" pitchFamily="34" charset="0"/>
                <a:cs typeface="Segoe UI Semibold" panose="020B0702040204020203" pitchFamily="34" charset="0"/>
              </a:rPr>
              <a:t>Sphenodon</a:t>
            </a:r>
            <a:r>
              <a:rPr lang="en-US" sz="1300" dirty="0">
                <a:latin typeface="Segoe UI Semibold" panose="020B0702040204020203" pitchFamily="34" charset="0"/>
                <a:cs typeface="Segoe UI Semibold" panose="020B0702040204020203" pitchFamily="34" charset="0"/>
              </a:rPr>
              <a:t> </a:t>
            </a:r>
            <a:r>
              <a:rPr lang="en-US" sz="1300" dirty="0" err="1">
                <a:latin typeface="Segoe UI Semibold" panose="020B0702040204020203" pitchFamily="34" charset="0"/>
                <a:cs typeface="Segoe UI Semibold" panose="020B0702040204020203" pitchFamily="34" charset="0"/>
              </a:rPr>
              <a:t>punetus</a:t>
            </a:r>
            <a:r>
              <a:rPr lang="en-US" sz="1300" dirty="0">
                <a:latin typeface="Segoe UI Semibold" panose="020B0702040204020203" pitchFamily="34" charset="0"/>
                <a:cs typeface="Segoe UI Semibold" panose="020B0702040204020203" pitchFamily="34" charset="0"/>
              </a:rPr>
              <a:t> </a:t>
            </a:r>
            <a:r>
              <a:rPr lang="ar-SA" sz="1300" dirty="0">
                <a:latin typeface="Segoe UI Semibold" panose="020B0702040204020203" pitchFamily="34" charset="0"/>
                <a:cs typeface="Segoe UI Semibold" panose="020B0702040204020203" pitchFamily="34" charset="0"/>
              </a:rPr>
              <a:t> وهو يشبه الزواحف المنقرضة. شكله كالسحالي وطوله ١-٢ قدم وليس لهذا الحيوان عضو تلقيح – الجسم مغطى من أعلى بحراشيف صغيرة ومن اسفل بحراشيف مربعة كبيرة ويعيش في الصخور ويتغذى على صغار الحيوانات.</a:t>
            </a:r>
            <a:endParaRPr lang="en-US" sz="1300" dirty="0">
              <a:latin typeface="Segoe UI Semibold" panose="020B0702040204020203" pitchFamily="34" charset="0"/>
              <a:cs typeface="Segoe UI Semibold" panose="020B0702040204020203" pitchFamily="34" charset="0"/>
            </a:endParaRPr>
          </a:p>
        </p:txBody>
      </p:sp>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8254" y="3918750"/>
            <a:ext cx="4364181" cy="1950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91984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تصنيف الزواحف   </a:t>
            </a:r>
            <a:r>
              <a:rPr lang="en-US" sz="3600" b="1" dirty="0">
                <a:solidFill>
                  <a:schemeClr val="accent1"/>
                </a:solidFill>
                <a:latin typeface="Segoe UI Semilight" panose="020B0402040204020203" pitchFamily="34" charset="0"/>
                <a:cs typeface="Segoe UI Semilight" panose="020B0402040204020203" pitchFamily="34" charset="0"/>
              </a:rPr>
              <a:t> </a:t>
            </a:r>
            <a:r>
              <a:rPr lang="ar-SA" sz="3600" b="1" dirty="0">
                <a:solidFill>
                  <a:schemeClr val="accent1"/>
                </a:solidFill>
                <a:latin typeface="Segoe UI Semilight" panose="020B0402040204020203" pitchFamily="34" charset="0"/>
                <a:cs typeface="Segoe UI Semilight" panose="020B0402040204020203" pitchFamily="34" charset="0"/>
              </a:rPr>
              <a:t>                   </a:t>
            </a:r>
            <a:r>
              <a:rPr lang="ar-SA" sz="3600" b="1" dirty="0">
                <a:latin typeface="Segoe UI Semilight" panose="020B0402040204020203" pitchFamily="34" charset="0"/>
                <a:cs typeface="Segoe UI Semilight" panose="020B0402040204020203" pitchFamily="34" charset="0"/>
              </a:rPr>
              <a:t> </a:t>
            </a:r>
            <a:r>
              <a:rPr lang="en-US" sz="3600" b="1" dirty="0">
                <a:solidFill>
                  <a:schemeClr val="accent1"/>
                </a:solidFill>
                <a:latin typeface="Segoe UI Semilight" panose="020B0402040204020203" pitchFamily="34" charset="0"/>
                <a:cs typeface="Segoe UI Semilight" panose="020B0402040204020203" pitchFamily="34" charset="0"/>
              </a:rPr>
              <a:t>Reptiles Classification </a:t>
            </a:r>
          </a:p>
        </p:txBody>
      </p:sp>
      <p:sp>
        <p:nvSpPr>
          <p:cNvPr id="10" name="Rounded Rectangle 9"/>
          <p:cNvSpPr/>
          <p:nvPr/>
        </p:nvSpPr>
        <p:spPr>
          <a:xfrm>
            <a:off x="1177636" y="1939639"/>
            <a:ext cx="9947564" cy="4267197"/>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Rectangle 6"/>
          <p:cNvSpPr/>
          <p:nvPr/>
        </p:nvSpPr>
        <p:spPr>
          <a:xfrm>
            <a:off x="7254699" y="1983569"/>
            <a:ext cx="3390672" cy="338554"/>
          </a:xfrm>
          <a:prstGeom prst="rect">
            <a:avLst/>
          </a:prstGeom>
        </p:spPr>
        <p:txBody>
          <a:bodyPr wrap="none">
            <a:spAutoFit/>
          </a:bodyPr>
          <a:lstStyle/>
          <a:p>
            <a:pPr algn="justLow" rtl="1">
              <a:buClr>
                <a:schemeClr val="accent1"/>
              </a:buClr>
            </a:pPr>
            <a:r>
              <a:rPr lang="en-US" sz="1600" b="1" dirty="0">
                <a:solidFill>
                  <a:srgbClr val="00B0F0"/>
                </a:solidFill>
                <a:latin typeface="Segoe UI Semibold" panose="020B0702040204020203" pitchFamily="34" charset="0"/>
                <a:cs typeface="Segoe UI Semibold" panose="020B0702040204020203" pitchFamily="34" charset="0"/>
              </a:rPr>
              <a:t>3</a:t>
            </a:r>
            <a:r>
              <a:rPr lang="ar-SA" sz="1600" b="1" dirty="0">
                <a:solidFill>
                  <a:srgbClr val="00B0F0"/>
                </a:solidFill>
                <a:latin typeface="Segoe UI Semibold" panose="020B0702040204020203" pitchFamily="34" charset="0"/>
                <a:cs typeface="Segoe UI Semibold" panose="020B0702040204020203" pitchFamily="34" charset="0"/>
              </a:rPr>
              <a:t>- رتبة الحرشفيات </a:t>
            </a:r>
            <a:r>
              <a:rPr lang="en-US" sz="1600" b="1" dirty="0">
                <a:solidFill>
                  <a:srgbClr val="00B0F0"/>
                </a:solidFill>
                <a:latin typeface="Segoe UI Semibold" panose="020B0702040204020203" pitchFamily="34" charset="0"/>
                <a:cs typeface="Segoe UI Semibold" panose="020B0702040204020203" pitchFamily="34" charset="0"/>
              </a:rPr>
              <a:t>Order: </a:t>
            </a:r>
            <a:r>
              <a:rPr lang="en-US" sz="1600" b="1" dirty="0" err="1">
                <a:solidFill>
                  <a:srgbClr val="00B0F0"/>
                </a:solidFill>
                <a:latin typeface="Segoe UI Semibold" panose="020B0702040204020203" pitchFamily="34" charset="0"/>
                <a:cs typeface="Segoe UI Semibold" panose="020B0702040204020203" pitchFamily="34" charset="0"/>
              </a:rPr>
              <a:t>Squamata</a:t>
            </a:r>
            <a:r>
              <a:rPr lang="en-US" sz="1600" b="1" dirty="0">
                <a:solidFill>
                  <a:srgbClr val="00B0F0"/>
                </a:solidFill>
                <a:latin typeface="Segoe UI Semibold" panose="020B0702040204020203" pitchFamily="34" charset="0"/>
                <a:cs typeface="Segoe UI Semibold" panose="020B0702040204020203" pitchFamily="34" charset="0"/>
              </a:rPr>
              <a:t> </a:t>
            </a:r>
            <a:endParaRPr lang="en-US" sz="1600" dirty="0">
              <a:solidFill>
                <a:srgbClr val="00B0F0"/>
              </a:solidFill>
              <a:latin typeface="Segoe UI Semibold" panose="020B0702040204020203" pitchFamily="34" charset="0"/>
              <a:cs typeface="Segoe UI Semibold" panose="020B0702040204020203" pitchFamily="34" charset="0"/>
            </a:endParaRPr>
          </a:p>
        </p:txBody>
      </p:sp>
      <p:sp>
        <p:nvSpPr>
          <p:cNvPr id="3" name="Rectangle 2"/>
          <p:cNvSpPr/>
          <p:nvPr/>
        </p:nvSpPr>
        <p:spPr>
          <a:xfrm>
            <a:off x="4159258" y="2721406"/>
            <a:ext cx="6705599" cy="3479927"/>
          </a:xfrm>
          <a:prstGeom prst="rect">
            <a:avLst/>
          </a:prstGeom>
        </p:spPr>
        <p:txBody>
          <a:bodyPr wrap="square">
            <a:spAutoFit/>
          </a:bodyPr>
          <a:lstStyle/>
          <a:p>
            <a:pPr algn="just" rtl="1"/>
            <a:r>
              <a:rPr lang="ar-SA" sz="1400" b="1" dirty="0">
                <a:solidFill>
                  <a:srgbClr val="00B0F0"/>
                </a:solidFill>
                <a:latin typeface="Segoe UI Semibold" panose="020B0702040204020203" pitchFamily="34" charset="0"/>
                <a:cs typeface="Segoe UI Semibold" panose="020B0702040204020203" pitchFamily="34" charset="0"/>
              </a:rPr>
              <a:t> أ- رتيبة السحالي </a:t>
            </a:r>
            <a:r>
              <a:rPr lang="en-US" sz="1400" b="1" dirty="0">
                <a:solidFill>
                  <a:srgbClr val="00B0F0"/>
                </a:solidFill>
                <a:latin typeface="Segoe UI Semibold" panose="020B0702040204020203" pitchFamily="34" charset="0"/>
                <a:cs typeface="Segoe UI Semibold" panose="020B0702040204020203" pitchFamily="34" charset="0"/>
              </a:rPr>
              <a:t>Sub-order: </a:t>
            </a:r>
            <a:r>
              <a:rPr lang="en-US" sz="1400" b="1" dirty="0" err="1">
                <a:solidFill>
                  <a:srgbClr val="00B0F0"/>
                </a:solidFill>
                <a:latin typeface="Segoe UI Semibold" panose="020B0702040204020203" pitchFamily="34" charset="0"/>
                <a:cs typeface="Segoe UI Semibold" panose="020B0702040204020203" pitchFamily="34" charset="0"/>
              </a:rPr>
              <a:t>Lacertilia</a:t>
            </a:r>
            <a:r>
              <a:rPr lang="en-US" sz="1400" b="1" dirty="0">
                <a:solidFill>
                  <a:srgbClr val="00B0F0"/>
                </a:solidFill>
                <a:latin typeface="Segoe UI Semibold" panose="020B0702040204020203" pitchFamily="34" charset="0"/>
                <a:cs typeface="Segoe UI Semibold" panose="020B0702040204020203" pitchFamily="34" charset="0"/>
              </a:rPr>
              <a:t> </a:t>
            </a:r>
          </a:p>
          <a:p>
            <a:pPr marL="91440" indent="-91440" algn="justLow" defTabSz="914400" rtl="1">
              <a:lnSpc>
                <a:spcPct val="120000"/>
              </a:lnSpc>
              <a:spcBef>
                <a:spcPts val="1200"/>
              </a:spcBef>
              <a:spcAft>
                <a:spcPts val="200"/>
              </a:spcAft>
              <a:buClr>
                <a:schemeClr val="accent1"/>
              </a:buClr>
              <a:buSzPct val="100000"/>
              <a:buFont typeface="Wingdings" panose="05000000000000000000" pitchFamily="2" charset="2"/>
              <a:buChar char="q"/>
            </a:pPr>
            <a:r>
              <a:rPr lang="ar-SA" sz="1200" dirty="0">
                <a:latin typeface="Segoe UI Semibold" panose="020B0702040204020203" pitchFamily="34" charset="0"/>
                <a:ea typeface="Calibri" panose="020F0502020204030204" pitchFamily="34" charset="0"/>
                <a:cs typeface="Segoe UI Semibold" panose="020B0702040204020203" pitchFamily="34" charset="0"/>
              </a:rPr>
              <a:t>‏</a:t>
            </a:r>
            <a:r>
              <a:rPr lang="ar-SA" sz="1200" dirty="0">
                <a:latin typeface="Segoe UI Semibold" panose="020B0702040204020203" pitchFamily="34" charset="0"/>
                <a:cs typeface="Segoe UI Semibold" panose="020B0702040204020203" pitchFamily="34" charset="0"/>
              </a:rPr>
              <a:t>وتمتاز هذه المجموعة بنشاط حيواناتها وسرعة حركتها وزهاوة ألوانها وان لها القدرة ‏للتلون بلون الوسط الذي تعيش فيه للاختفاء من أعدائها وهو نوع من الدفاع السلبي ‏يظهر عند الحيوانات التي ربما تعجز في الدفاع عن نفسها فتتلون بلون الوسط الذي تعيش فيه للاختفاء من أعدائها او تشكل نفسها بشكل الوسط الذي تعيش فيه مثل العلق الذي يلتصق  بأوراق الأشجار جاعلا شكله ولونه كالبراعم ثم ينقض على فريسته في الوقت المناسب.</a:t>
            </a:r>
            <a:endParaRPr lang="en-US" sz="1200" dirty="0">
              <a:latin typeface="Segoe UI Semibold" panose="020B0702040204020203" pitchFamily="34" charset="0"/>
              <a:cs typeface="Segoe UI Semibold" panose="020B0702040204020203" pitchFamily="34" charset="0"/>
            </a:endParaRPr>
          </a:p>
          <a:p>
            <a:pPr marL="91440" indent="-91440" algn="justLow" defTabSz="914400" rtl="1">
              <a:lnSpc>
                <a:spcPct val="120000"/>
              </a:lnSpc>
              <a:spcBef>
                <a:spcPts val="1200"/>
              </a:spcBef>
              <a:spcAft>
                <a:spcPts val="200"/>
              </a:spcAft>
              <a:buClr>
                <a:schemeClr val="accent1"/>
              </a:buClr>
              <a:buSzPct val="100000"/>
              <a:buFont typeface="Wingdings" panose="05000000000000000000" pitchFamily="2" charset="2"/>
              <a:buChar char="q"/>
            </a:pPr>
            <a:r>
              <a:rPr lang="ar-SA" sz="1200" dirty="0">
                <a:latin typeface="Segoe UI Semibold" panose="020B0702040204020203" pitchFamily="34" charset="0"/>
                <a:cs typeface="Segoe UI Semibold" panose="020B0702040204020203" pitchFamily="34" charset="0"/>
              </a:rPr>
              <a:t>‏وتمتاز هذه المجموعة بطول أذنابها وكذلك تملك القدرة على فصل الذيل وتكوين أخر جديد كوسيلة من وسائل الدفاع عن النفس عندما يقبض عليها أي حيوان أخر لافتراسها ويمكن للحيوان أن يكون عضو جديد من المبتور وهذا ما يطلق عليه بالتجديد </a:t>
            </a:r>
            <a:r>
              <a:rPr lang="en-US" sz="1200" dirty="0">
                <a:latin typeface="Segoe UI Semibold" panose="020B0702040204020203" pitchFamily="34" charset="0"/>
                <a:cs typeface="Segoe UI Semibold" panose="020B0702040204020203" pitchFamily="34" charset="0"/>
              </a:rPr>
              <a:t>Regeneration </a:t>
            </a:r>
            <a:r>
              <a:rPr lang="ar-SA" sz="1200" dirty="0">
                <a:latin typeface="Segoe UI Semibold" panose="020B0702040204020203" pitchFamily="34" charset="0"/>
                <a:cs typeface="Segoe UI Semibold" panose="020B0702040204020203" pitchFamily="34" charset="0"/>
              </a:rPr>
              <a:t> وهذه الصفة تظهر في كثير من القشريات كالجمبري . وتنتشر في المناطق الحارة الاستوائية عن غيرها من بقاع العالم.</a:t>
            </a:r>
            <a:endParaRPr lang="en-US" sz="1200" dirty="0">
              <a:latin typeface="Segoe UI Semibold" panose="020B0702040204020203" pitchFamily="34" charset="0"/>
              <a:cs typeface="Segoe UI Semibold" panose="020B0702040204020203" pitchFamily="34" charset="0"/>
            </a:endParaRPr>
          </a:p>
          <a:p>
            <a:pPr marL="91440" indent="-91440" algn="justLow" defTabSz="914400" rtl="1">
              <a:lnSpc>
                <a:spcPct val="120000"/>
              </a:lnSpc>
              <a:spcBef>
                <a:spcPts val="1200"/>
              </a:spcBef>
              <a:spcAft>
                <a:spcPts val="200"/>
              </a:spcAft>
              <a:buClr>
                <a:schemeClr val="accent1"/>
              </a:buClr>
              <a:buSzPct val="100000"/>
              <a:buFont typeface="Wingdings" panose="05000000000000000000" pitchFamily="2" charset="2"/>
              <a:buChar char="q"/>
            </a:pPr>
            <a:r>
              <a:rPr lang="ar-SA" sz="1200" dirty="0">
                <a:latin typeface="Segoe UI Semibold" panose="020B0702040204020203" pitchFamily="34" charset="0"/>
                <a:cs typeface="Segoe UI Semibold" panose="020B0702040204020203" pitchFamily="34" charset="0"/>
              </a:rPr>
              <a:t>للسحالي زوجان من الأطراف تنتهي بأصابع لها مخالب وبعض الأفراد يعيش في الأراضي. الجفون متحركة والمجمع ذو فتحة عرضية ولها عادة عضوان للتلقيح ومثانة بولية. تتغذى على الحشرات والديدان . الأنواع الكبيرة مفترسة  فهي تتغذى على الفئران والضفادع والطيور. تتكاثر معظم السحالي بالبيض.</a:t>
            </a:r>
            <a:endParaRPr lang="en-US" sz="1200" dirty="0">
              <a:latin typeface="Segoe UI Semibold" panose="020B0702040204020203" pitchFamily="34" charset="0"/>
              <a:cs typeface="Segoe UI Semibold" panose="020B0702040204020203" pitchFamily="34" charset="0"/>
            </a:endParaRPr>
          </a:p>
        </p:txBody>
      </p:sp>
      <p:sp>
        <p:nvSpPr>
          <p:cNvPr id="4" name="Rectangle 3"/>
          <p:cNvSpPr/>
          <p:nvPr/>
        </p:nvSpPr>
        <p:spPr>
          <a:xfrm>
            <a:off x="3365414" y="2385401"/>
            <a:ext cx="7758546" cy="292388"/>
          </a:xfrm>
          <a:prstGeom prst="rect">
            <a:avLst/>
          </a:prstGeom>
        </p:spPr>
        <p:txBody>
          <a:bodyPr wrap="square">
            <a:spAutoFit/>
          </a:bodyPr>
          <a:lstStyle/>
          <a:p>
            <a:pPr algn="just" rtl="1"/>
            <a:r>
              <a:rPr lang="ar-SA" sz="1300" b="1" dirty="0">
                <a:latin typeface="Segoe UI Semibold" panose="020B0702040204020203" pitchFamily="34" charset="0"/>
                <a:cs typeface="Segoe UI Semibold" panose="020B0702040204020203" pitchFamily="34" charset="0"/>
              </a:rPr>
              <a:t>جلد حيوانات هذه الرتبة مغطى بحراشيف واضحة كما قد توجد بالجلد صفائح عظمية وتشمل ثلاث رتيبات هي: </a:t>
            </a:r>
            <a:endParaRPr lang="en-US" sz="1300" b="1" dirty="0">
              <a:latin typeface="Segoe UI Semibold" panose="020B0702040204020203" pitchFamily="34" charset="0"/>
              <a:cs typeface="Segoe UI Semibold" panose="020B0702040204020203"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6565" y="3555555"/>
            <a:ext cx="2128017" cy="10623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7665" t="29497" r="16350" b="10929"/>
          <a:stretch/>
        </p:blipFill>
        <p:spPr>
          <a:xfrm>
            <a:off x="1609808" y="4895655"/>
            <a:ext cx="2144773" cy="10340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0982" y="2180237"/>
            <a:ext cx="2133602" cy="10755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10"/>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2" name="Picture Placeholder 4"/>
          <p:cNvPicPr>
            <a:picLocks noChangeAspect="1"/>
          </p:cNvPicPr>
          <p:nvPr/>
        </p:nvPicPr>
        <p:blipFill>
          <a:blip r:embed="rId5">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Tree>
    <p:extLst>
      <p:ext uri="{BB962C8B-B14F-4D97-AF65-F5344CB8AC3E}">
        <p14:creationId xmlns:p14="http://schemas.microsoft.com/office/powerpoint/2010/main" val="24751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تصنيف الزواحف                       </a:t>
            </a:r>
            <a:r>
              <a:rPr lang="ar-SA" sz="3600" b="1" dirty="0">
                <a:latin typeface="Segoe UI Semilight" panose="020B0402040204020203" pitchFamily="34" charset="0"/>
                <a:cs typeface="Segoe UI Semilight" panose="020B0402040204020203" pitchFamily="34" charset="0"/>
              </a:rPr>
              <a:t> </a:t>
            </a:r>
            <a:r>
              <a:rPr lang="en-US" sz="3600" b="1" dirty="0">
                <a:solidFill>
                  <a:schemeClr val="accent1"/>
                </a:solidFill>
                <a:latin typeface="Segoe UI Semilight" panose="020B0402040204020203" pitchFamily="34" charset="0"/>
                <a:cs typeface="Segoe UI Semilight" panose="020B0402040204020203" pitchFamily="34" charset="0"/>
              </a:rPr>
              <a:t>Reptiles Classification </a:t>
            </a:r>
          </a:p>
        </p:txBody>
      </p:sp>
      <p:sp>
        <p:nvSpPr>
          <p:cNvPr id="10" name="Rounded Rectangle 9"/>
          <p:cNvSpPr/>
          <p:nvPr/>
        </p:nvSpPr>
        <p:spPr>
          <a:xfrm>
            <a:off x="1233055" y="1939639"/>
            <a:ext cx="10099965" cy="4073237"/>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Rectangle 3"/>
          <p:cNvSpPr/>
          <p:nvPr/>
        </p:nvSpPr>
        <p:spPr>
          <a:xfrm>
            <a:off x="6172200" y="2122805"/>
            <a:ext cx="4869872" cy="3692293"/>
          </a:xfrm>
          <a:prstGeom prst="rect">
            <a:avLst/>
          </a:prstGeom>
        </p:spPr>
        <p:txBody>
          <a:bodyPr wrap="square">
            <a:spAutoFit/>
          </a:bodyPr>
          <a:lstStyle/>
          <a:p>
            <a:pPr algn="just" rtl="1"/>
            <a:r>
              <a:rPr lang="ar-SA" sz="1600" b="1" dirty="0">
                <a:solidFill>
                  <a:srgbClr val="00B0F0"/>
                </a:solidFill>
                <a:latin typeface="Segoe UI Semibold" panose="020B0702040204020203" pitchFamily="34" charset="0"/>
                <a:cs typeface="Segoe UI Semibold" panose="020B0702040204020203" pitchFamily="34" charset="0"/>
              </a:rPr>
              <a:t>ب- رتيبة السحالي الدودية </a:t>
            </a:r>
            <a:r>
              <a:rPr lang="en-US" sz="1600" b="1" dirty="0">
                <a:solidFill>
                  <a:srgbClr val="00B0F0"/>
                </a:solidFill>
                <a:latin typeface="Segoe UI Semibold" panose="020B0702040204020203" pitchFamily="34" charset="0"/>
                <a:cs typeface="Segoe UI Semibold" panose="020B0702040204020203" pitchFamily="34" charset="0"/>
              </a:rPr>
              <a:t>Sub-order: </a:t>
            </a:r>
            <a:r>
              <a:rPr lang="en-US" sz="1600" b="1" dirty="0" err="1">
                <a:solidFill>
                  <a:srgbClr val="00B0F0"/>
                </a:solidFill>
                <a:latin typeface="Segoe UI Semibold" panose="020B0702040204020203" pitchFamily="34" charset="0"/>
                <a:cs typeface="Segoe UI Semibold" panose="020B0702040204020203" pitchFamily="34" charset="0"/>
              </a:rPr>
              <a:t>Amphisbaenia</a:t>
            </a:r>
            <a:endParaRPr lang="en-US" sz="1600" b="1" dirty="0">
              <a:latin typeface="Segoe UI Semibold" panose="020B0702040204020203" pitchFamily="34" charset="0"/>
              <a:ea typeface="Calibri" panose="020F0502020204030204" pitchFamily="34" charset="0"/>
              <a:cs typeface="Segoe UI Semibold" panose="020B0702040204020203" pitchFamily="34" charset="0"/>
            </a:endParaRPr>
          </a:p>
          <a:p>
            <a:pPr marL="91440" indent="-91440" algn="justLow" defTabSz="914400" rtl="1">
              <a:lnSpc>
                <a:spcPct val="130000"/>
              </a:lnSpc>
              <a:spcBef>
                <a:spcPts val="1200"/>
              </a:spcBef>
              <a:spcAft>
                <a:spcPts val="200"/>
              </a:spcAft>
              <a:buClr>
                <a:schemeClr val="accent1"/>
              </a:buClr>
              <a:buSzPct val="100000"/>
              <a:buFont typeface="Wingdings" panose="05000000000000000000" pitchFamily="2" charset="2"/>
              <a:buChar char="q"/>
            </a:pPr>
            <a:r>
              <a:rPr lang="ar-SA" sz="1400" dirty="0">
                <a:latin typeface="Segoe UI Semibold" panose="020B0702040204020203" pitchFamily="34" charset="0"/>
                <a:ea typeface="Calibri" panose="020F0502020204030204" pitchFamily="34" charset="0"/>
                <a:cs typeface="Segoe UI Semibold" panose="020B0702040204020203" pitchFamily="34" charset="0"/>
              </a:rPr>
              <a:t>‏</a:t>
            </a:r>
            <a:r>
              <a:rPr lang="ar-SA" sz="1400" dirty="0">
                <a:latin typeface="Segoe UI Semibold" panose="020B0702040204020203" pitchFamily="34" charset="0"/>
                <a:cs typeface="Segoe UI Semibold" panose="020B0702040204020203" pitchFamily="34" charset="0"/>
              </a:rPr>
              <a:t>وهي سحالي عديمة الأطراف تشبه دودة الأرض تسمى أحيانا السحالي ذات الاتجاهين وتعيش دائما تحت الأرض , تتغذى على الحشرات الصغيرة ويوجد منها حوالي ١٤٠ نوع. ويوجد في المملكة نوع واحد فقط.</a:t>
            </a:r>
            <a:endParaRPr lang="en-US" sz="1400" dirty="0">
              <a:latin typeface="Segoe UI Semibold" panose="020B0702040204020203" pitchFamily="34" charset="0"/>
              <a:cs typeface="Segoe UI Semibold" panose="020B0702040204020203" pitchFamily="34" charset="0"/>
            </a:endParaRPr>
          </a:p>
          <a:p>
            <a:pPr algn="justLow" defTabSz="914400" rtl="1">
              <a:lnSpc>
                <a:spcPct val="130000"/>
              </a:lnSpc>
              <a:spcBef>
                <a:spcPts val="1200"/>
              </a:spcBef>
              <a:spcAft>
                <a:spcPts val="200"/>
              </a:spcAft>
              <a:buClr>
                <a:schemeClr val="accent1"/>
              </a:buClr>
              <a:buSzPct val="100000"/>
            </a:pPr>
            <a:r>
              <a:rPr lang="ar-SA" sz="1600" b="1" dirty="0">
                <a:solidFill>
                  <a:srgbClr val="00B0F0"/>
                </a:solidFill>
                <a:latin typeface="Segoe UI Semibold" panose="020B0702040204020203" pitchFamily="34" charset="0"/>
                <a:cs typeface="Segoe UI Semibold" panose="020B0702040204020203" pitchFamily="34" charset="0"/>
              </a:rPr>
              <a:t>ج- رتيبة الثعابين </a:t>
            </a:r>
            <a:r>
              <a:rPr lang="en-US" sz="1600" b="1" dirty="0">
                <a:solidFill>
                  <a:srgbClr val="00B0F0"/>
                </a:solidFill>
                <a:latin typeface="Segoe UI Semibold" panose="020B0702040204020203" pitchFamily="34" charset="0"/>
                <a:cs typeface="Segoe UI Semibold" panose="020B0702040204020203" pitchFamily="34" charset="0"/>
              </a:rPr>
              <a:t>Sub-order: Ophidia </a:t>
            </a:r>
          </a:p>
          <a:p>
            <a:pPr marL="91440" indent="-91440" algn="justLow" defTabSz="914400" rtl="1">
              <a:lnSpc>
                <a:spcPct val="130000"/>
              </a:lnSpc>
              <a:spcBef>
                <a:spcPts val="1200"/>
              </a:spcBef>
              <a:spcAft>
                <a:spcPts val="200"/>
              </a:spcAft>
              <a:buClr>
                <a:schemeClr val="accent1"/>
              </a:buClr>
              <a:buSzPct val="100000"/>
              <a:buFont typeface="Wingdings" panose="05000000000000000000" pitchFamily="2" charset="2"/>
              <a:buChar char="q"/>
            </a:pPr>
            <a:r>
              <a:rPr lang="ar-SA" sz="1400" dirty="0">
                <a:solidFill>
                  <a:schemeClr val="tx1">
                    <a:lumMod val="75000"/>
                    <a:lumOff val="25000"/>
                  </a:schemeClr>
                </a:solidFill>
                <a:latin typeface="Segoe UI Semibold" panose="020B0702040204020203" pitchFamily="34" charset="0"/>
                <a:cs typeface="Segoe UI Semibold" panose="020B0702040204020203" pitchFamily="34" charset="0"/>
              </a:rPr>
              <a:t>‏</a:t>
            </a:r>
            <a:r>
              <a:rPr lang="ar-SA" sz="1400" dirty="0">
                <a:latin typeface="Segoe UI Semibold" panose="020B0702040204020203" pitchFamily="34" charset="0"/>
                <a:cs typeface="Segoe UI Semibold" panose="020B0702040204020203" pitchFamily="34" charset="0"/>
              </a:rPr>
              <a:t>تنتشر الثعابين في المناطق الحارة ومعظمها معيشته أرضية والبعض يقضي جزء من حياته في الماء. جسم الثعبان طويل ورفيع وهي من الملائمة الوظيفية لمعيشتها على الزحف بداخل الشقوق وبين الأحجار أو النباتات الكثيفة وعدد الأنواع المعروفة منها يزيد على ٣٠٠٠ نوع.</a:t>
            </a:r>
            <a:endParaRPr lang="en-US" sz="1400" dirty="0">
              <a:latin typeface="Segoe UI Semibold" panose="020B0702040204020203" pitchFamily="34" charset="0"/>
              <a:cs typeface="Segoe UI Semibold" panose="020B0702040204020203"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4571" y="2202872"/>
            <a:ext cx="3761943" cy="16348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5309" b="12800"/>
          <a:stretch/>
        </p:blipFill>
        <p:spPr>
          <a:xfrm>
            <a:off x="1902406" y="4128653"/>
            <a:ext cx="3757942" cy="16209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9" name="Picture Placeholder 4"/>
          <p:cNvPicPr>
            <a:picLocks noChangeAspect="1"/>
          </p:cNvPicPr>
          <p:nvPr/>
        </p:nvPicPr>
        <p:blipFill>
          <a:blip r:embed="rId4">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Tree>
    <p:extLst>
      <p:ext uri="{BB962C8B-B14F-4D97-AF65-F5344CB8AC3E}">
        <p14:creationId xmlns:p14="http://schemas.microsoft.com/office/powerpoint/2010/main" val="1459730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تصنيف الزواحف                       </a:t>
            </a:r>
            <a:r>
              <a:rPr lang="ar-SA" sz="3600" b="1" dirty="0">
                <a:latin typeface="Segoe UI Semilight" panose="020B0402040204020203" pitchFamily="34" charset="0"/>
                <a:cs typeface="Segoe UI Semilight" panose="020B0402040204020203" pitchFamily="34" charset="0"/>
              </a:rPr>
              <a:t> </a:t>
            </a:r>
            <a:r>
              <a:rPr lang="en-US" sz="3600" b="1" dirty="0">
                <a:solidFill>
                  <a:schemeClr val="accent1"/>
                </a:solidFill>
                <a:latin typeface="Segoe UI Semilight" panose="020B0402040204020203" pitchFamily="34" charset="0"/>
                <a:cs typeface="Segoe UI Semilight" panose="020B0402040204020203" pitchFamily="34" charset="0"/>
              </a:rPr>
              <a:t>Reptiles Classification </a:t>
            </a:r>
          </a:p>
        </p:txBody>
      </p:sp>
      <p:sp>
        <p:nvSpPr>
          <p:cNvPr id="3" name="Content Placeholder 2"/>
          <p:cNvSpPr>
            <a:spLocks noGrp="1"/>
          </p:cNvSpPr>
          <p:nvPr>
            <p:ph sz="half" idx="2"/>
          </p:nvPr>
        </p:nvSpPr>
        <p:spPr>
          <a:xfrm>
            <a:off x="6525491" y="2053553"/>
            <a:ext cx="4463931" cy="3266592"/>
          </a:xfrm>
        </p:spPr>
        <p:txBody>
          <a:bodyPr>
            <a:noAutofit/>
          </a:bodyPr>
          <a:lstStyle/>
          <a:p>
            <a:pPr algn="justLow" rtl="1">
              <a:lnSpc>
                <a:spcPct val="100000"/>
              </a:lnSpc>
              <a:spcBef>
                <a:spcPts val="600"/>
              </a:spcBef>
            </a:pPr>
            <a:r>
              <a:rPr lang="ar-SA" sz="1800" b="1" dirty="0">
                <a:solidFill>
                  <a:srgbClr val="00B0F0"/>
                </a:solidFill>
                <a:latin typeface="Segoe UI Semibold" panose="020B0702040204020203" pitchFamily="34" charset="0"/>
                <a:cs typeface="Segoe UI Semibold" panose="020B0702040204020203" pitchFamily="34" charset="0"/>
              </a:rPr>
              <a:t>4- رتبة التماسيح </a:t>
            </a:r>
            <a:r>
              <a:rPr lang="en-US" sz="1800" b="1" dirty="0">
                <a:solidFill>
                  <a:srgbClr val="00B0F0"/>
                </a:solidFill>
                <a:latin typeface="Segoe UI Semibold" panose="020B0702040204020203" pitchFamily="34" charset="0"/>
                <a:cs typeface="Segoe UI Semibold" panose="020B0702040204020203" pitchFamily="34" charset="0"/>
              </a:rPr>
              <a:t>Order: </a:t>
            </a:r>
            <a:r>
              <a:rPr lang="en-US" sz="1800" b="1" dirty="0" err="1">
                <a:solidFill>
                  <a:srgbClr val="00B0F0"/>
                </a:solidFill>
                <a:latin typeface="Segoe UI Semibold" panose="020B0702040204020203" pitchFamily="34" charset="0"/>
                <a:cs typeface="Segoe UI Semibold" panose="020B0702040204020203" pitchFamily="34" charset="0"/>
              </a:rPr>
              <a:t>Crocodilia</a:t>
            </a:r>
            <a:r>
              <a:rPr lang="en-US" sz="1800" b="1" dirty="0">
                <a:latin typeface="Segoe UI Semibold" panose="020B0702040204020203" pitchFamily="34" charset="0"/>
                <a:cs typeface="Segoe UI Semibold" panose="020B0702040204020203" pitchFamily="34" charset="0"/>
              </a:rPr>
              <a:t> </a:t>
            </a:r>
          </a:p>
          <a:p>
            <a:pPr algn="justLow" rtl="1">
              <a:lnSpc>
                <a:spcPct val="100000"/>
              </a:lnSpc>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التماسيح من أرقى أنواع الزواحف وتقترب في بعض صفاتها التشريحية من الطيور والثدييات. تعيش قرب الأنهار والمستنقعات واغلب حياتها مائية. يغطى سطحي جسمها صفائح عظمية تحمل حراشيف، والفكان طويلان بالنسبة لحجم الجمجمة وعليه فتحة فم وهي واسعة جداً. تتغذى التماسيح على الأسماك والحيوانات المائية الأخرى. والتماسيح الكبيرة ترقد على اليابسة دون حراك في انتظار فريسة دسمة لها فاذا وجدتها سرعان ما تنقض عليها وتغرقها في الماء قبل التهامها. وتسبح التماسيح بسرعة بفضل ضربات ذيلها ومساعدة ارجلها، ولكن من الملاحظ أن حركتها على الأرض محدودة وذلك راجع لضعف ارجلها- فتحة المجمع طوليه ولها عضو واحد للتلقيح وليست لها مثانة بولية. </a:t>
            </a:r>
            <a:endParaRPr lang="en-US" sz="1400" dirty="0">
              <a:solidFill>
                <a:schemeClr val="tx1"/>
              </a:solidFill>
              <a:latin typeface="Segoe UI Semibold" panose="020B0702040204020203" pitchFamily="34" charset="0"/>
              <a:cs typeface="Segoe UI Semibold" panose="020B0702040204020203" pitchFamily="34" charset="0"/>
            </a:endParaRPr>
          </a:p>
          <a:p>
            <a:pPr algn="justLow" rtl="1">
              <a:lnSpc>
                <a:spcPct val="100000"/>
              </a:lnSpc>
              <a:buFont typeface="Wingdings" panose="05000000000000000000" pitchFamily="2" charset="2"/>
              <a:buChar char="q"/>
            </a:pPr>
            <a:endParaRPr lang="en-US" sz="1600" dirty="0">
              <a:latin typeface="Segoe UI Semibold" panose="020B0702040204020203" pitchFamily="34" charset="0"/>
              <a:cs typeface="Segoe UI Semibold" panose="020B0702040204020203" pitchFamily="34" charset="0"/>
            </a:endParaRPr>
          </a:p>
        </p:txBody>
      </p:sp>
      <p:sp>
        <p:nvSpPr>
          <p:cNvPr id="10" name="Rounded Rectangle 9"/>
          <p:cNvSpPr/>
          <p:nvPr/>
        </p:nvSpPr>
        <p:spPr>
          <a:xfrm>
            <a:off x="1233055" y="1939639"/>
            <a:ext cx="10099965" cy="4073237"/>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7968"/>
          <a:stretch/>
        </p:blipFill>
        <p:spPr>
          <a:xfrm>
            <a:off x="1750811" y="2382981"/>
            <a:ext cx="4421389" cy="23968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p:cNvSpPr/>
          <p:nvPr/>
        </p:nvSpPr>
        <p:spPr>
          <a:xfrm>
            <a:off x="1565564" y="5087217"/>
            <a:ext cx="9518073" cy="523220"/>
          </a:xfrm>
          <a:prstGeom prst="rect">
            <a:avLst/>
          </a:prstGeom>
        </p:spPr>
        <p:txBody>
          <a:bodyPr wrap="square">
            <a:spAutoFit/>
          </a:bodyPr>
          <a:lstStyle/>
          <a:p>
            <a:pPr marL="91440" indent="-91440" algn="justLow" defTabSz="914400" rtl="1">
              <a:spcBef>
                <a:spcPts val="1200"/>
              </a:spcBef>
              <a:spcAft>
                <a:spcPts val="200"/>
              </a:spcAft>
              <a:buClr>
                <a:schemeClr val="accent1"/>
              </a:buClr>
              <a:buSzPct val="100000"/>
              <a:buFont typeface="Wingdings" panose="05000000000000000000" pitchFamily="2" charset="2"/>
              <a:buChar char="q"/>
            </a:pPr>
            <a:r>
              <a:rPr lang="ar-SA" sz="1400" dirty="0">
                <a:latin typeface="Segoe UI Semibold" panose="020B0702040204020203" pitchFamily="34" charset="0"/>
                <a:cs typeface="Segoe UI Semibold" panose="020B0702040204020203" pitchFamily="34" charset="0"/>
              </a:rPr>
              <a:t>التكاثر بالبيض وحجمه يوازي بيض </a:t>
            </a:r>
            <a:r>
              <a:rPr lang="ar-SA" sz="1400" dirty="0" err="1">
                <a:latin typeface="Segoe UI Semibold" panose="020B0702040204020203" pitchFamily="34" charset="0"/>
                <a:cs typeface="Segoe UI Semibold" panose="020B0702040204020203" pitchFamily="34" charset="0"/>
              </a:rPr>
              <a:t>الأوز</a:t>
            </a:r>
            <a:r>
              <a:rPr lang="ar-SA" sz="1400" dirty="0">
                <a:latin typeface="Segoe UI Semibold" panose="020B0702040204020203" pitchFamily="34" charset="0"/>
                <a:cs typeface="Segoe UI Semibold" panose="020B0702040204020203" pitchFamily="34" charset="0"/>
              </a:rPr>
              <a:t> تقريباً وهو محاط بقشرة جيرية صلبة وتدفنها الانثى قرب الشواطئ التي تعيش فيها ويفقس بفعل حرارة الشمس عن تماسيح صغيرة تتجه الى الماء.</a:t>
            </a:r>
            <a:endParaRPr lang="en-US" sz="1400" dirty="0">
              <a:latin typeface="Segoe UI Semibold" panose="020B0702040204020203" pitchFamily="34" charset="0"/>
              <a:cs typeface="Segoe UI Semibold" panose="020B0702040204020203" pitchFamily="34" charset="0"/>
            </a:endParaRPr>
          </a:p>
        </p:txBody>
      </p:sp>
      <p:sp>
        <p:nvSpPr>
          <p:cNvPr id="8" name="Rectangle 7"/>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9" name="Picture Placeholder 4"/>
          <p:cNvPicPr>
            <a:picLocks noChangeAspect="1"/>
          </p:cNvPicPr>
          <p:nvPr/>
        </p:nvPicPr>
        <p:blipFill>
          <a:blip r:embed="rId3">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Tree>
    <p:extLst>
      <p:ext uri="{BB962C8B-B14F-4D97-AF65-F5344CB8AC3E}">
        <p14:creationId xmlns:p14="http://schemas.microsoft.com/office/powerpoint/2010/main" val="2561151524"/>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35937</TotalTime>
  <Words>2268</Words>
  <Application>Microsoft Office PowerPoint</Application>
  <PresentationFormat>شاشة عريضة</PresentationFormat>
  <Paragraphs>143</Paragraphs>
  <Slides>14</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14</vt:i4>
      </vt:variant>
    </vt:vector>
  </HeadingPairs>
  <TitlesOfParts>
    <vt:vector size="22" baseType="lpstr">
      <vt:lpstr>Calibri</vt:lpstr>
      <vt:lpstr>Calibri Light</vt:lpstr>
      <vt:lpstr>Freestyle Script</vt:lpstr>
      <vt:lpstr>SABIC Typeface Headline Light</vt:lpstr>
      <vt:lpstr>Segoe UI Semibold</vt:lpstr>
      <vt:lpstr>Segoe UI Semilight</vt:lpstr>
      <vt:lpstr>Wingdings</vt:lpstr>
      <vt:lpstr>Retrospect</vt:lpstr>
      <vt:lpstr>الصفات العامة للزواحف </vt:lpstr>
      <vt:lpstr>مقدمة                                                     Introduction</vt:lpstr>
      <vt:lpstr>مقدمة                                                    Introduction </vt:lpstr>
      <vt:lpstr>مقدمة                                                    Introduction </vt:lpstr>
      <vt:lpstr>تصنيف الزواحف                        Reptiles Classification </vt:lpstr>
      <vt:lpstr>تصنيف الزواحف                        Reptiles Classification </vt:lpstr>
      <vt:lpstr>تصنيف الزواحف                        Reptiles Classification </vt:lpstr>
      <vt:lpstr>تصنيف الزواحف                        Reptiles Classification </vt:lpstr>
      <vt:lpstr>تصنيف الزواحف                        Reptiles Classification </vt:lpstr>
      <vt:lpstr>الصفات العامة الزواحف      General Characteristic Of Reptiles</vt:lpstr>
      <vt:lpstr>الصفات العامة الزواحف      General Characteristic Of Reptiles</vt:lpstr>
      <vt:lpstr>الصفات العامة الزواحف      General Characteristic Of Reptiles</vt:lpstr>
      <vt:lpstr>الصفات العامة الزواحف      General Characteristic Of Reptiles</vt:lpstr>
      <vt:lpstr>الصفات العامة الزواحف      General Characteristic Of Reptiles</vt:lpstr>
    </vt:vector>
  </TitlesOfParts>
  <Company>SABIC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التكاثر والاخصاب في الزواحف</dc:title>
  <dc:creator>Saadoun-Al, Yazid Mohammed</dc:creator>
  <cp:lastModifiedBy>روان الشيباني العتيبي ID 442203917</cp:lastModifiedBy>
  <cp:revision>948</cp:revision>
  <dcterms:created xsi:type="dcterms:W3CDTF">2020-05-01T03:49:39Z</dcterms:created>
  <dcterms:modified xsi:type="dcterms:W3CDTF">2020-09-05T11:05:08Z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3321747-f206-4919-9520-29762f698e8e_Enabled">
    <vt:lpwstr>True</vt:lpwstr>
  </property>
  <property fmtid="{D5CDD505-2E9C-101B-9397-08002B2CF9AE}" pid="3" name="MSIP_Label_13321747-f206-4919-9520-29762f698e8e_SiteId">
    <vt:lpwstr>a77c517c-e95e-435b-bbb4-cb17e462491f</vt:lpwstr>
  </property>
  <property fmtid="{D5CDD505-2E9C-101B-9397-08002B2CF9AE}" pid="4" name="MSIP_Label_13321747-f206-4919-9520-29762f698e8e_SetDate">
    <vt:lpwstr>2020-05-21T18:02:54.5883838Z</vt:lpwstr>
  </property>
  <property fmtid="{D5CDD505-2E9C-101B-9397-08002B2CF9AE}" pid="5" name="MSIP_Label_13321747-f206-4919-9520-29762f698e8e_Name">
    <vt:lpwstr>General Business Use</vt:lpwstr>
  </property>
  <property fmtid="{D5CDD505-2E9C-101B-9397-08002B2CF9AE}" pid="6" name="MSIP_Label_13321747-f206-4919-9520-29762f698e8e_ActionId">
    <vt:lpwstr>96e8d701-338e-4cf7-9cae-d0c4ca62ee33</vt:lpwstr>
  </property>
  <property fmtid="{D5CDD505-2E9C-101B-9397-08002B2CF9AE}" pid="7" name="MSIP_Label_13321747-f206-4919-9520-29762f698e8e_Extended_MSFT_Method">
    <vt:lpwstr>Manual</vt:lpwstr>
  </property>
  <property fmtid="{D5CDD505-2E9C-101B-9397-08002B2CF9AE}" pid="8" name="Sensitivity">
    <vt:lpwstr>General Business Use</vt:lpwstr>
  </property>
</Properties>
</file>