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0"/>
  </p:handoutMasterIdLst>
  <p:sldIdLst>
    <p:sldId id="419" r:id="rId2"/>
    <p:sldId id="421" r:id="rId3"/>
    <p:sldId id="458" r:id="rId4"/>
    <p:sldId id="422" r:id="rId5"/>
    <p:sldId id="435" r:id="rId6"/>
    <p:sldId id="423" r:id="rId7"/>
    <p:sldId id="425" r:id="rId8"/>
    <p:sldId id="436" r:id="rId9"/>
    <p:sldId id="438" r:id="rId10"/>
    <p:sldId id="426" r:id="rId11"/>
    <p:sldId id="427" r:id="rId12"/>
    <p:sldId id="428" r:id="rId13"/>
    <p:sldId id="441" r:id="rId14"/>
    <p:sldId id="437" r:id="rId15"/>
    <p:sldId id="452" r:id="rId16"/>
    <p:sldId id="439" r:id="rId17"/>
    <p:sldId id="433" r:id="rId18"/>
    <p:sldId id="440"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علاقة البرمائيات والزواحف بالبيئة الحيوية: العوامل الاحيائية" id="{C53DE03F-BD01-4899-8CF3-3ECE9A7D13A9}">
          <p14:sldIdLst>
            <p14:sldId id="419"/>
            <p14:sldId id="421"/>
            <p14:sldId id="458"/>
            <p14:sldId id="422"/>
            <p14:sldId id="435"/>
            <p14:sldId id="423"/>
            <p14:sldId id="425"/>
            <p14:sldId id="436"/>
            <p14:sldId id="438"/>
            <p14:sldId id="426"/>
            <p14:sldId id="427"/>
            <p14:sldId id="428"/>
            <p14:sldId id="441"/>
            <p14:sldId id="437"/>
            <p14:sldId id="452"/>
            <p14:sldId id="439"/>
            <p14:sldId id="433"/>
            <p14:sldId id="440"/>
          </p14:sldIdLst>
        </p14:section>
      </p14:sectionLst>
    </p:ext>
    <p:ext uri="{EFAFB233-063F-42B5-8137-9DF3F51BA10A}">
      <p15:sldGuideLst xmlns:p15="http://schemas.microsoft.com/office/powerpoint/2012/main">
        <p15:guide id="1" pos="3888"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1" autoAdjust="0"/>
    <p:restoredTop sz="94015" autoAdjust="0"/>
  </p:normalViewPr>
  <p:slideViewPr>
    <p:cSldViewPr snapToGrid="0">
      <p:cViewPr varScale="1">
        <p:scale>
          <a:sx n="44" d="100"/>
          <a:sy n="44" d="100"/>
        </p:scale>
        <p:origin x="58" y="581"/>
      </p:cViewPr>
      <p:guideLst>
        <p:guide pos="3888"/>
        <p:guide orient="horz"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84733158355206"/>
          <c:y val="5.0925925925925923E-2"/>
          <c:w val="0.83059711286089244"/>
          <c:h val="0.63466754155730531"/>
        </c:manualLayout>
      </c:layout>
      <c:lineChart>
        <c:grouping val="standard"/>
        <c:varyColors val="0"/>
        <c:ser>
          <c:idx val="0"/>
          <c:order val="0"/>
          <c:tx>
            <c:strRef>
              <c:f>Sheet1!$D$8</c:f>
              <c:strCache>
                <c:ptCount val="1"/>
                <c:pt idx="0">
                  <c:v>A</c:v>
                </c:pt>
              </c:strCache>
            </c:strRef>
          </c:tx>
          <c:spPr>
            <a:ln w="34925" cap="rnd">
              <a:solidFill>
                <a:srgbClr val="00B050"/>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ar-S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Sheet1!$E$11:$I$11</c:f>
              <c:numCache>
                <c:formatCode>General</c:formatCode>
                <c:ptCount val="5"/>
                <c:pt idx="0">
                  <c:v>0</c:v>
                </c:pt>
                <c:pt idx="1">
                  <c:v>25</c:v>
                </c:pt>
                <c:pt idx="2">
                  <c:v>50</c:v>
                </c:pt>
                <c:pt idx="3">
                  <c:v>75</c:v>
                </c:pt>
                <c:pt idx="4">
                  <c:v>100</c:v>
                </c:pt>
              </c:numCache>
            </c:numRef>
          </c:cat>
          <c:val>
            <c:numRef>
              <c:f>Sheet1!$E$8:$I$8</c:f>
              <c:numCache>
                <c:formatCode>General</c:formatCode>
                <c:ptCount val="5"/>
                <c:pt idx="0">
                  <c:v>100</c:v>
                </c:pt>
                <c:pt idx="1">
                  <c:v>97</c:v>
                </c:pt>
                <c:pt idx="2">
                  <c:v>95</c:v>
                </c:pt>
                <c:pt idx="3">
                  <c:v>90</c:v>
                </c:pt>
                <c:pt idx="4">
                  <c:v>0</c:v>
                </c:pt>
              </c:numCache>
            </c:numRef>
          </c:val>
          <c:smooth val="0"/>
          <c:extLst>
            <c:ext xmlns:c16="http://schemas.microsoft.com/office/drawing/2014/chart" uri="{C3380CC4-5D6E-409C-BE32-E72D297353CC}">
              <c16:uniqueId val="{00000000-51CB-4F55-9362-5B8B9791D440}"/>
            </c:ext>
          </c:extLst>
        </c:ser>
        <c:ser>
          <c:idx val="1"/>
          <c:order val="1"/>
          <c:tx>
            <c:strRef>
              <c:f>Sheet1!$D$9</c:f>
              <c:strCache>
                <c:ptCount val="1"/>
                <c:pt idx="0">
                  <c:v>B</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ar-S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Sheet1!$E$9:$I$9</c:f>
              <c:numCache>
                <c:formatCode>General</c:formatCode>
                <c:ptCount val="5"/>
                <c:pt idx="0">
                  <c:v>100</c:v>
                </c:pt>
                <c:pt idx="1">
                  <c:v>75</c:v>
                </c:pt>
                <c:pt idx="2">
                  <c:v>50</c:v>
                </c:pt>
                <c:pt idx="3">
                  <c:v>25</c:v>
                </c:pt>
                <c:pt idx="4">
                  <c:v>0</c:v>
                </c:pt>
              </c:numCache>
            </c:numRef>
          </c:val>
          <c:smooth val="0"/>
          <c:extLst>
            <c:ext xmlns:c16="http://schemas.microsoft.com/office/drawing/2014/chart" uri="{C3380CC4-5D6E-409C-BE32-E72D297353CC}">
              <c16:uniqueId val="{00000001-51CB-4F55-9362-5B8B9791D440}"/>
            </c:ext>
          </c:extLst>
        </c:ser>
        <c:ser>
          <c:idx val="2"/>
          <c:order val="2"/>
          <c:tx>
            <c:strRef>
              <c:f>Sheet1!$D$10</c:f>
              <c:strCache>
                <c:ptCount val="1"/>
                <c:pt idx="0">
                  <c:v>C</c:v>
                </c:pt>
              </c:strCache>
            </c:strRef>
          </c:tx>
          <c:spPr>
            <a:ln w="34925" cap="rnd">
              <a:solidFill>
                <a:srgbClr val="FFC000"/>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ar-S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Sheet1!$E$10:$I$10</c:f>
              <c:numCache>
                <c:formatCode>General</c:formatCode>
                <c:ptCount val="5"/>
                <c:pt idx="0">
                  <c:v>100</c:v>
                </c:pt>
                <c:pt idx="1">
                  <c:v>10</c:v>
                </c:pt>
                <c:pt idx="2">
                  <c:v>3</c:v>
                </c:pt>
                <c:pt idx="3">
                  <c:v>0</c:v>
                </c:pt>
              </c:numCache>
            </c:numRef>
          </c:val>
          <c:smooth val="0"/>
          <c:extLst>
            <c:ext xmlns:c16="http://schemas.microsoft.com/office/drawing/2014/chart" uri="{C3380CC4-5D6E-409C-BE32-E72D297353CC}">
              <c16:uniqueId val="{00000002-51CB-4F55-9362-5B8B9791D440}"/>
            </c:ext>
          </c:extLst>
        </c:ser>
        <c:dLbls>
          <c:dLblPos val="ctr"/>
          <c:showLegendKey val="0"/>
          <c:showVal val="1"/>
          <c:showCatName val="0"/>
          <c:showSerName val="0"/>
          <c:showPercent val="0"/>
          <c:showBubbleSize val="0"/>
        </c:dLbls>
        <c:smooth val="0"/>
        <c:axId val="647311624"/>
        <c:axId val="647316216"/>
      </c:lineChart>
      <c:catAx>
        <c:axId val="64731162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Relative Age (%)</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ar-SA"/>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ar-SA"/>
          </a:p>
        </c:txPr>
        <c:crossAx val="647316216"/>
        <c:crosses val="autoZero"/>
        <c:auto val="1"/>
        <c:lblAlgn val="ctr"/>
        <c:lblOffset val="100"/>
        <c:noMultiLvlLbl val="0"/>
      </c:catAx>
      <c:valAx>
        <c:axId val="647316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Number</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ar-SA"/>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ar-SA"/>
          </a:p>
        </c:txPr>
        <c:crossAx val="647311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ar-SA"/>
        </a:p>
      </c:txPr>
    </c:legend>
    <c:plotVisOnly val="1"/>
    <c:dispBlanksAs val="gap"/>
    <c:showDLblsOverMax val="0"/>
  </c:chart>
  <c:spPr>
    <a:noFill/>
    <a:ln>
      <a:noFill/>
    </a:ln>
    <a:effectLst/>
  </c:spPr>
  <c:txPr>
    <a:bodyPr/>
    <a:lstStyle/>
    <a:p>
      <a:pPr>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ata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4"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16D60-7732-4844-A696-CC91526CC29D}"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37C1C6CB-EB1D-49E7-BDF5-6DD51B1A810C}">
      <dgm:prSet phldrT="[Text]" custT="1"/>
      <dgm:spPr/>
      <dgm:t>
        <a:bodyPr/>
        <a:lstStyle/>
        <a:p>
          <a:r>
            <a:rPr lang="ar-SA" sz="1600" b="1" dirty="0">
              <a:solidFill>
                <a:schemeClr val="tx1"/>
              </a:solidFill>
              <a:latin typeface="Segoe UI Semilight" panose="020B0402040204020203" pitchFamily="34" charset="0"/>
              <a:cs typeface="Segoe UI Semilight" panose="020B0402040204020203" pitchFamily="34" charset="0"/>
            </a:rPr>
            <a:t>تفاعلات المجتمع </a:t>
          </a:r>
          <a:endParaRPr lang="en-US" sz="1600" b="1" dirty="0">
            <a:solidFill>
              <a:schemeClr val="tx1"/>
            </a:solidFill>
            <a:latin typeface="Segoe UI Semilight" panose="020B0402040204020203" pitchFamily="34" charset="0"/>
            <a:cs typeface="Segoe UI Semilight" panose="020B0402040204020203" pitchFamily="34" charset="0"/>
          </a:endParaRPr>
        </a:p>
      </dgm:t>
    </dgm:pt>
    <dgm:pt modelId="{67B12DF1-1618-4A93-A7FC-07D5F9419D9C}" type="parTrans" cxnId="{F9772FAC-1E18-41E6-A811-738A5CA77B38}">
      <dgm:prSet/>
      <dgm:spPr/>
      <dgm:t>
        <a:bodyPr/>
        <a:lstStyle/>
        <a:p>
          <a:endParaRPr lang="en-US" sz="2000" b="1">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C2890EA8-48A7-45D6-8204-65EA23067C3F}" type="sibTrans" cxnId="{F9772FAC-1E18-41E6-A811-738A5CA77B38}">
      <dgm:prSet/>
      <dgm:spPr/>
      <dgm:t>
        <a:bodyPr/>
        <a:lstStyle/>
        <a:p>
          <a:endParaRPr lang="en-US" sz="2000" b="1">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CCEBC0E9-B901-416D-A202-F4D02EC9F9AA}">
      <dgm:prSet phldrT="[Text]" custT="1"/>
      <dgm:spPr/>
      <dgm:t>
        <a:bodyPr/>
        <a:lstStyle/>
        <a:p>
          <a:r>
            <a:rPr lang="ar-SA" sz="1600" b="1">
              <a:solidFill>
                <a:schemeClr val="tx1"/>
              </a:solidFill>
              <a:latin typeface="Segoe UI Semilight" panose="020B0402040204020203" pitchFamily="34" charset="0"/>
              <a:cs typeface="Segoe UI Semilight" panose="020B0402040204020203" pitchFamily="34" charset="0"/>
            </a:rPr>
            <a:t>نسبة الجنس والقوة الجنسية </a:t>
          </a:r>
          <a:endParaRPr lang="en-US" sz="1600" b="1" dirty="0">
            <a:solidFill>
              <a:schemeClr val="tx1"/>
            </a:solidFill>
            <a:latin typeface="Segoe UI Semilight" panose="020B0402040204020203" pitchFamily="34" charset="0"/>
            <a:cs typeface="Segoe UI Semilight" panose="020B0402040204020203" pitchFamily="34" charset="0"/>
          </a:endParaRPr>
        </a:p>
      </dgm:t>
    </dgm:pt>
    <dgm:pt modelId="{517C604E-3B71-443F-8CA0-B58FE0DA7E47}" type="parTrans" cxnId="{6BCAC438-C746-488A-970D-AFB6C6B10351}">
      <dgm:prSet/>
      <dgm:spPr/>
      <dgm:t>
        <a:bodyPr/>
        <a:lstStyle/>
        <a:p>
          <a:endParaRPr lang="en-US" sz="2000" b="1">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D092CB83-C9E1-4308-B6E6-1F28EF9D66F2}" type="sibTrans" cxnId="{6BCAC438-C746-488A-970D-AFB6C6B10351}">
      <dgm:prSet/>
      <dgm:spPr/>
      <dgm:t>
        <a:bodyPr/>
        <a:lstStyle/>
        <a:p>
          <a:endParaRPr lang="en-US" sz="2000" b="1">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C0D9877C-D36B-4487-A318-7BACD0033F67}">
      <dgm:prSet phldrT="[Text]" custT="1"/>
      <dgm:spPr/>
      <dgm:t>
        <a:bodyPr/>
        <a:lstStyle/>
        <a:p>
          <a:r>
            <a:rPr lang="ar-SA" sz="1600" b="1" dirty="0">
              <a:solidFill>
                <a:schemeClr val="tx1"/>
              </a:solidFill>
              <a:latin typeface="Segoe UI Semilight" panose="020B0402040204020203" pitchFamily="34" charset="0"/>
              <a:cs typeface="Segoe UI Semilight" panose="020B0402040204020203" pitchFamily="34" charset="0"/>
            </a:rPr>
            <a:t>الوفرة والكثافة</a:t>
          </a:r>
          <a:endParaRPr lang="en-US" sz="1600" b="1" dirty="0">
            <a:solidFill>
              <a:schemeClr val="tx1"/>
            </a:solidFill>
            <a:latin typeface="Segoe UI Semilight" panose="020B0402040204020203" pitchFamily="34" charset="0"/>
            <a:cs typeface="Segoe UI Semilight" panose="020B0402040204020203" pitchFamily="34" charset="0"/>
          </a:endParaRPr>
        </a:p>
      </dgm:t>
    </dgm:pt>
    <dgm:pt modelId="{0AC5655E-64AC-4BCC-B841-83FA40CC5020}" type="parTrans" cxnId="{315CE1C3-9A09-4494-9E1F-2BF2E48F2CF1}">
      <dgm:prSet/>
      <dgm:spPr/>
      <dgm:t>
        <a:bodyPr/>
        <a:lstStyle/>
        <a:p>
          <a:endParaRPr lang="en-US" sz="2000" b="1">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3338BC77-30AC-4CBE-A4F6-AFA5FE60D974}" type="sibTrans" cxnId="{315CE1C3-9A09-4494-9E1F-2BF2E48F2CF1}">
      <dgm:prSet/>
      <dgm:spPr/>
      <dgm:t>
        <a:bodyPr/>
        <a:lstStyle/>
        <a:p>
          <a:endParaRPr lang="en-US" sz="2000" b="1">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09F6211B-8ABD-43F6-919D-83D2C2F2D7C2}">
      <dgm:prSet phldrT="[Text]" custT="1"/>
      <dgm:spPr/>
      <dgm:t>
        <a:bodyPr/>
        <a:lstStyle/>
        <a:p>
          <a:r>
            <a:rPr lang="ar-SA" sz="1600" b="1" dirty="0">
              <a:solidFill>
                <a:schemeClr val="tx1"/>
              </a:solidFill>
              <a:latin typeface="Segoe UI Semilight" panose="020B0402040204020203" pitchFamily="34" charset="0"/>
              <a:cs typeface="Segoe UI Semilight" panose="020B0402040204020203" pitchFamily="34" charset="0"/>
            </a:rPr>
            <a:t>توزيع الأعمار</a:t>
          </a:r>
          <a:endParaRPr lang="en-US" sz="1600" b="1" dirty="0">
            <a:solidFill>
              <a:schemeClr val="tx1"/>
            </a:solidFill>
            <a:latin typeface="Segoe UI Semilight" panose="020B0402040204020203" pitchFamily="34" charset="0"/>
            <a:cs typeface="Segoe UI Semilight" panose="020B0402040204020203" pitchFamily="34" charset="0"/>
          </a:endParaRPr>
        </a:p>
      </dgm:t>
    </dgm:pt>
    <dgm:pt modelId="{6F49C347-F9BD-4AF8-9B49-D2A244FAB3A3}" type="parTrans" cxnId="{005E88DA-A3B3-4EE3-8275-37A95790C1E3}">
      <dgm:prSet/>
      <dgm:spPr/>
      <dgm:t>
        <a:bodyPr/>
        <a:lstStyle/>
        <a:p>
          <a:endParaRPr lang="en-US" sz="2000" b="1">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56C81366-C0A1-4519-B452-857B2FDDA0D1}" type="sibTrans" cxnId="{005E88DA-A3B3-4EE3-8275-37A95790C1E3}">
      <dgm:prSet/>
      <dgm:spPr/>
      <dgm:t>
        <a:bodyPr/>
        <a:lstStyle/>
        <a:p>
          <a:endParaRPr lang="en-US" sz="2000" b="1">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F2452C54-F682-46FA-A0C9-5FAB2A3A08DA}" type="pres">
      <dgm:prSet presAssocID="{EDF16D60-7732-4844-A696-CC91526CC29D}" presName="hierChild1" presStyleCnt="0">
        <dgm:presLayoutVars>
          <dgm:orgChart val="1"/>
          <dgm:chPref val="1"/>
          <dgm:dir/>
          <dgm:animOne val="branch"/>
          <dgm:animLvl val="lvl"/>
          <dgm:resizeHandles/>
        </dgm:presLayoutVars>
      </dgm:prSet>
      <dgm:spPr/>
    </dgm:pt>
    <dgm:pt modelId="{DD1B22FE-C960-422B-9F1E-1ECC997D2269}" type="pres">
      <dgm:prSet presAssocID="{37C1C6CB-EB1D-49E7-BDF5-6DD51B1A810C}" presName="hierRoot1" presStyleCnt="0">
        <dgm:presLayoutVars>
          <dgm:hierBranch val="init"/>
        </dgm:presLayoutVars>
      </dgm:prSet>
      <dgm:spPr/>
    </dgm:pt>
    <dgm:pt modelId="{9CCC1CAD-D05D-4803-9153-ED07EF7792BF}" type="pres">
      <dgm:prSet presAssocID="{37C1C6CB-EB1D-49E7-BDF5-6DD51B1A810C}" presName="rootComposite1" presStyleCnt="0"/>
      <dgm:spPr/>
    </dgm:pt>
    <dgm:pt modelId="{3AF1D8F8-25F5-4C81-9338-A9D1978ECBD0}" type="pres">
      <dgm:prSet presAssocID="{37C1C6CB-EB1D-49E7-BDF5-6DD51B1A810C}" presName="rootText1" presStyleLbl="node0" presStyleIdx="0" presStyleCnt="1">
        <dgm:presLayoutVars>
          <dgm:chPref val="3"/>
        </dgm:presLayoutVars>
      </dgm:prSet>
      <dgm:spPr/>
    </dgm:pt>
    <dgm:pt modelId="{C4F46DA6-899E-4ADA-B5FD-2B5B7B82CA8E}" type="pres">
      <dgm:prSet presAssocID="{37C1C6CB-EB1D-49E7-BDF5-6DD51B1A810C}" presName="rootConnector1" presStyleLbl="node1" presStyleIdx="0" presStyleCnt="0"/>
      <dgm:spPr/>
    </dgm:pt>
    <dgm:pt modelId="{BBB452D5-D5D5-4E4F-8023-666C5BA130C7}" type="pres">
      <dgm:prSet presAssocID="{37C1C6CB-EB1D-49E7-BDF5-6DD51B1A810C}" presName="hierChild2" presStyleCnt="0"/>
      <dgm:spPr/>
    </dgm:pt>
    <dgm:pt modelId="{931BACD6-6459-430F-B2EE-D9F336656A4E}" type="pres">
      <dgm:prSet presAssocID="{517C604E-3B71-443F-8CA0-B58FE0DA7E47}" presName="Name37" presStyleLbl="parChTrans1D2" presStyleIdx="0" presStyleCnt="3"/>
      <dgm:spPr/>
    </dgm:pt>
    <dgm:pt modelId="{8B7038F0-0D94-4E1A-B539-980741194F73}" type="pres">
      <dgm:prSet presAssocID="{CCEBC0E9-B901-416D-A202-F4D02EC9F9AA}" presName="hierRoot2" presStyleCnt="0">
        <dgm:presLayoutVars>
          <dgm:hierBranch val="init"/>
        </dgm:presLayoutVars>
      </dgm:prSet>
      <dgm:spPr/>
    </dgm:pt>
    <dgm:pt modelId="{D87CC0E4-9849-4533-8F79-4B11BD67D8B8}" type="pres">
      <dgm:prSet presAssocID="{CCEBC0E9-B901-416D-A202-F4D02EC9F9AA}" presName="rootComposite" presStyleCnt="0"/>
      <dgm:spPr/>
    </dgm:pt>
    <dgm:pt modelId="{1F68577D-8C3A-4EA9-A6F6-9401C05BE6C9}" type="pres">
      <dgm:prSet presAssocID="{CCEBC0E9-B901-416D-A202-F4D02EC9F9AA}" presName="rootText" presStyleLbl="node2" presStyleIdx="0" presStyleCnt="3">
        <dgm:presLayoutVars>
          <dgm:chPref val="3"/>
        </dgm:presLayoutVars>
      </dgm:prSet>
      <dgm:spPr/>
    </dgm:pt>
    <dgm:pt modelId="{144C24FA-AB41-46AD-970B-C435B301C141}" type="pres">
      <dgm:prSet presAssocID="{CCEBC0E9-B901-416D-A202-F4D02EC9F9AA}" presName="rootConnector" presStyleLbl="node2" presStyleIdx="0" presStyleCnt="3"/>
      <dgm:spPr/>
    </dgm:pt>
    <dgm:pt modelId="{32F8C1A2-AD87-40DD-9C06-1741A3D71391}" type="pres">
      <dgm:prSet presAssocID="{CCEBC0E9-B901-416D-A202-F4D02EC9F9AA}" presName="hierChild4" presStyleCnt="0"/>
      <dgm:spPr/>
    </dgm:pt>
    <dgm:pt modelId="{CC638E0E-2F5D-4828-B264-8D62B951A3B6}" type="pres">
      <dgm:prSet presAssocID="{CCEBC0E9-B901-416D-A202-F4D02EC9F9AA}" presName="hierChild5" presStyleCnt="0"/>
      <dgm:spPr/>
    </dgm:pt>
    <dgm:pt modelId="{B34139B6-1B29-44C3-9447-7E3A9A1ACBFA}" type="pres">
      <dgm:prSet presAssocID="{0AC5655E-64AC-4BCC-B841-83FA40CC5020}" presName="Name37" presStyleLbl="parChTrans1D2" presStyleIdx="1" presStyleCnt="3"/>
      <dgm:spPr/>
    </dgm:pt>
    <dgm:pt modelId="{75A7C9EB-E2A0-4DCB-9027-BF8460A2298F}" type="pres">
      <dgm:prSet presAssocID="{C0D9877C-D36B-4487-A318-7BACD0033F67}" presName="hierRoot2" presStyleCnt="0">
        <dgm:presLayoutVars>
          <dgm:hierBranch val="init"/>
        </dgm:presLayoutVars>
      </dgm:prSet>
      <dgm:spPr/>
    </dgm:pt>
    <dgm:pt modelId="{9A751FA3-D093-41BC-96D0-76CE323513C3}" type="pres">
      <dgm:prSet presAssocID="{C0D9877C-D36B-4487-A318-7BACD0033F67}" presName="rootComposite" presStyleCnt="0"/>
      <dgm:spPr/>
    </dgm:pt>
    <dgm:pt modelId="{89674222-E58C-4351-923C-4F675E304724}" type="pres">
      <dgm:prSet presAssocID="{C0D9877C-D36B-4487-A318-7BACD0033F67}" presName="rootText" presStyleLbl="node2" presStyleIdx="1" presStyleCnt="3">
        <dgm:presLayoutVars>
          <dgm:chPref val="3"/>
        </dgm:presLayoutVars>
      </dgm:prSet>
      <dgm:spPr/>
    </dgm:pt>
    <dgm:pt modelId="{DB9157C1-61CA-4193-994F-DE743506EEA6}" type="pres">
      <dgm:prSet presAssocID="{C0D9877C-D36B-4487-A318-7BACD0033F67}" presName="rootConnector" presStyleLbl="node2" presStyleIdx="1" presStyleCnt="3"/>
      <dgm:spPr/>
    </dgm:pt>
    <dgm:pt modelId="{B693A2C0-79F6-4BBE-831C-6DA0433570A1}" type="pres">
      <dgm:prSet presAssocID="{C0D9877C-D36B-4487-A318-7BACD0033F67}" presName="hierChild4" presStyleCnt="0"/>
      <dgm:spPr/>
    </dgm:pt>
    <dgm:pt modelId="{89D05C62-CDAA-412E-99C3-5B57383A5724}" type="pres">
      <dgm:prSet presAssocID="{C0D9877C-D36B-4487-A318-7BACD0033F67}" presName="hierChild5" presStyleCnt="0"/>
      <dgm:spPr/>
    </dgm:pt>
    <dgm:pt modelId="{5FEFC127-AA04-43FC-8A2A-86BC8B42C160}" type="pres">
      <dgm:prSet presAssocID="{6F49C347-F9BD-4AF8-9B49-D2A244FAB3A3}" presName="Name37" presStyleLbl="parChTrans1D2" presStyleIdx="2" presStyleCnt="3"/>
      <dgm:spPr/>
    </dgm:pt>
    <dgm:pt modelId="{7134F2AE-32F1-47E4-B888-9663326E734B}" type="pres">
      <dgm:prSet presAssocID="{09F6211B-8ABD-43F6-919D-83D2C2F2D7C2}" presName="hierRoot2" presStyleCnt="0">
        <dgm:presLayoutVars>
          <dgm:hierBranch val="init"/>
        </dgm:presLayoutVars>
      </dgm:prSet>
      <dgm:spPr/>
    </dgm:pt>
    <dgm:pt modelId="{E1111851-3136-4002-9EB0-3A47896A4883}" type="pres">
      <dgm:prSet presAssocID="{09F6211B-8ABD-43F6-919D-83D2C2F2D7C2}" presName="rootComposite" presStyleCnt="0"/>
      <dgm:spPr/>
    </dgm:pt>
    <dgm:pt modelId="{D2A903E7-A950-41F3-B04A-25A27986A173}" type="pres">
      <dgm:prSet presAssocID="{09F6211B-8ABD-43F6-919D-83D2C2F2D7C2}" presName="rootText" presStyleLbl="node2" presStyleIdx="2" presStyleCnt="3">
        <dgm:presLayoutVars>
          <dgm:chPref val="3"/>
        </dgm:presLayoutVars>
      </dgm:prSet>
      <dgm:spPr/>
    </dgm:pt>
    <dgm:pt modelId="{BDB5E199-7810-4C19-853E-1B5FB7C2E5B4}" type="pres">
      <dgm:prSet presAssocID="{09F6211B-8ABD-43F6-919D-83D2C2F2D7C2}" presName="rootConnector" presStyleLbl="node2" presStyleIdx="2" presStyleCnt="3"/>
      <dgm:spPr/>
    </dgm:pt>
    <dgm:pt modelId="{BB347F0F-6C99-4FD6-BF16-A85C7A8C1C34}" type="pres">
      <dgm:prSet presAssocID="{09F6211B-8ABD-43F6-919D-83D2C2F2D7C2}" presName="hierChild4" presStyleCnt="0"/>
      <dgm:spPr/>
    </dgm:pt>
    <dgm:pt modelId="{8787149B-1F56-41DE-81C6-8BAE623D7959}" type="pres">
      <dgm:prSet presAssocID="{09F6211B-8ABD-43F6-919D-83D2C2F2D7C2}" presName="hierChild5" presStyleCnt="0"/>
      <dgm:spPr/>
    </dgm:pt>
    <dgm:pt modelId="{B3EA71E4-30EF-412F-9CEE-A71E27EB422D}" type="pres">
      <dgm:prSet presAssocID="{37C1C6CB-EB1D-49E7-BDF5-6DD51B1A810C}" presName="hierChild3" presStyleCnt="0"/>
      <dgm:spPr/>
    </dgm:pt>
  </dgm:ptLst>
  <dgm:cxnLst>
    <dgm:cxn modelId="{37CE9917-EAD8-4737-BEB4-3D9B8D84FA47}" type="presOf" srcId="{37C1C6CB-EB1D-49E7-BDF5-6DD51B1A810C}" destId="{3AF1D8F8-25F5-4C81-9338-A9D1978ECBD0}" srcOrd="0" destOrd="0" presId="urn:microsoft.com/office/officeart/2005/8/layout/orgChart1"/>
    <dgm:cxn modelId="{25A5602D-FA5B-4B8A-895D-FA4A9A3AA9C6}" type="presOf" srcId="{EDF16D60-7732-4844-A696-CC91526CC29D}" destId="{F2452C54-F682-46FA-A0C9-5FAB2A3A08DA}" srcOrd="0" destOrd="0" presId="urn:microsoft.com/office/officeart/2005/8/layout/orgChart1"/>
    <dgm:cxn modelId="{6BCAC438-C746-488A-970D-AFB6C6B10351}" srcId="{37C1C6CB-EB1D-49E7-BDF5-6DD51B1A810C}" destId="{CCEBC0E9-B901-416D-A202-F4D02EC9F9AA}" srcOrd="0" destOrd="0" parTransId="{517C604E-3B71-443F-8CA0-B58FE0DA7E47}" sibTransId="{D092CB83-C9E1-4308-B6E6-1F28EF9D66F2}"/>
    <dgm:cxn modelId="{FD04443D-B6CD-4E49-BCFB-4E11F3E04A32}" type="presOf" srcId="{09F6211B-8ABD-43F6-919D-83D2C2F2D7C2}" destId="{BDB5E199-7810-4C19-853E-1B5FB7C2E5B4}" srcOrd="1" destOrd="0" presId="urn:microsoft.com/office/officeart/2005/8/layout/orgChart1"/>
    <dgm:cxn modelId="{A7D34C6A-F717-485C-9486-BAD4F3F10BB6}" type="presOf" srcId="{C0D9877C-D36B-4487-A318-7BACD0033F67}" destId="{89674222-E58C-4351-923C-4F675E304724}" srcOrd="0" destOrd="0" presId="urn:microsoft.com/office/officeart/2005/8/layout/orgChart1"/>
    <dgm:cxn modelId="{1E835F71-5476-4F21-862E-DE92FE097A99}" type="presOf" srcId="{37C1C6CB-EB1D-49E7-BDF5-6DD51B1A810C}" destId="{C4F46DA6-899E-4ADA-B5FD-2B5B7B82CA8E}" srcOrd="1" destOrd="0" presId="urn:microsoft.com/office/officeart/2005/8/layout/orgChart1"/>
    <dgm:cxn modelId="{E3154980-E727-42F6-BAFE-4FC853BBD60D}" type="presOf" srcId="{CCEBC0E9-B901-416D-A202-F4D02EC9F9AA}" destId="{1F68577D-8C3A-4EA9-A6F6-9401C05BE6C9}" srcOrd="0" destOrd="0" presId="urn:microsoft.com/office/officeart/2005/8/layout/orgChart1"/>
    <dgm:cxn modelId="{5ECD798A-9CD0-451D-806D-5AC89D0D0E0E}" type="presOf" srcId="{0AC5655E-64AC-4BCC-B841-83FA40CC5020}" destId="{B34139B6-1B29-44C3-9447-7E3A9A1ACBFA}" srcOrd="0" destOrd="0" presId="urn:microsoft.com/office/officeart/2005/8/layout/orgChart1"/>
    <dgm:cxn modelId="{EB79B494-00BB-495C-A118-AED73DF38F3C}" type="presOf" srcId="{517C604E-3B71-443F-8CA0-B58FE0DA7E47}" destId="{931BACD6-6459-430F-B2EE-D9F336656A4E}" srcOrd="0" destOrd="0" presId="urn:microsoft.com/office/officeart/2005/8/layout/orgChart1"/>
    <dgm:cxn modelId="{3B2A0B9F-EB3B-4CE8-9A7F-27A6958F634D}" type="presOf" srcId="{09F6211B-8ABD-43F6-919D-83D2C2F2D7C2}" destId="{D2A903E7-A950-41F3-B04A-25A27986A173}" srcOrd="0" destOrd="0" presId="urn:microsoft.com/office/officeart/2005/8/layout/orgChart1"/>
    <dgm:cxn modelId="{F9772FAC-1E18-41E6-A811-738A5CA77B38}" srcId="{EDF16D60-7732-4844-A696-CC91526CC29D}" destId="{37C1C6CB-EB1D-49E7-BDF5-6DD51B1A810C}" srcOrd="0" destOrd="0" parTransId="{67B12DF1-1618-4A93-A7FC-07D5F9419D9C}" sibTransId="{C2890EA8-48A7-45D6-8204-65EA23067C3F}"/>
    <dgm:cxn modelId="{315CE1C3-9A09-4494-9E1F-2BF2E48F2CF1}" srcId="{37C1C6CB-EB1D-49E7-BDF5-6DD51B1A810C}" destId="{C0D9877C-D36B-4487-A318-7BACD0033F67}" srcOrd="1" destOrd="0" parTransId="{0AC5655E-64AC-4BCC-B841-83FA40CC5020}" sibTransId="{3338BC77-30AC-4CBE-A4F6-AFA5FE60D974}"/>
    <dgm:cxn modelId="{075069CD-5929-4D31-8088-8D4F5401E309}" type="presOf" srcId="{6F49C347-F9BD-4AF8-9B49-D2A244FAB3A3}" destId="{5FEFC127-AA04-43FC-8A2A-86BC8B42C160}" srcOrd="0" destOrd="0" presId="urn:microsoft.com/office/officeart/2005/8/layout/orgChart1"/>
    <dgm:cxn modelId="{7D790ACE-C6F0-4AC0-B5C5-ED165F81192F}" type="presOf" srcId="{CCEBC0E9-B901-416D-A202-F4D02EC9F9AA}" destId="{144C24FA-AB41-46AD-970B-C435B301C141}" srcOrd="1" destOrd="0" presId="urn:microsoft.com/office/officeart/2005/8/layout/orgChart1"/>
    <dgm:cxn modelId="{C0BB6ACE-1421-4AF4-9788-47C3581FDE54}" type="presOf" srcId="{C0D9877C-D36B-4487-A318-7BACD0033F67}" destId="{DB9157C1-61CA-4193-994F-DE743506EEA6}" srcOrd="1" destOrd="0" presId="urn:microsoft.com/office/officeart/2005/8/layout/orgChart1"/>
    <dgm:cxn modelId="{005E88DA-A3B3-4EE3-8275-37A95790C1E3}" srcId="{37C1C6CB-EB1D-49E7-BDF5-6DD51B1A810C}" destId="{09F6211B-8ABD-43F6-919D-83D2C2F2D7C2}" srcOrd="2" destOrd="0" parTransId="{6F49C347-F9BD-4AF8-9B49-D2A244FAB3A3}" sibTransId="{56C81366-C0A1-4519-B452-857B2FDDA0D1}"/>
    <dgm:cxn modelId="{65A7F4E7-7866-401E-8D5B-CF0A917221C6}" type="presParOf" srcId="{F2452C54-F682-46FA-A0C9-5FAB2A3A08DA}" destId="{DD1B22FE-C960-422B-9F1E-1ECC997D2269}" srcOrd="0" destOrd="0" presId="urn:microsoft.com/office/officeart/2005/8/layout/orgChart1"/>
    <dgm:cxn modelId="{381A1A34-4EE6-43E9-8C76-8C6F0F767079}" type="presParOf" srcId="{DD1B22FE-C960-422B-9F1E-1ECC997D2269}" destId="{9CCC1CAD-D05D-4803-9153-ED07EF7792BF}" srcOrd="0" destOrd="0" presId="urn:microsoft.com/office/officeart/2005/8/layout/orgChart1"/>
    <dgm:cxn modelId="{AB0F516C-BAE0-4E44-9687-65480D27319D}" type="presParOf" srcId="{9CCC1CAD-D05D-4803-9153-ED07EF7792BF}" destId="{3AF1D8F8-25F5-4C81-9338-A9D1978ECBD0}" srcOrd="0" destOrd="0" presId="urn:microsoft.com/office/officeart/2005/8/layout/orgChart1"/>
    <dgm:cxn modelId="{45779745-F8FC-4606-83EC-4CFFA0F92793}" type="presParOf" srcId="{9CCC1CAD-D05D-4803-9153-ED07EF7792BF}" destId="{C4F46DA6-899E-4ADA-B5FD-2B5B7B82CA8E}" srcOrd="1" destOrd="0" presId="urn:microsoft.com/office/officeart/2005/8/layout/orgChart1"/>
    <dgm:cxn modelId="{936A85E9-88C6-44AE-B80D-8F32695F6094}" type="presParOf" srcId="{DD1B22FE-C960-422B-9F1E-1ECC997D2269}" destId="{BBB452D5-D5D5-4E4F-8023-666C5BA130C7}" srcOrd="1" destOrd="0" presId="urn:microsoft.com/office/officeart/2005/8/layout/orgChart1"/>
    <dgm:cxn modelId="{FE1935CC-F152-4C6A-A591-17E51CDA1D26}" type="presParOf" srcId="{BBB452D5-D5D5-4E4F-8023-666C5BA130C7}" destId="{931BACD6-6459-430F-B2EE-D9F336656A4E}" srcOrd="0" destOrd="0" presId="urn:microsoft.com/office/officeart/2005/8/layout/orgChart1"/>
    <dgm:cxn modelId="{71765598-4EA3-4510-82EB-30202B16E97B}" type="presParOf" srcId="{BBB452D5-D5D5-4E4F-8023-666C5BA130C7}" destId="{8B7038F0-0D94-4E1A-B539-980741194F73}" srcOrd="1" destOrd="0" presId="urn:microsoft.com/office/officeart/2005/8/layout/orgChart1"/>
    <dgm:cxn modelId="{A694F633-A84C-49C3-8ADF-CA07D02293A3}" type="presParOf" srcId="{8B7038F0-0D94-4E1A-B539-980741194F73}" destId="{D87CC0E4-9849-4533-8F79-4B11BD67D8B8}" srcOrd="0" destOrd="0" presId="urn:microsoft.com/office/officeart/2005/8/layout/orgChart1"/>
    <dgm:cxn modelId="{C83C8A9E-92FF-46A1-B85C-9DBBAC2E1CE9}" type="presParOf" srcId="{D87CC0E4-9849-4533-8F79-4B11BD67D8B8}" destId="{1F68577D-8C3A-4EA9-A6F6-9401C05BE6C9}" srcOrd="0" destOrd="0" presId="urn:microsoft.com/office/officeart/2005/8/layout/orgChart1"/>
    <dgm:cxn modelId="{690FDB48-D472-4930-BD66-4280DB9D5C0E}" type="presParOf" srcId="{D87CC0E4-9849-4533-8F79-4B11BD67D8B8}" destId="{144C24FA-AB41-46AD-970B-C435B301C141}" srcOrd="1" destOrd="0" presId="urn:microsoft.com/office/officeart/2005/8/layout/orgChart1"/>
    <dgm:cxn modelId="{5606C4EE-A85F-4A6E-8D38-2C79745A59C0}" type="presParOf" srcId="{8B7038F0-0D94-4E1A-B539-980741194F73}" destId="{32F8C1A2-AD87-40DD-9C06-1741A3D71391}" srcOrd="1" destOrd="0" presId="urn:microsoft.com/office/officeart/2005/8/layout/orgChart1"/>
    <dgm:cxn modelId="{C545F598-A312-4838-A877-AC88DA2C4037}" type="presParOf" srcId="{8B7038F0-0D94-4E1A-B539-980741194F73}" destId="{CC638E0E-2F5D-4828-B264-8D62B951A3B6}" srcOrd="2" destOrd="0" presId="urn:microsoft.com/office/officeart/2005/8/layout/orgChart1"/>
    <dgm:cxn modelId="{A519C6BD-E99B-448F-A523-90CCA8C7F43E}" type="presParOf" srcId="{BBB452D5-D5D5-4E4F-8023-666C5BA130C7}" destId="{B34139B6-1B29-44C3-9447-7E3A9A1ACBFA}" srcOrd="2" destOrd="0" presId="urn:microsoft.com/office/officeart/2005/8/layout/orgChart1"/>
    <dgm:cxn modelId="{0EAF73D0-1708-4375-8F98-65DAC6F521AD}" type="presParOf" srcId="{BBB452D5-D5D5-4E4F-8023-666C5BA130C7}" destId="{75A7C9EB-E2A0-4DCB-9027-BF8460A2298F}" srcOrd="3" destOrd="0" presId="urn:microsoft.com/office/officeart/2005/8/layout/orgChart1"/>
    <dgm:cxn modelId="{EE12F631-0C52-49A5-9A06-5E26F1F2FE69}" type="presParOf" srcId="{75A7C9EB-E2A0-4DCB-9027-BF8460A2298F}" destId="{9A751FA3-D093-41BC-96D0-76CE323513C3}" srcOrd="0" destOrd="0" presId="urn:microsoft.com/office/officeart/2005/8/layout/orgChart1"/>
    <dgm:cxn modelId="{9D52D1A1-0D02-481B-870E-2ADA1E54E9BA}" type="presParOf" srcId="{9A751FA3-D093-41BC-96D0-76CE323513C3}" destId="{89674222-E58C-4351-923C-4F675E304724}" srcOrd="0" destOrd="0" presId="urn:microsoft.com/office/officeart/2005/8/layout/orgChart1"/>
    <dgm:cxn modelId="{7F19E27B-7443-4B2F-B69B-43742C99F62F}" type="presParOf" srcId="{9A751FA3-D093-41BC-96D0-76CE323513C3}" destId="{DB9157C1-61CA-4193-994F-DE743506EEA6}" srcOrd="1" destOrd="0" presId="urn:microsoft.com/office/officeart/2005/8/layout/orgChart1"/>
    <dgm:cxn modelId="{81569D9B-DC07-4614-8BEE-47A8C811C948}" type="presParOf" srcId="{75A7C9EB-E2A0-4DCB-9027-BF8460A2298F}" destId="{B693A2C0-79F6-4BBE-831C-6DA0433570A1}" srcOrd="1" destOrd="0" presId="urn:microsoft.com/office/officeart/2005/8/layout/orgChart1"/>
    <dgm:cxn modelId="{BE03EA44-612C-4CB5-A64D-2E047D01D7BB}" type="presParOf" srcId="{75A7C9EB-E2A0-4DCB-9027-BF8460A2298F}" destId="{89D05C62-CDAA-412E-99C3-5B57383A5724}" srcOrd="2" destOrd="0" presId="urn:microsoft.com/office/officeart/2005/8/layout/orgChart1"/>
    <dgm:cxn modelId="{0A8E9389-0326-487F-BE49-E0B486BA272B}" type="presParOf" srcId="{BBB452D5-D5D5-4E4F-8023-666C5BA130C7}" destId="{5FEFC127-AA04-43FC-8A2A-86BC8B42C160}" srcOrd="4" destOrd="0" presId="urn:microsoft.com/office/officeart/2005/8/layout/orgChart1"/>
    <dgm:cxn modelId="{410142D2-6C6C-40A6-838E-850F584C3F19}" type="presParOf" srcId="{BBB452D5-D5D5-4E4F-8023-666C5BA130C7}" destId="{7134F2AE-32F1-47E4-B888-9663326E734B}" srcOrd="5" destOrd="0" presId="urn:microsoft.com/office/officeart/2005/8/layout/orgChart1"/>
    <dgm:cxn modelId="{ECCFF59C-8DC7-4143-969C-A930CCF35467}" type="presParOf" srcId="{7134F2AE-32F1-47E4-B888-9663326E734B}" destId="{E1111851-3136-4002-9EB0-3A47896A4883}" srcOrd="0" destOrd="0" presId="urn:microsoft.com/office/officeart/2005/8/layout/orgChart1"/>
    <dgm:cxn modelId="{CF1012C4-F482-4EA4-88BC-95D30BA8D6D5}" type="presParOf" srcId="{E1111851-3136-4002-9EB0-3A47896A4883}" destId="{D2A903E7-A950-41F3-B04A-25A27986A173}" srcOrd="0" destOrd="0" presId="urn:microsoft.com/office/officeart/2005/8/layout/orgChart1"/>
    <dgm:cxn modelId="{2E9E3F98-BBA7-435C-831F-91FF6BC905BC}" type="presParOf" srcId="{E1111851-3136-4002-9EB0-3A47896A4883}" destId="{BDB5E199-7810-4C19-853E-1B5FB7C2E5B4}" srcOrd="1" destOrd="0" presId="urn:microsoft.com/office/officeart/2005/8/layout/orgChart1"/>
    <dgm:cxn modelId="{87BCB3A5-19BC-4B9A-813F-5DA6B1EE9199}" type="presParOf" srcId="{7134F2AE-32F1-47E4-B888-9663326E734B}" destId="{BB347F0F-6C99-4FD6-BF16-A85C7A8C1C34}" srcOrd="1" destOrd="0" presId="urn:microsoft.com/office/officeart/2005/8/layout/orgChart1"/>
    <dgm:cxn modelId="{70581ECD-320E-410E-9DA0-EB3D7C87C3A6}" type="presParOf" srcId="{7134F2AE-32F1-47E4-B888-9663326E734B}" destId="{8787149B-1F56-41DE-81C6-8BAE623D7959}" srcOrd="2" destOrd="0" presId="urn:microsoft.com/office/officeart/2005/8/layout/orgChart1"/>
    <dgm:cxn modelId="{B393DD71-F37C-45B9-990B-39B0A1E9528F}" type="presParOf" srcId="{DD1B22FE-C960-422B-9F1E-1ECC997D2269}" destId="{B3EA71E4-30EF-412F-9CEE-A71E27EB422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2F0B0-91C7-4B85-9B30-45B43445DDA8}"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EE1C843E-330E-4506-B664-03D3FC5A0065}">
      <dgm:prSet phldrT="[Text]" custT="1"/>
      <dgm:spPr/>
      <dgm:t>
        <a:bodyPr/>
        <a:lstStyle/>
        <a:p>
          <a:r>
            <a:rPr lang="ar-SA" sz="2400" b="1" u="none" dirty="0">
              <a:solidFill>
                <a:schemeClr val="tx1"/>
              </a:solidFill>
              <a:latin typeface="Segoe UI Semibold" panose="020B0702040204020203" pitchFamily="34" charset="0"/>
              <a:cs typeface="Segoe UI Semibold" panose="020B0702040204020203" pitchFamily="34" charset="0"/>
            </a:rPr>
            <a:t>العوامل الاحيائية</a:t>
          </a:r>
          <a:endParaRPr lang="en-US" sz="2400" b="1" u="none" dirty="0">
            <a:solidFill>
              <a:schemeClr val="tx1"/>
            </a:solidFill>
            <a:latin typeface="Segoe UI Semibold" panose="020B0702040204020203" pitchFamily="34" charset="0"/>
            <a:cs typeface="Segoe UI Semibold" panose="020B0702040204020203" pitchFamily="34" charset="0"/>
          </a:endParaRPr>
        </a:p>
      </dgm:t>
    </dgm:pt>
    <dgm:pt modelId="{A329E883-747B-4983-936C-3A0453D87D94}" type="parTrans" cxnId="{4B5D173C-799B-4922-9A7C-EEBDAC2EC7E0}">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EBE7B569-61D0-4628-8E7A-AC2EB1DE00BD}" type="sibTrans" cxnId="{4B5D173C-799B-4922-9A7C-EEBDAC2EC7E0}">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DD7C7FC3-4699-4B20-969A-456FE742721D}">
      <dgm:prSet phldrT="[Text]" custT="1"/>
      <dgm:spPr/>
      <dgm:t>
        <a:bodyPr/>
        <a:lstStyle/>
        <a:p>
          <a:r>
            <a:rPr lang="ar-SA" sz="1800" b="0" u="none" dirty="0">
              <a:solidFill>
                <a:schemeClr val="tx1"/>
              </a:solidFill>
              <a:latin typeface="Segoe UI Semibold" panose="020B0702040204020203" pitchFamily="34" charset="0"/>
              <a:cs typeface="Segoe UI Semibold" panose="020B0702040204020203" pitchFamily="34" charset="0"/>
            </a:rPr>
            <a:t>ميكانيكية الدفاع </a:t>
          </a:r>
          <a:endParaRPr lang="en-US" sz="1800" b="0" u="none" dirty="0">
            <a:solidFill>
              <a:schemeClr val="tx1"/>
            </a:solidFill>
            <a:latin typeface="Segoe UI Semibold" panose="020B0702040204020203" pitchFamily="34" charset="0"/>
            <a:cs typeface="Segoe UI Semibold" panose="020B0702040204020203" pitchFamily="34" charset="0"/>
          </a:endParaRPr>
        </a:p>
      </dgm:t>
    </dgm:pt>
    <dgm:pt modelId="{CE61F9CD-883D-4F8C-97D7-5F247ED47106}" type="parTrans" cxnId="{D6D5C8C0-AF6F-4C62-88DA-6FD39B2711FE}">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D05919CD-A9EC-4F0E-B0B6-FC225F1AAF9F}" type="sibTrans" cxnId="{D6D5C8C0-AF6F-4C62-88DA-6FD39B2711FE}">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A67E3BD4-E8C9-4E37-90E3-E348DD9AE162}">
      <dgm:prSet phldrT="[Text]" custT="1"/>
      <dgm:spPr/>
      <dgm:t>
        <a:bodyPr/>
        <a:lstStyle/>
        <a:p>
          <a:r>
            <a:rPr lang="ar-SA" sz="1800" b="0" u="none" dirty="0">
              <a:solidFill>
                <a:schemeClr val="tx1"/>
              </a:solidFill>
              <a:latin typeface="Segoe UI Semibold" panose="020B0702040204020203" pitchFamily="34" charset="0"/>
              <a:cs typeface="Segoe UI Semibold" panose="020B0702040204020203" pitchFamily="34" charset="0"/>
            </a:rPr>
            <a:t>التفاعلات التكافلية</a:t>
          </a:r>
        </a:p>
      </dgm:t>
    </dgm:pt>
    <dgm:pt modelId="{6BA0041D-0BA2-485A-BD93-454C15D0955D}" type="parTrans" cxnId="{FA224F7D-A567-47A3-89EC-ECF0811164CB}">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3CD0607C-E383-49E7-9D42-5DD18D2DAF1B}" type="sibTrans" cxnId="{FA224F7D-A567-47A3-89EC-ECF0811164CB}">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290CB66E-E66B-4A44-B087-C1E05A150B93}">
      <dgm:prSet phldrT="[Text]" custT="1"/>
      <dgm:spPr/>
      <dgm:t>
        <a:bodyPr/>
        <a:lstStyle/>
        <a:p>
          <a:r>
            <a:rPr lang="ar-SA" sz="1800" b="0" u="none" dirty="0">
              <a:solidFill>
                <a:schemeClr val="tx1"/>
              </a:solidFill>
              <a:latin typeface="Segoe UI Semibold" panose="020B0702040204020203" pitchFamily="34" charset="0"/>
              <a:cs typeface="Segoe UI Semibold" panose="020B0702040204020203" pitchFamily="34" charset="0"/>
            </a:rPr>
            <a:t>التنافس</a:t>
          </a:r>
          <a:endParaRPr lang="en-US" sz="1800" b="0" u="none" dirty="0">
            <a:solidFill>
              <a:schemeClr val="tx1"/>
            </a:solidFill>
            <a:latin typeface="Segoe UI Semibold" panose="020B0702040204020203" pitchFamily="34" charset="0"/>
            <a:cs typeface="Segoe UI Semibold" panose="020B0702040204020203" pitchFamily="34" charset="0"/>
          </a:endParaRPr>
        </a:p>
      </dgm:t>
    </dgm:pt>
    <dgm:pt modelId="{8CF70AE9-5A2F-4C29-A8CD-413F414C402E}" type="parTrans" cxnId="{95B208B9-7663-4EBB-AC86-F27B2E790E50}">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C0E947D0-15CF-40AC-AB02-2691F7E77D14}" type="sibTrans" cxnId="{95B208B9-7663-4EBB-AC86-F27B2E790E50}">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A3A2FE3B-B048-4E23-BBAF-80F67169B36B}">
      <dgm:prSet phldrT="[Text]" custT="1"/>
      <dgm:spPr/>
      <dgm:t>
        <a:bodyPr/>
        <a:lstStyle/>
        <a:p>
          <a:r>
            <a:rPr lang="ar-SA" sz="1800" b="0" u="none" dirty="0">
              <a:solidFill>
                <a:schemeClr val="tx1"/>
              </a:solidFill>
              <a:latin typeface="Segoe UI Semibold" panose="020B0702040204020203" pitchFamily="34" charset="0"/>
              <a:cs typeface="Segoe UI Semibold" panose="020B0702040204020203" pitchFamily="34" charset="0"/>
            </a:rPr>
            <a:t>التحور التركيبي </a:t>
          </a:r>
          <a:endParaRPr lang="en-US" sz="1800" b="0" u="none" dirty="0">
            <a:solidFill>
              <a:schemeClr val="tx1"/>
            </a:solidFill>
            <a:latin typeface="Segoe UI Semibold" panose="020B0702040204020203" pitchFamily="34" charset="0"/>
            <a:cs typeface="Segoe UI Semibold" panose="020B0702040204020203" pitchFamily="34" charset="0"/>
          </a:endParaRPr>
        </a:p>
      </dgm:t>
    </dgm:pt>
    <dgm:pt modelId="{7BAA2DDF-5F0E-4309-BEF2-CFCBFF830F66}" type="parTrans" cxnId="{6640E94A-8907-43CF-A440-E82240D72925}">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1D757427-0102-4B75-85A2-E3AA437321A4}" type="sibTrans" cxnId="{6640E94A-8907-43CF-A440-E82240D72925}">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9DBF036A-020B-42D2-8F26-E72159B61C24}">
      <dgm:prSet phldrT="[Text]" custT="1"/>
      <dgm:spPr/>
      <dgm:t>
        <a:bodyPr/>
        <a:lstStyle/>
        <a:p>
          <a:r>
            <a:rPr lang="ar-SA" sz="1800" b="0" u="none" dirty="0">
              <a:solidFill>
                <a:schemeClr val="tx1"/>
              </a:solidFill>
              <a:latin typeface="Segoe UI Semibold" panose="020B0702040204020203" pitchFamily="34" charset="0"/>
              <a:cs typeface="Segoe UI Semibold" panose="020B0702040204020203" pitchFamily="34" charset="0"/>
            </a:rPr>
            <a:t>السمية</a:t>
          </a:r>
          <a:endParaRPr lang="en-US" sz="1800" b="0" u="none" dirty="0">
            <a:solidFill>
              <a:schemeClr val="tx1"/>
            </a:solidFill>
            <a:latin typeface="Segoe UI Semibold" panose="020B0702040204020203" pitchFamily="34" charset="0"/>
            <a:cs typeface="Segoe UI Semibold" panose="020B0702040204020203" pitchFamily="34" charset="0"/>
          </a:endParaRPr>
        </a:p>
      </dgm:t>
    </dgm:pt>
    <dgm:pt modelId="{41541843-9215-405C-B959-F7ED84F09D9B}" type="parTrans" cxnId="{847DD9A1-B98A-402A-8081-D9631B2C3E02}">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6400FE5F-5F54-4CD8-9B09-DD6B770A2B1E}" type="sibTrans" cxnId="{847DD9A1-B98A-402A-8081-D9631B2C3E02}">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7FBF69CB-BEAC-46F6-855A-5E5FCE584EC5}">
      <dgm:prSet phldrT="[Text]" custT="1"/>
      <dgm:spPr/>
      <dgm:t>
        <a:bodyPr/>
        <a:lstStyle/>
        <a:p>
          <a:r>
            <a:rPr lang="ar-SA" sz="1800" b="0" u="none">
              <a:solidFill>
                <a:schemeClr val="tx1"/>
              </a:solidFill>
              <a:latin typeface="Segoe UI Semibold" panose="020B0702040204020203" pitchFamily="34" charset="0"/>
              <a:cs typeface="Segoe UI Semibold" panose="020B0702040204020203" pitchFamily="34" charset="0"/>
            </a:rPr>
            <a:t>التلون والتشكل </a:t>
          </a:r>
          <a:endParaRPr lang="en-US" sz="1800" b="0" u="none" dirty="0">
            <a:solidFill>
              <a:schemeClr val="tx1"/>
            </a:solidFill>
            <a:latin typeface="Segoe UI Semibold" panose="020B0702040204020203" pitchFamily="34" charset="0"/>
            <a:cs typeface="Segoe UI Semibold" panose="020B0702040204020203" pitchFamily="34" charset="0"/>
          </a:endParaRPr>
        </a:p>
      </dgm:t>
    </dgm:pt>
    <dgm:pt modelId="{BDA15565-8A43-43AB-81DE-1A4B8F418EEC}" type="parTrans" cxnId="{96B1B033-10FE-4FC1-98FC-2CD9DB650563}">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D7E99B90-B1C6-4F64-8383-846F457F687D}" type="sibTrans" cxnId="{96B1B033-10FE-4FC1-98FC-2CD9DB650563}">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DEAF8415-7EB9-433D-B481-5A933DEB89A5}">
      <dgm:prSet phldrT="[Text]" custT="1"/>
      <dgm:spPr/>
      <dgm:t>
        <a:bodyPr/>
        <a:lstStyle/>
        <a:p>
          <a:r>
            <a:rPr lang="ar-SA" sz="1800" b="0" u="none" dirty="0">
              <a:solidFill>
                <a:schemeClr val="tx1"/>
              </a:solidFill>
              <a:latin typeface="Segoe UI Semibold" panose="020B0702040204020203" pitchFamily="34" charset="0"/>
              <a:cs typeface="Segoe UI Semibold" panose="020B0702040204020203" pitchFamily="34" charset="0"/>
            </a:rPr>
            <a:t>التشبه</a:t>
          </a:r>
          <a:endParaRPr lang="en-US" sz="1800" b="0" u="none" dirty="0">
            <a:solidFill>
              <a:schemeClr val="tx1"/>
            </a:solidFill>
            <a:latin typeface="Segoe UI Semibold" panose="020B0702040204020203" pitchFamily="34" charset="0"/>
            <a:cs typeface="Segoe UI Semibold" panose="020B0702040204020203" pitchFamily="34" charset="0"/>
          </a:endParaRPr>
        </a:p>
      </dgm:t>
    </dgm:pt>
    <dgm:pt modelId="{BD79C788-1FCA-4A6D-BDC4-750FEC4C831D}" type="parTrans" cxnId="{A14760F4-9288-4297-BB46-F6A9AD026BE5}">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33C5A7D3-CAB8-40DD-B576-EBD17A31A9BF}" type="sibTrans" cxnId="{A14760F4-9288-4297-BB46-F6A9AD026BE5}">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B7165DD2-5A01-47EA-9364-5A8D88D83DCA}">
      <dgm:prSet phldrT="[Text]" custT="1"/>
      <dgm:spPr/>
      <dgm:t>
        <a:bodyPr/>
        <a:lstStyle/>
        <a:p>
          <a:r>
            <a:rPr lang="ar-SA" sz="1800" b="0" u="none" dirty="0">
              <a:solidFill>
                <a:schemeClr val="tx1"/>
              </a:solidFill>
              <a:latin typeface="Segoe UI Semibold" panose="020B0702040204020203" pitchFamily="34" charset="0"/>
              <a:cs typeface="Segoe UI Semibold" panose="020B0702040204020203" pitchFamily="34" charset="0"/>
            </a:rPr>
            <a:t>التبادل</a:t>
          </a:r>
        </a:p>
      </dgm:t>
    </dgm:pt>
    <dgm:pt modelId="{297AADBF-3E74-4338-A377-8A12E8CC74DF}" type="parTrans" cxnId="{520AB5BF-43E1-476A-B8DB-55688A72A43A}">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29C5A55C-3A3B-4198-967E-01298D9A512B}" type="sibTrans" cxnId="{520AB5BF-43E1-476A-B8DB-55688A72A43A}">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C30880E5-CA99-4E07-8BCA-2E9F832E763D}">
      <dgm:prSet phldrT="[Text]" custT="1"/>
      <dgm:spPr/>
      <dgm:t>
        <a:bodyPr/>
        <a:lstStyle/>
        <a:p>
          <a:r>
            <a:rPr lang="ar-SA" sz="1800" b="0" u="none" dirty="0">
              <a:solidFill>
                <a:schemeClr val="tx1"/>
              </a:solidFill>
              <a:latin typeface="Segoe UI Semibold" panose="020B0702040204020203" pitchFamily="34" charset="0"/>
              <a:cs typeface="Segoe UI Semibold" panose="020B0702040204020203" pitchFamily="34" charset="0"/>
            </a:rPr>
            <a:t> التعايش</a:t>
          </a:r>
        </a:p>
      </dgm:t>
    </dgm:pt>
    <dgm:pt modelId="{D06FBE5E-4148-4956-8663-A4D44F1D6F50}" type="parTrans" cxnId="{85D6BA1B-C3C6-4B88-BF49-B8CEF871CEB5}">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B4C2581C-FD7D-434E-9049-8C3F935B3127}" type="sibTrans" cxnId="{85D6BA1B-C3C6-4B88-BF49-B8CEF871CEB5}">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EA72F292-F517-41A8-B9D1-AD60C2326227}">
      <dgm:prSet phldrT="[Text]" custT="1"/>
      <dgm:spPr/>
      <dgm:t>
        <a:bodyPr/>
        <a:lstStyle/>
        <a:p>
          <a:r>
            <a:rPr lang="ar-SA" sz="1800" b="0" u="none" dirty="0">
              <a:solidFill>
                <a:schemeClr val="tx1"/>
              </a:solidFill>
              <a:latin typeface="Segoe UI Semibold" panose="020B0702040204020203" pitchFamily="34" charset="0"/>
              <a:cs typeface="Segoe UI Semibold" panose="020B0702040204020203" pitchFamily="34" charset="0"/>
            </a:rPr>
            <a:t>التطفل</a:t>
          </a:r>
        </a:p>
      </dgm:t>
    </dgm:pt>
    <dgm:pt modelId="{39EA1294-90E7-4C17-8600-BC68433F5EF0}" type="parTrans" cxnId="{2A431B2F-CC91-4248-B496-7696F5B08BC3}">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F9665FA5-A353-468C-AF0F-7BE4B0FD1070}" type="sibTrans" cxnId="{2A431B2F-CC91-4248-B496-7696F5B08BC3}">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1DBFCF06-2229-4F5D-99A3-86188DD58490}">
      <dgm:prSet phldrT="[Text]" custT="1"/>
      <dgm:spPr/>
      <dgm:t>
        <a:bodyPr/>
        <a:lstStyle/>
        <a:p>
          <a:r>
            <a:rPr lang="ar-SA" sz="1800" b="0" u="none" dirty="0">
              <a:solidFill>
                <a:schemeClr val="tx1"/>
              </a:solidFill>
              <a:latin typeface="Segoe UI Semibold" panose="020B0702040204020203" pitchFamily="34" charset="0"/>
              <a:cs typeface="Segoe UI Semibold" panose="020B0702040204020203" pitchFamily="34" charset="0"/>
            </a:rPr>
            <a:t>الافتراس</a:t>
          </a:r>
          <a:endParaRPr lang="en-US" sz="1800" b="0" u="none" dirty="0">
            <a:solidFill>
              <a:schemeClr val="tx1"/>
            </a:solidFill>
            <a:latin typeface="Segoe UI Semibold" panose="020B0702040204020203" pitchFamily="34" charset="0"/>
            <a:cs typeface="Segoe UI Semibold" panose="020B0702040204020203" pitchFamily="34" charset="0"/>
          </a:endParaRPr>
        </a:p>
      </dgm:t>
    </dgm:pt>
    <dgm:pt modelId="{84E1A436-6E5F-4506-8076-2A45BFFB4619}" type="parTrans" cxnId="{D8D9B7D3-E43D-4672-A6F3-C802EE901E67}">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9FB5617B-B726-47DA-8C8D-55A6071CC74A}" type="sibTrans" cxnId="{D8D9B7D3-E43D-4672-A6F3-C802EE901E67}">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DB6D6D4B-7F41-47F9-B7CB-AD9A696398EE}">
      <dgm:prSet phldrT="[Text]" custT="1"/>
      <dgm:spPr/>
      <dgm:t>
        <a:bodyPr/>
        <a:lstStyle/>
        <a:p>
          <a:r>
            <a:rPr lang="ar-SA" sz="1800" b="0" u="none" dirty="0">
              <a:solidFill>
                <a:schemeClr val="tx1"/>
              </a:solidFill>
              <a:latin typeface="Segoe UI Semibold" panose="020B0702040204020203" pitchFamily="34" charset="0"/>
              <a:cs typeface="Segoe UI Semibold" panose="020B0702040204020203" pitchFamily="34" charset="0"/>
            </a:rPr>
            <a:t>الطعام</a:t>
          </a:r>
          <a:endParaRPr lang="en-US" sz="1800" b="0" u="none" dirty="0">
            <a:solidFill>
              <a:schemeClr val="tx1"/>
            </a:solidFill>
            <a:latin typeface="Segoe UI Semibold" panose="020B0702040204020203" pitchFamily="34" charset="0"/>
            <a:cs typeface="Segoe UI Semibold" panose="020B0702040204020203" pitchFamily="34" charset="0"/>
          </a:endParaRPr>
        </a:p>
      </dgm:t>
    </dgm:pt>
    <dgm:pt modelId="{6C9FA76C-5DE4-4323-ACA5-85E40CE20F58}" type="parTrans" cxnId="{421291A9-D18D-4BCA-B2E1-076F5451FD2E}">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EBE68B7E-278B-467A-B078-01D7E85D12FC}" type="sibTrans" cxnId="{421291A9-D18D-4BCA-B2E1-076F5451FD2E}">
      <dgm:prSet/>
      <dgm:spPr/>
      <dgm:t>
        <a:bodyPr/>
        <a:lstStyle/>
        <a:p>
          <a:endParaRPr lang="en-US" sz="2000" b="0" u="none">
            <a:solidFill>
              <a:schemeClr val="tx1">
                <a:lumMod val="75000"/>
                <a:lumOff val="25000"/>
              </a:schemeClr>
            </a:solidFill>
            <a:latin typeface="Segoe UI Semibold" panose="020B0702040204020203" pitchFamily="34" charset="0"/>
            <a:cs typeface="Segoe UI Semibold" panose="020B0702040204020203" pitchFamily="34" charset="0"/>
          </a:endParaRPr>
        </a:p>
      </dgm:t>
    </dgm:pt>
    <dgm:pt modelId="{8B6F7727-EB24-488E-A86D-BD57FF0467A6}" type="pres">
      <dgm:prSet presAssocID="{2742F0B0-91C7-4B85-9B30-45B43445DDA8}" presName="hierChild1" presStyleCnt="0">
        <dgm:presLayoutVars>
          <dgm:orgChart val="1"/>
          <dgm:chPref val="1"/>
          <dgm:dir/>
          <dgm:animOne val="branch"/>
          <dgm:animLvl val="lvl"/>
          <dgm:resizeHandles/>
        </dgm:presLayoutVars>
      </dgm:prSet>
      <dgm:spPr/>
    </dgm:pt>
    <dgm:pt modelId="{3EE75474-7BE7-483E-9216-2FAE3EB531A6}" type="pres">
      <dgm:prSet presAssocID="{EE1C843E-330E-4506-B664-03D3FC5A0065}" presName="hierRoot1" presStyleCnt="0">
        <dgm:presLayoutVars>
          <dgm:hierBranch val="init"/>
        </dgm:presLayoutVars>
      </dgm:prSet>
      <dgm:spPr/>
    </dgm:pt>
    <dgm:pt modelId="{1BF950FB-41C7-45A2-AD49-0D0ACB4004FD}" type="pres">
      <dgm:prSet presAssocID="{EE1C843E-330E-4506-B664-03D3FC5A0065}" presName="rootComposite1" presStyleCnt="0"/>
      <dgm:spPr/>
    </dgm:pt>
    <dgm:pt modelId="{563D6162-C35D-4FB5-B448-01BD6B6B0DEE}" type="pres">
      <dgm:prSet presAssocID="{EE1C843E-330E-4506-B664-03D3FC5A0065}" presName="rootText1" presStyleLbl="node0" presStyleIdx="0" presStyleCnt="1" custScaleX="347418">
        <dgm:presLayoutVars>
          <dgm:chPref val="3"/>
        </dgm:presLayoutVars>
      </dgm:prSet>
      <dgm:spPr/>
    </dgm:pt>
    <dgm:pt modelId="{60C63875-6544-4794-A5D6-67DA606EC7CC}" type="pres">
      <dgm:prSet presAssocID="{EE1C843E-330E-4506-B664-03D3FC5A0065}" presName="rootConnector1" presStyleLbl="node1" presStyleIdx="0" presStyleCnt="0"/>
      <dgm:spPr/>
    </dgm:pt>
    <dgm:pt modelId="{04D26299-6AB3-47B4-8EEC-0F3436EFD651}" type="pres">
      <dgm:prSet presAssocID="{EE1C843E-330E-4506-B664-03D3FC5A0065}" presName="hierChild2" presStyleCnt="0"/>
      <dgm:spPr/>
    </dgm:pt>
    <dgm:pt modelId="{C3A2AF8C-170C-4544-A427-01B96767A5AF}" type="pres">
      <dgm:prSet presAssocID="{CE61F9CD-883D-4F8C-97D7-5F247ED47106}" presName="Name37" presStyleLbl="parChTrans1D2" presStyleIdx="0" presStyleCnt="5"/>
      <dgm:spPr/>
    </dgm:pt>
    <dgm:pt modelId="{6937C878-9522-46A8-ACE7-7107E3C0AAEF}" type="pres">
      <dgm:prSet presAssocID="{DD7C7FC3-4699-4B20-969A-456FE742721D}" presName="hierRoot2" presStyleCnt="0">
        <dgm:presLayoutVars>
          <dgm:hierBranch val="init"/>
        </dgm:presLayoutVars>
      </dgm:prSet>
      <dgm:spPr/>
    </dgm:pt>
    <dgm:pt modelId="{C0DA7AAA-0779-4976-A5EE-0A2BF97692EE}" type="pres">
      <dgm:prSet presAssocID="{DD7C7FC3-4699-4B20-969A-456FE742721D}" presName="rootComposite" presStyleCnt="0"/>
      <dgm:spPr/>
    </dgm:pt>
    <dgm:pt modelId="{98045998-88D9-480E-A796-88A98A3367FE}" type="pres">
      <dgm:prSet presAssocID="{DD7C7FC3-4699-4B20-969A-456FE742721D}" presName="rootText" presStyleLbl="node2" presStyleIdx="0" presStyleCnt="5" custScaleX="185397">
        <dgm:presLayoutVars>
          <dgm:chPref val="3"/>
        </dgm:presLayoutVars>
      </dgm:prSet>
      <dgm:spPr/>
    </dgm:pt>
    <dgm:pt modelId="{48B7021F-3A9B-40B0-A1E1-7487F68C4ABA}" type="pres">
      <dgm:prSet presAssocID="{DD7C7FC3-4699-4B20-969A-456FE742721D}" presName="rootConnector" presStyleLbl="node2" presStyleIdx="0" presStyleCnt="5"/>
      <dgm:spPr/>
    </dgm:pt>
    <dgm:pt modelId="{EE4A85EF-E0E7-44B8-A6CF-9F77B010C791}" type="pres">
      <dgm:prSet presAssocID="{DD7C7FC3-4699-4B20-969A-456FE742721D}" presName="hierChild4" presStyleCnt="0"/>
      <dgm:spPr/>
    </dgm:pt>
    <dgm:pt modelId="{7D006561-EDFD-481F-AD6B-45744E2218F8}" type="pres">
      <dgm:prSet presAssocID="{7BAA2DDF-5F0E-4309-BEF2-CFCBFF830F66}" presName="Name37" presStyleLbl="parChTrans1D3" presStyleIdx="0" presStyleCnt="7"/>
      <dgm:spPr/>
    </dgm:pt>
    <dgm:pt modelId="{706A3FC3-2E7A-4AFD-9B7F-E2A41EBC92A1}" type="pres">
      <dgm:prSet presAssocID="{A3A2FE3B-B048-4E23-BBAF-80F67169B36B}" presName="hierRoot2" presStyleCnt="0">
        <dgm:presLayoutVars>
          <dgm:hierBranch val="init"/>
        </dgm:presLayoutVars>
      </dgm:prSet>
      <dgm:spPr/>
    </dgm:pt>
    <dgm:pt modelId="{F71BD805-DD0B-4183-88A8-0A0680F7CBEC}" type="pres">
      <dgm:prSet presAssocID="{A3A2FE3B-B048-4E23-BBAF-80F67169B36B}" presName="rootComposite" presStyleCnt="0"/>
      <dgm:spPr/>
    </dgm:pt>
    <dgm:pt modelId="{13A33924-4275-4771-8FE6-39040FEE8153}" type="pres">
      <dgm:prSet presAssocID="{A3A2FE3B-B048-4E23-BBAF-80F67169B36B}" presName="rootText" presStyleLbl="node3" presStyleIdx="0" presStyleCnt="7" custScaleX="152942">
        <dgm:presLayoutVars>
          <dgm:chPref val="3"/>
        </dgm:presLayoutVars>
      </dgm:prSet>
      <dgm:spPr/>
    </dgm:pt>
    <dgm:pt modelId="{8AC82D01-08DA-4D20-88E7-0E79D4263542}" type="pres">
      <dgm:prSet presAssocID="{A3A2FE3B-B048-4E23-BBAF-80F67169B36B}" presName="rootConnector" presStyleLbl="node3" presStyleIdx="0" presStyleCnt="7"/>
      <dgm:spPr/>
    </dgm:pt>
    <dgm:pt modelId="{EFAE586C-0EF7-444B-879C-7AE3C2F2E13F}" type="pres">
      <dgm:prSet presAssocID="{A3A2FE3B-B048-4E23-BBAF-80F67169B36B}" presName="hierChild4" presStyleCnt="0"/>
      <dgm:spPr/>
    </dgm:pt>
    <dgm:pt modelId="{30AEB193-64D1-47C4-AB46-642B73A25624}" type="pres">
      <dgm:prSet presAssocID="{A3A2FE3B-B048-4E23-BBAF-80F67169B36B}" presName="hierChild5" presStyleCnt="0"/>
      <dgm:spPr/>
    </dgm:pt>
    <dgm:pt modelId="{1CF15DFF-B1F3-4593-84C1-7D6B84855587}" type="pres">
      <dgm:prSet presAssocID="{41541843-9215-405C-B959-F7ED84F09D9B}" presName="Name37" presStyleLbl="parChTrans1D3" presStyleIdx="1" presStyleCnt="7"/>
      <dgm:spPr/>
    </dgm:pt>
    <dgm:pt modelId="{7FC75EE2-D1B0-47C4-BC7F-A46B27D7474A}" type="pres">
      <dgm:prSet presAssocID="{9DBF036A-020B-42D2-8F26-E72159B61C24}" presName="hierRoot2" presStyleCnt="0">
        <dgm:presLayoutVars>
          <dgm:hierBranch val="init"/>
        </dgm:presLayoutVars>
      </dgm:prSet>
      <dgm:spPr/>
    </dgm:pt>
    <dgm:pt modelId="{101D261C-6B54-48B1-A929-C432BB93671B}" type="pres">
      <dgm:prSet presAssocID="{9DBF036A-020B-42D2-8F26-E72159B61C24}" presName="rootComposite" presStyleCnt="0"/>
      <dgm:spPr/>
    </dgm:pt>
    <dgm:pt modelId="{A59060A3-0D03-4F63-9E0B-9CE2AFFBFB4F}" type="pres">
      <dgm:prSet presAssocID="{9DBF036A-020B-42D2-8F26-E72159B61C24}" presName="rootText" presStyleLbl="node3" presStyleIdx="1" presStyleCnt="7" custScaleX="152942">
        <dgm:presLayoutVars>
          <dgm:chPref val="3"/>
        </dgm:presLayoutVars>
      </dgm:prSet>
      <dgm:spPr/>
    </dgm:pt>
    <dgm:pt modelId="{0AAF803D-77D8-42A0-B033-1A7196F511A5}" type="pres">
      <dgm:prSet presAssocID="{9DBF036A-020B-42D2-8F26-E72159B61C24}" presName="rootConnector" presStyleLbl="node3" presStyleIdx="1" presStyleCnt="7"/>
      <dgm:spPr/>
    </dgm:pt>
    <dgm:pt modelId="{24F56A97-21DF-4568-8EBF-6E779045D217}" type="pres">
      <dgm:prSet presAssocID="{9DBF036A-020B-42D2-8F26-E72159B61C24}" presName="hierChild4" presStyleCnt="0"/>
      <dgm:spPr/>
    </dgm:pt>
    <dgm:pt modelId="{4FA50E92-B9E2-4609-B84D-8E527E185C85}" type="pres">
      <dgm:prSet presAssocID="{9DBF036A-020B-42D2-8F26-E72159B61C24}" presName="hierChild5" presStyleCnt="0"/>
      <dgm:spPr/>
    </dgm:pt>
    <dgm:pt modelId="{E61127DC-9676-4B12-AA86-B6B7F194AED4}" type="pres">
      <dgm:prSet presAssocID="{BDA15565-8A43-43AB-81DE-1A4B8F418EEC}" presName="Name37" presStyleLbl="parChTrans1D3" presStyleIdx="2" presStyleCnt="7"/>
      <dgm:spPr/>
    </dgm:pt>
    <dgm:pt modelId="{641A059E-ED59-4A83-B871-D5744E1FBD93}" type="pres">
      <dgm:prSet presAssocID="{7FBF69CB-BEAC-46F6-855A-5E5FCE584EC5}" presName="hierRoot2" presStyleCnt="0">
        <dgm:presLayoutVars>
          <dgm:hierBranch val="init"/>
        </dgm:presLayoutVars>
      </dgm:prSet>
      <dgm:spPr/>
    </dgm:pt>
    <dgm:pt modelId="{0894490B-1245-429D-82F4-094313B054A5}" type="pres">
      <dgm:prSet presAssocID="{7FBF69CB-BEAC-46F6-855A-5E5FCE584EC5}" presName="rootComposite" presStyleCnt="0"/>
      <dgm:spPr/>
    </dgm:pt>
    <dgm:pt modelId="{16C2144D-B0DF-445B-89D5-929C94540256}" type="pres">
      <dgm:prSet presAssocID="{7FBF69CB-BEAC-46F6-855A-5E5FCE584EC5}" presName="rootText" presStyleLbl="node3" presStyleIdx="2" presStyleCnt="7" custScaleX="152942">
        <dgm:presLayoutVars>
          <dgm:chPref val="3"/>
        </dgm:presLayoutVars>
      </dgm:prSet>
      <dgm:spPr/>
    </dgm:pt>
    <dgm:pt modelId="{41A56B42-4678-4311-AFE9-C6512350D243}" type="pres">
      <dgm:prSet presAssocID="{7FBF69CB-BEAC-46F6-855A-5E5FCE584EC5}" presName="rootConnector" presStyleLbl="node3" presStyleIdx="2" presStyleCnt="7"/>
      <dgm:spPr/>
    </dgm:pt>
    <dgm:pt modelId="{099A33AD-AC5B-4D12-A106-EF28C2D74D9D}" type="pres">
      <dgm:prSet presAssocID="{7FBF69CB-BEAC-46F6-855A-5E5FCE584EC5}" presName="hierChild4" presStyleCnt="0"/>
      <dgm:spPr/>
    </dgm:pt>
    <dgm:pt modelId="{08EBCD9E-95E1-4A11-816C-8CD5E5EBDDBF}" type="pres">
      <dgm:prSet presAssocID="{7FBF69CB-BEAC-46F6-855A-5E5FCE584EC5}" presName="hierChild5" presStyleCnt="0"/>
      <dgm:spPr/>
    </dgm:pt>
    <dgm:pt modelId="{B72A68D5-6BB7-462F-8D5B-AFC39EAD69A1}" type="pres">
      <dgm:prSet presAssocID="{BD79C788-1FCA-4A6D-BDC4-750FEC4C831D}" presName="Name37" presStyleLbl="parChTrans1D3" presStyleIdx="3" presStyleCnt="7"/>
      <dgm:spPr/>
    </dgm:pt>
    <dgm:pt modelId="{B655F54D-D334-4C42-8914-7DFD34355A07}" type="pres">
      <dgm:prSet presAssocID="{DEAF8415-7EB9-433D-B481-5A933DEB89A5}" presName="hierRoot2" presStyleCnt="0">
        <dgm:presLayoutVars>
          <dgm:hierBranch val="init"/>
        </dgm:presLayoutVars>
      </dgm:prSet>
      <dgm:spPr/>
    </dgm:pt>
    <dgm:pt modelId="{37E8B6B3-3977-418E-8F6A-9EB51F14DD8A}" type="pres">
      <dgm:prSet presAssocID="{DEAF8415-7EB9-433D-B481-5A933DEB89A5}" presName="rootComposite" presStyleCnt="0"/>
      <dgm:spPr/>
    </dgm:pt>
    <dgm:pt modelId="{433667E8-82D9-41D4-A316-35C8E94086C0}" type="pres">
      <dgm:prSet presAssocID="{DEAF8415-7EB9-433D-B481-5A933DEB89A5}" presName="rootText" presStyleLbl="node3" presStyleIdx="3" presStyleCnt="7" custScaleX="152942">
        <dgm:presLayoutVars>
          <dgm:chPref val="3"/>
        </dgm:presLayoutVars>
      </dgm:prSet>
      <dgm:spPr/>
    </dgm:pt>
    <dgm:pt modelId="{052FCA3D-F3C3-4D09-8A38-9FFD35B0E287}" type="pres">
      <dgm:prSet presAssocID="{DEAF8415-7EB9-433D-B481-5A933DEB89A5}" presName="rootConnector" presStyleLbl="node3" presStyleIdx="3" presStyleCnt="7"/>
      <dgm:spPr/>
    </dgm:pt>
    <dgm:pt modelId="{8BAA1D6F-648B-45B9-B3AF-307CC739D058}" type="pres">
      <dgm:prSet presAssocID="{DEAF8415-7EB9-433D-B481-5A933DEB89A5}" presName="hierChild4" presStyleCnt="0"/>
      <dgm:spPr/>
    </dgm:pt>
    <dgm:pt modelId="{BD02CC16-49F9-4FB8-A603-39014B4EAB3D}" type="pres">
      <dgm:prSet presAssocID="{DEAF8415-7EB9-433D-B481-5A933DEB89A5}" presName="hierChild5" presStyleCnt="0"/>
      <dgm:spPr/>
    </dgm:pt>
    <dgm:pt modelId="{9D85440F-66E6-45E8-B9E7-14D0F682711A}" type="pres">
      <dgm:prSet presAssocID="{DD7C7FC3-4699-4B20-969A-456FE742721D}" presName="hierChild5" presStyleCnt="0"/>
      <dgm:spPr/>
    </dgm:pt>
    <dgm:pt modelId="{BE137C94-2207-4E1B-98CD-7220F8C19FC0}" type="pres">
      <dgm:prSet presAssocID="{6BA0041D-0BA2-485A-BD93-454C15D0955D}" presName="Name37" presStyleLbl="parChTrans1D2" presStyleIdx="1" presStyleCnt="5"/>
      <dgm:spPr/>
    </dgm:pt>
    <dgm:pt modelId="{EDB2BAAB-9013-4760-A38C-D8C82AADF114}" type="pres">
      <dgm:prSet presAssocID="{A67E3BD4-E8C9-4E37-90E3-E348DD9AE162}" presName="hierRoot2" presStyleCnt="0">
        <dgm:presLayoutVars>
          <dgm:hierBranch val="init"/>
        </dgm:presLayoutVars>
      </dgm:prSet>
      <dgm:spPr/>
    </dgm:pt>
    <dgm:pt modelId="{B53D6915-4677-4744-955C-35C00D478C93}" type="pres">
      <dgm:prSet presAssocID="{A67E3BD4-E8C9-4E37-90E3-E348DD9AE162}" presName="rootComposite" presStyleCnt="0"/>
      <dgm:spPr/>
    </dgm:pt>
    <dgm:pt modelId="{6478B822-552A-4B9D-81FE-651BB61B473E}" type="pres">
      <dgm:prSet presAssocID="{A67E3BD4-E8C9-4E37-90E3-E348DD9AE162}" presName="rootText" presStyleLbl="node2" presStyleIdx="1" presStyleCnt="5" custScaleX="185397">
        <dgm:presLayoutVars>
          <dgm:chPref val="3"/>
        </dgm:presLayoutVars>
      </dgm:prSet>
      <dgm:spPr/>
    </dgm:pt>
    <dgm:pt modelId="{BE3E256E-8986-49F1-BDDC-9A6B978CF76C}" type="pres">
      <dgm:prSet presAssocID="{A67E3BD4-E8C9-4E37-90E3-E348DD9AE162}" presName="rootConnector" presStyleLbl="node2" presStyleIdx="1" presStyleCnt="5"/>
      <dgm:spPr/>
    </dgm:pt>
    <dgm:pt modelId="{8142CFB4-9950-4C8F-8E2B-C6D84FF4DDBF}" type="pres">
      <dgm:prSet presAssocID="{A67E3BD4-E8C9-4E37-90E3-E348DD9AE162}" presName="hierChild4" presStyleCnt="0"/>
      <dgm:spPr/>
    </dgm:pt>
    <dgm:pt modelId="{1910FD54-CD65-4427-BA0C-1F3FBA35C210}" type="pres">
      <dgm:prSet presAssocID="{297AADBF-3E74-4338-A377-8A12E8CC74DF}" presName="Name37" presStyleLbl="parChTrans1D3" presStyleIdx="4" presStyleCnt="7"/>
      <dgm:spPr/>
    </dgm:pt>
    <dgm:pt modelId="{BF79035B-A1DF-4088-A82F-2FF0BD318417}" type="pres">
      <dgm:prSet presAssocID="{B7165DD2-5A01-47EA-9364-5A8D88D83DCA}" presName="hierRoot2" presStyleCnt="0">
        <dgm:presLayoutVars>
          <dgm:hierBranch val="init"/>
        </dgm:presLayoutVars>
      </dgm:prSet>
      <dgm:spPr/>
    </dgm:pt>
    <dgm:pt modelId="{C0B1FF14-4DAA-4D56-971B-97CF54EDA94B}" type="pres">
      <dgm:prSet presAssocID="{B7165DD2-5A01-47EA-9364-5A8D88D83DCA}" presName="rootComposite" presStyleCnt="0"/>
      <dgm:spPr/>
    </dgm:pt>
    <dgm:pt modelId="{5B670D1A-4213-4DEE-8DD6-AAA96FB15B7A}" type="pres">
      <dgm:prSet presAssocID="{B7165DD2-5A01-47EA-9364-5A8D88D83DCA}" presName="rootText" presStyleLbl="node3" presStyleIdx="4" presStyleCnt="7" custScaleX="152942">
        <dgm:presLayoutVars>
          <dgm:chPref val="3"/>
        </dgm:presLayoutVars>
      </dgm:prSet>
      <dgm:spPr/>
    </dgm:pt>
    <dgm:pt modelId="{C1AEDBEA-A209-48BB-AF76-9D97E474F311}" type="pres">
      <dgm:prSet presAssocID="{B7165DD2-5A01-47EA-9364-5A8D88D83DCA}" presName="rootConnector" presStyleLbl="node3" presStyleIdx="4" presStyleCnt="7"/>
      <dgm:spPr/>
    </dgm:pt>
    <dgm:pt modelId="{8D22F6DE-F507-4507-BD50-ECC36147BFFA}" type="pres">
      <dgm:prSet presAssocID="{B7165DD2-5A01-47EA-9364-5A8D88D83DCA}" presName="hierChild4" presStyleCnt="0"/>
      <dgm:spPr/>
    </dgm:pt>
    <dgm:pt modelId="{11971E50-564C-49AD-86EF-F24E8BFBC856}" type="pres">
      <dgm:prSet presAssocID="{B7165DD2-5A01-47EA-9364-5A8D88D83DCA}" presName="hierChild5" presStyleCnt="0"/>
      <dgm:spPr/>
    </dgm:pt>
    <dgm:pt modelId="{E56A32E5-B224-4C28-B5ED-4B8F9FFA6D44}" type="pres">
      <dgm:prSet presAssocID="{D06FBE5E-4148-4956-8663-A4D44F1D6F50}" presName="Name37" presStyleLbl="parChTrans1D3" presStyleIdx="5" presStyleCnt="7"/>
      <dgm:spPr/>
    </dgm:pt>
    <dgm:pt modelId="{92CF7529-CBE8-4C95-8683-5ABC129E6A83}" type="pres">
      <dgm:prSet presAssocID="{C30880E5-CA99-4E07-8BCA-2E9F832E763D}" presName="hierRoot2" presStyleCnt="0">
        <dgm:presLayoutVars>
          <dgm:hierBranch val="init"/>
        </dgm:presLayoutVars>
      </dgm:prSet>
      <dgm:spPr/>
    </dgm:pt>
    <dgm:pt modelId="{B17B3EE5-3781-4367-9891-F651931452CD}" type="pres">
      <dgm:prSet presAssocID="{C30880E5-CA99-4E07-8BCA-2E9F832E763D}" presName="rootComposite" presStyleCnt="0"/>
      <dgm:spPr/>
    </dgm:pt>
    <dgm:pt modelId="{EF6AA0FE-7698-47D5-B66B-E913DB5F4C1D}" type="pres">
      <dgm:prSet presAssocID="{C30880E5-CA99-4E07-8BCA-2E9F832E763D}" presName="rootText" presStyleLbl="node3" presStyleIdx="5" presStyleCnt="7" custScaleX="152942">
        <dgm:presLayoutVars>
          <dgm:chPref val="3"/>
        </dgm:presLayoutVars>
      </dgm:prSet>
      <dgm:spPr/>
    </dgm:pt>
    <dgm:pt modelId="{5904F1C3-4ACD-46D6-B5B9-4E46E9B1FD48}" type="pres">
      <dgm:prSet presAssocID="{C30880E5-CA99-4E07-8BCA-2E9F832E763D}" presName="rootConnector" presStyleLbl="node3" presStyleIdx="5" presStyleCnt="7"/>
      <dgm:spPr/>
    </dgm:pt>
    <dgm:pt modelId="{96571C6F-AB17-4142-A350-9FCD616E6AB0}" type="pres">
      <dgm:prSet presAssocID="{C30880E5-CA99-4E07-8BCA-2E9F832E763D}" presName="hierChild4" presStyleCnt="0"/>
      <dgm:spPr/>
    </dgm:pt>
    <dgm:pt modelId="{49B3C327-26F9-47E9-B7E7-92C3EAD7B2DA}" type="pres">
      <dgm:prSet presAssocID="{C30880E5-CA99-4E07-8BCA-2E9F832E763D}" presName="hierChild5" presStyleCnt="0"/>
      <dgm:spPr/>
    </dgm:pt>
    <dgm:pt modelId="{E79CA79F-D5A0-46B2-9EFF-8811A50EAE42}" type="pres">
      <dgm:prSet presAssocID="{39EA1294-90E7-4C17-8600-BC68433F5EF0}" presName="Name37" presStyleLbl="parChTrans1D3" presStyleIdx="6" presStyleCnt="7"/>
      <dgm:spPr/>
    </dgm:pt>
    <dgm:pt modelId="{85178977-0D1E-4C45-B6F5-C0049F0C65D7}" type="pres">
      <dgm:prSet presAssocID="{EA72F292-F517-41A8-B9D1-AD60C2326227}" presName="hierRoot2" presStyleCnt="0">
        <dgm:presLayoutVars>
          <dgm:hierBranch val="init"/>
        </dgm:presLayoutVars>
      </dgm:prSet>
      <dgm:spPr/>
    </dgm:pt>
    <dgm:pt modelId="{A01319DB-76E2-4EFB-BCA8-DC7918CE8EAA}" type="pres">
      <dgm:prSet presAssocID="{EA72F292-F517-41A8-B9D1-AD60C2326227}" presName="rootComposite" presStyleCnt="0"/>
      <dgm:spPr/>
    </dgm:pt>
    <dgm:pt modelId="{FCAC2CCB-B42F-48A1-B46E-C4C0E90DDDFF}" type="pres">
      <dgm:prSet presAssocID="{EA72F292-F517-41A8-B9D1-AD60C2326227}" presName="rootText" presStyleLbl="node3" presStyleIdx="6" presStyleCnt="7" custScaleX="152942">
        <dgm:presLayoutVars>
          <dgm:chPref val="3"/>
        </dgm:presLayoutVars>
      </dgm:prSet>
      <dgm:spPr/>
    </dgm:pt>
    <dgm:pt modelId="{53CF554E-0B7E-4330-A1F1-C2B4C32EE511}" type="pres">
      <dgm:prSet presAssocID="{EA72F292-F517-41A8-B9D1-AD60C2326227}" presName="rootConnector" presStyleLbl="node3" presStyleIdx="6" presStyleCnt="7"/>
      <dgm:spPr/>
    </dgm:pt>
    <dgm:pt modelId="{AB8B663D-F09B-49B0-98BD-80E1F519303B}" type="pres">
      <dgm:prSet presAssocID="{EA72F292-F517-41A8-B9D1-AD60C2326227}" presName="hierChild4" presStyleCnt="0"/>
      <dgm:spPr/>
    </dgm:pt>
    <dgm:pt modelId="{48571A9B-183F-4526-A8A7-4DEE8E68072A}" type="pres">
      <dgm:prSet presAssocID="{EA72F292-F517-41A8-B9D1-AD60C2326227}" presName="hierChild5" presStyleCnt="0"/>
      <dgm:spPr/>
    </dgm:pt>
    <dgm:pt modelId="{DC4B7773-DFF6-436E-BD7F-D9E7BDBFC4A6}" type="pres">
      <dgm:prSet presAssocID="{A67E3BD4-E8C9-4E37-90E3-E348DD9AE162}" presName="hierChild5" presStyleCnt="0"/>
      <dgm:spPr/>
    </dgm:pt>
    <dgm:pt modelId="{F60898AF-0DC3-4146-962D-DA0063F329EE}" type="pres">
      <dgm:prSet presAssocID="{8CF70AE9-5A2F-4C29-A8CD-413F414C402E}" presName="Name37" presStyleLbl="parChTrans1D2" presStyleIdx="2" presStyleCnt="5"/>
      <dgm:spPr/>
    </dgm:pt>
    <dgm:pt modelId="{84F1E26D-D061-41F2-9F6F-6B89242413E7}" type="pres">
      <dgm:prSet presAssocID="{290CB66E-E66B-4A44-B087-C1E05A150B93}" presName="hierRoot2" presStyleCnt="0">
        <dgm:presLayoutVars>
          <dgm:hierBranch val="init"/>
        </dgm:presLayoutVars>
      </dgm:prSet>
      <dgm:spPr/>
    </dgm:pt>
    <dgm:pt modelId="{21E303B8-ADE8-4BA1-9E63-C0C5EB15D01F}" type="pres">
      <dgm:prSet presAssocID="{290CB66E-E66B-4A44-B087-C1E05A150B93}" presName="rootComposite" presStyleCnt="0"/>
      <dgm:spPr/>
    </dgm:pt>
    <dgm:pt modelId="{149F6834-109B-4017-86DA-B89AF58BAEB5}" type="pres">
      <dgm:prSet presAssocID="{290CB66E-E66B-4A44-B087-C1E05A150B93}" presName="rootText" presStyleLbl="node2" presStyleIdx="2" presStyleCnt="5" custScaleX="185397">
        <dgm:presLayoutVars>
          <dgm:chPref val="3"/>
        </dgm:presLayoutVars>
      </dgm:prSet>
      <dgm:spPr/>
    </dgm:pt>
    <dgm:pt modelId="{E08EBFD6-AC52-4CDA-8865-E843BB31ACFB}" type="pres">
      <dgm:prSet presAssocID="{290CB66E-E66B-4A44-B087-C1E05A150B93}" presName="rootConnector" presStyleLbl="node2" presStyleIdx="2" presStyleCnt="5"/>
      <dgm:spPr/>
    </dgm:pt>
    <dgm:pt modelId="{348E5B65-0269-4391-9484-6AF222BE212F}" type="pres">
      <dgm:prSet presAssocID="{290CB66E-E66B-4A44-B087-C1E05A150B93}" presName="hierChild4" presStyleCnt="0"/>
      <dgm:spPr/>
    </dgm:pt>
    <dgm:pt modelId="{0A871511-C675-419D-B56E-D9EF653F40D6}" type="pres">
      <dgm:prSet presAssocID="{290CB66E-E66B-4A44-B087-C1E05A150B93}" presName="hierChild5" presStyleCnt="0"/>
      <dgm:spPr/>
    </dgm:pt>
    <dgm:pt modelId="{02E37A3B-A516-4091-9624-D5B5D317EE49}" type="pres">
      <dgm:prSet presAssocID="{84E1A436-6E5F-4506-8076-2A45BFFB4619}" presName="Name37" presStyleLbl="parChTrans1D2" presStyleIdx="3" presStyleCnt="5"/>
      <dgm:spPr/>
    </dgm:pt>
    <dgm:pt modelId="{B82AECE7-804D-47C6-B71C-0FB7C09B82FC}" type="pres">
      <dgm:prSet presAssocID="{1DBFCF06-2229-4F5D-99A3-86188DD58490}" presName="hierRoot2" presStyleCnt="0">
        <dgm:presLayoutVars>
          <dgm:hierBranch val="init"/>
        </dgm:presLayoutVars>
      </dgm:prSet>
      <dgm:spPr/>
    </dgm:pt>
    <dgm:pt modelId="{F50B6B16-D043-41CC-A544-7487BAD5AC80}" type="pres">
      <dgm:prSet presAssocID="{1DBFCF06-2229-4F5D-99A3-86188DD58490}" presName="rootComposite" presStyleCnt="0"/>
      <dgm:spPr/>
    </dgm:pt>
    <dgm:pt modelId="{DC92B0E1-B38C-4642-B92A-62EE2E68A2E2}" type="pres">
      <dgm:prSet presAssocID="{1DBFCF06-2229-4F5D-99A3-86188DD58490}" presName="rootText" presStyleLbl="node2" presStyleIdx="3" presStyleCnt="5" custScaleX="185397">
        <dgm:presLayoutVars>
          <dgm:chPref val="3"/>
        </dgm:presLayoutVars>
      </dgm:prSet>
      <dgm:spPr/>
    </dgm:pt>
    <dgm:pt modelId="{5BBA1F24-8E9A-41CA-92F6-8AE841DC224D}" type="pres">
      <dgm:prSet presAssocID="{1DBFCF06-2229-4F5D-99A3-86188DD58490}" presName="rootConnector" presStyleLbl="node2" presStyleIdx="3" presStyleCnt="5"/>
      <dgm:spPr/>
    </dgm:pt>
    <dgm:pt modelId="{D595034D-2C2D-4DBE-97A3-1935B6046F2C}" type="pres">
      <dgm:prSet presAssocID="{1DBFCF06-2229-4F5D-99A3-86188DD58490}" presName="hierChild4" presStyleCnt="0"/>
      <dgm:spPr/>
    </dgm:pt>
    <dgm:pt modelId="{253BCC0A-08D3-484D-9BE0-0473124F45DA}" type="pres">
      <dgm:prSet presAssocID="{1DBFCF06-2229-4F5D-99A3-86188DD58490}" presName="hierChild5" presStyleCnt="0"/>
      <dgm:spPr/>
    </dgm:pt>
    <dgm:pt modelId="{F1B1DEFD-FE1B-4B29-A3C1-4229E13E6BEB}" type="pres">
      <dgm:prSet presAssocID="{6C9FA76C-5DE4-4323-ACA5-85E40CE20F58}" presName="Name37" presStyleLbl="parChTrans1D2" presStyleIdx="4" presStyleCnt="5"/>
      <dgm:spPr/>
    </dgm:pt>
    <dgm:pt modelId="{C46FC07C-4CCB-4600-A2FF-E379D27B2404}" type="pres">
      <dgm:prSet presAssocID="{DB6D6D4B-7F41-47F9-B7CB-AD9A696398EE}" presName="hierRoot2" presStyleCnt="0">
        <dgm:presLayoutVars>
          <dgm:hierBranch val="init"/>
        </dgm:presLayoutVars>
      </dgm:prSet>
      <dgm:spPr/>
    </dgm:pt>
    <dgm:pt modelId="{6CDDB39E-7221-4BD8-A802-5E56381CCE62}" type="pres">
      <dgm:prSet presAssocID="{DB6D6D4B-7F41-47F9-B7CB-AD9A696398EE}" presName="rootComposite" presStyleCnt="0"/>
      <dgm:spPr/>
    </dgm:pt>
    <dgm:pt modelId="{3149D35C-FC34-4277-BC68-4A32C230507F}" type="pres">
      <dgm:prSet presAssocID="{DB6D6D4B-7F41-47F9-B7CB-AD9A696398EE}" presName="rootText" presStyleLbl="node2" presStyleIdx="4" presStyleCnt="5" custScaleX="185397">
        <dgm:presLayoutVars>
          <dgm:chPref val="3"/>
        </dgm:presLayoutVars>
      </dgm:prSet>
      <dgm:spPr/>
    </dgm:pt>
    <dgm:pt modelId="{4FE031A1-96F1-48B3-AA35-3E6DA8CB8353}" type="pres">
      <dgm:prSet presAssocID="{DB6D6D4B-7F41-47F9-B7CB-AD9A696398EE}" presName="rootConnector" presStyleLbl="node2" presStyleIdx="4" presStyleCnt="5"/>
      <dgm:spPr/>
    </dgm:pt>
    <dgm:pt modelId="{21F3C568-A30D-4C09-BBBF-84E549CCB140}" type="pres">
      <dgm:prSet presAssocID="{DB6D6D4B-7F41-47F9-B7CB-AD9A696398EE}" presName="hierChild4" presStyleCnt="0"/>
      <dgm:spPr/>
    </dgm:pt>
    <dgm:pt modelId="{C3B01515-55AC-4635-89C7-649D5D75BB52}" type="pres">
      <dgm:prSet presAssocID="{DB6D6D4B-7F41-47F9-B7CB-AD9A696398EE}" presName="hierChild5" presStyleCnt="0"/>
      <dgm:spPr/>
    </dgm:pt>
    <dgm:pt modelId="{4701559C-B0F9-4A5E-A0AA-35B0C19991C1}" type="pres">
      <dgm:prSet presAssocID="{EE1C843E-330E-4506-B664-03D3FC5A0065}" presName="hierChild3" presStyleCnt="0"/>
      <dgm:spPr/>
    </dgm:pt>
  </dgm:ptLst>
  <dgm:cxnLst>
    <dgm:cxn modelId="{7168B402-D0D0-49FC-AD4F-DB06C77F72F4}" type="presOf" srcId="{1DBFCF06-2229-4F5D-99A3-86188DD58490}" destId="{DC92B0E1-B38C-4642-B92A-62EE2E68A2E2}" srcOrd="0" destOrd="0" presId="urn:microsoft.com/office/officeart/2005/8/layout/orgChart1"/>
    <dgm:cxn modelId="{8B9A890B-F1EB-4904-80D9-82B906A521E8}" type="presOf" srcId="{DEAF8415-7EB9-433D-B481-5A933DEB89A5}" destId="{433667E8-82D9-41D4-A316-35C8E94086C0}" srcOrd="0" destOrd="0" presId="urn:microsoft.com/office/officeart/2005/8/layout/orgChart1"/>
    <dgm:cxn modelId="{8378EB10-8FB1-4AD9-86B7-2972AA9D143B}" type="presOf" srcId="{DD7C7FC3-4699-4B20-969A-456FE742721D}" destId="{48B7021F-3A9B-40B0-A1E1-7487F68C4ABA}" srcOrd="1" destOrd="0" presId="urn:microsoft.com/office/officeart/2005/8/layout/orgChart1"/>
    <dgm:cxn modelId="{BCA76A11-10D4-4F8F-9913-0C84158E76E8}" type="presOf" srcId="{DD7C7FC3-4699-4B20-969A-456FE742721D}" destId="{98045998-88D9-480E-A796-88A98A3367FE}" srcOrd="0" destOrd="0" presId="urn:microsoft.com/office/officeart/2005/8/layout/orgChart1"/>
    <dgm:cxn modelId="{CA1D6015-7897-41AD-9086-6E68C9D219D7}" type="presOf" srcId="{EE1C843E-330E-4506-B664-03D3FC5A0065}" destId="{563D6162-C35D-4FB5-B448-01BD6B6B0DEE}" srcOrd="0" destOrd="0" presId="urn:microsoft.com/office/officeart/2005/8/layout/orgChart1"/>
    <dgm:cxn modelId="{D8A4F91A-E8FE-48F0-9065-8CBB47F424B8}" type="presOf" srcId="{6BA0041D-0BA2-485A-BD93-454C15D0955D}" destId="{BE137C94-2207-4E1B-98CD-7220F8C19FC0}" srcOrd="0" destOrd="0" presId="urn:microsoft.com/office/officeart/2005/8/layout/orgChart1"/>
    <dgm:cxn modelId="{85D6BA1B-C3C6-4B88-BF49-B8CEF871CEB5}" srcId="{A67E3BD4-E8C9-4E37-90E3-E348DD9AE162}" destId="{C30880E5-CA99-4E07-8BCA-2E9F832E763D}" srcOrd="1" destOrd="0" parTransId="{D06FBE5E-4148-4956-8663-A4D44F1D6F50}" sibTransId="{B4C2581C-FD7D-434E-9049-8C3F935B3127}"/>
    <dgm:cxn modelId="{B4BA312D-26F1-4113-AC5E-2DA51F951891}" type="presOf" srcId="{EA72F292-F517-41A8-B9D1-AD60C2326227}" destId="{FCAC2CCB-B42F-48A1-B46E-C4C0E90DDDFF}" srcOrd="0" destOrd="0" presId="urn:microsoft.com/office/officeart/2005/8/layout/orgChart1"/>
    <dgm:cxn modelId="{2A431B2F-CC91-4248-B496-7696F5B08BC3}" srcId="{A67E3BD4-E8C9-4E37-90E3-E348DD9AE162}" destId="{EA72F292-F517-41A8-B9D1-AD60C2326227}" srcOrd="2" destOrd="0" parTransId="{39EA1294-90E7-4C17-8600-BC68433F5EF0}" sibTransId="{F9665FA5-A353-468C-AF0F-7BE4B0FD1070}"/>
    <dgm:cxn modelId="{B620FE30-7709-4DD2-9C1E-6FAEF67FD62C}" type="presOf" srcId="{DEAF8415-7EB9-433D-B481-5A933DEB89A5}" destId="{052FCA3D-F3C3-4D09-8A38-9FFD35B0E287}" srcOrd="1" destOrd="0" presId="urn:microsoft.com/office/officeart/2005/8/layout/orgChart1"/>
    <dgm:cxn modelId="{2303D332-D222-4246-91E0-A222009939B3}" type="presOf" srcId="{DB6D6D4B-7F41-47F9-B7CB-AD9A696398EE}" destId="{4FE031A1-96F1-48B3-AA35-3E6DA8CB8353}" srcOrd="1" destOrd="0" presId="urn:microsoft.com/office/officeart/2005/8/layout/orgChart1"/>
    <dgm:cxn modelId="{96B1B033-10FE-4FC1-98FC-2CD9DB650563}" srcId="{DD7C7FC3-4699-4B20-969A-456FE742721D}" destId="{7FBF69CB-BEAC-46F6-855A-5E5FCE584EC5}" srcOrd="2" destOrd="0" parTransId="{BDA15565-8A43-43AB-81DE-1A4B8F418EEC}" sibTransId="{D7E99B90-B1C6-4F64-8383-846F457F687D}"/>
    <dgm:cxn modelId="{2E886434-5111-45AE-845F-193CA70F17C2}" type="presOf" srcId="{297AADBF-3E74-4338-A377-8A12E8CC74DF}" destId="{1910FD54-CD65-4427-BA0C-1F3FBA35C210}" srcOrd="0" destOrd="0" presId="urn:microsoft.com/office/officeart/2005/8/layout/orgChart1"/>
    <dgm:cxn modelId="{4B5D173C-799B-4922-9A7C-EEBDAC2EC7E0}" srcId="{2742F0B0-91C7-4B85-9B30-45B43445DDA8}" destId="{EE1C843E-330E-4506-B664-03D3FC5A0065}" srcOrd="0" destOrd="0" parTransId="{A329E883-747B-4983-936C-3A0453D87D94}" sibTransId="{EBE7B569-61D0-4628-8E7A-AC2EB1DE00BD}"/>
    <dgm:cxn modelId="{A9EC733E-19FB-4AC7-8A13-1E9A91DCEF16}" type="presOf" srcId="{84E1A436-6E5F-4506-8076-2A45BFFB4619}" destId="{02E37A3B-A516-4091-9624-D5B5D317EE49}" srcOrd="0" destOrd="0" presId="urn:microsoft.com/office/officeart/2005/8/layout/orgChart1"/>
    <dgm:cxn modelId="{5C49D35C-D360-428F-98F8-5AC735FC963A}" type="presOf" srcId="{A3A2FE3B-B048-4E23-BBAF-80F67169B36B}" destId="{8AC82D01-08DA-4D20-88E7-0E79D4263542}" srcOrd="1" destOrd="0" presId="urn:microsoft.com/office/officeart/2005/8/layout/orgChart1"/>
    <dgm:cxn modelId="{0109235E-DE3F-4D2F-93B0-808BA58AD3CC}" type="presOf" srcId="{DB6D6D4B-7F41-47F9-B7CB-AD9A696398EE}" destId="{3149D35C-FC34-4277-BC68-4A32C230507F}" srcOrd="0" destOrd="0" presId="urn:microsoft.com/office/officeart/2005/8/layout/orgChart1"/>
    <dgm:cxn modelId="{8B9E1C60-41BB-4F67-95B7-34E265CF5735}" type="presOf" srcId="{B7165DD2-5A01-47EA-9364-5A8D88D83DCA}" destId="{C1AEDBEA-A209-48BB-AF76-9D97E474F311}" srcOrd="1" destOrd="0" presId="urn:microsoft.com/office/officeart/2005/8/layout/orgChart1"/>
    <dgm:cxn modelId="{6B7B7D43-C22B-4A5A-A600-621EBC6A5A2F}" type="presOf" srcId="{7FBF69CB-BEAC-46F6-855A-5E5FCE584EC5}" destId="{41A56B42-4678-4311-AFE9-C6512350D243}" srcOrd="1" destOrd="0" presId="urn:microsoft.com/office/officeart/2005/8/layout/orgChart1"/>
    <dgm:cxn modelId="{ED954949-D20A-4598-B72C-49A824DF0FFD}" type="presOf" srcId="{7FBF69CB-BEAC-46F6-855A-5E5FCE584EC5}" destId="{16C2144D-B0DF-445B-89D5-929C94540256}" srcOrd="0" destOrd="0" presId="urn:microsoft.com/office/officeart/2005/8/layout/orgChart1"/>
    <dgm:cxn modelId="{6640E94A-8907-43CF-A440-E82240D72925}" srcId="{DD7C7FC3-4699-4B20-969A-456FE742721D}" destId="{A3A2FE3B-B048-4E23-BBAF-80F67169B36B}" srcOrd="0" destOrd="0" parTransId="{7BAA2DDF-5F0E-4309-BEF2-CFCBFF830F66}" sibTransId="{1D757427-0102-4B75-85A2-E3AA437321A4}"/>
    <dgm:cxn modelId="{A042C84D-E4C1-4843-AF32-0046BA885842}" type="presOf" srcId="{9DBF036A-020B-42D2-8F26-E72159B61C24}" destId="{0AAF803D-77D8-42A0-B033-1A7196F511A5}" srcOrd="1" destOrd="0" presId="urn:microsoft.com/office/officeart/2005/8/layout/orgChart1"/>
    <dgm:cxn modelId="{305E456F-C947-4D8F-A33C-A2D9DFAACD7A}" type="presOf" srcId="{A67E3BD4-E8C9-4E37-90E3-E348DD9AE162}" destId="{BE3E256E-8986-49F1-BDDC-9A6B978CF76C}" srcOrd="1" destOrd="0" presId="urn:microsoft.com/office/officeart/2005/8/layout/orgChart1"/>
    <dgm:cxn modelId="{6B6CA16F-DBF7-4FA4-A92B-60B614B18D57}" type="presOf" srcId="{39EA1294-90E7-4C17-8600-BC68433F5EF0}" destId="{E79CA79F-D5A0-46B2-9EFF-8811A50EAE42}" srcOrd="0" destOrd="0" presId="urn:microsoft.com/office/officeart/2005/8/layout/orgChart1"/>
    <dgm:cxn modelId="{4E8FA970-2F55-4DEA-9682-71194D18FAA2}" type="presOf" srcId="{C30880E5-CA99-4E07-8BCA-2E9F832E763D}" destId="{EF6AA0FE-7698-47D5-B66B-E913DB5F4C1D}" srcOrd="0" destOrd="0" presId="urn:microsoft.com/office/officeart/2005/8/layout/orgChart1"/>
    <dgm:cxn modelId="{540DD451-9714-44F2-A374-AE987DC3281A}" type="presOf" srcId="{C30880E5-CA99-4E07-8BCA-2E9F832E763D}" destId="{5904F1C3-4ACD-46D6-B5B9-4E46E9B1FD48}" srcOrd="1" destOrd="0" presId="urn:microsoft.com/office/officeart/2005/8/layout/orgChart1"/>
    <dgm:cxn modelId="{74D49B72-620C-4CA7-813C-04969477C165}" type="presOf" srcId="{A67E3BD4-E8C9-4E37-90E3-E348DD9AE162}" destId="{6478B822-552A-4B9D-81FE-651BB61B473E}" srcOrd="0" destOrd="0" presId="urn:microsoft.com/office/officeart/2005/8/layout/orgChart1"/>
    <dgm:cxn modelId="{B1CF1956-9426-4CE5-805B-FD58FC0CF5F3}" type="presOf" srcId="{A3A2FE3B-B048-4E23-BBAF-80F67169B36B}" destId="{13A33924-4275-4771-8FE6-39040FEE8153}" srcOrd="0" destOrd="0" presId="urn:microsoft.com/office/officeart/2005/8/layout/orgChart1"/>
    <dgm:cxn modelId="{BEE4907B-F6EA-4C22-9B91-1BD624B754C7}" type="presOf" srcId="{1DBFCF06-2229-4F5D-99A3-86188DD58490}" destId="{5BBA1F24-8E9A-41CA-92F6-8AE841DC224D}" srcOrd="1" destOrd="0" presId="urn:microsoft.com/office/officeart/2005/8/layout/orgChart1"/>
    <dgm:cxn modelId="{FA224F7D-A567-47A3-89EC-ECF0811164CB}" srcId="{EE1C843E-330E-4506-B664-03D3FC5A0065}" destId="{A67E3BD4-E8C9-4E37-90E3-E348DD9AE162}" srcOrd="1" destOrd="0" parTransId="{6BA0041D-0BA2-485A-BD93-454C15D0955D}" sibTransId="{3CD0607C-E383-49E7-9D42-5DD18D2DAF1B}"/>
    <dgm:cxn modelId="{D878FC8E-2D86-452F-9DE5-90419FE90C87}" type="presOf" srcId="{290CB66E-E66B-4A44-B087-C1E05A150B93}" destId="{E08EBFD6-AC52-4CDA-8865-E843BB31ACFB}" srcOrd="1" destOrd="0" presId="urn:microsoft.com/office/officeart/2005/8/layout/orgChart1"/>
    <dgm:cxn modelId="{16F5FD91-7B49-499B-9DCF-73AEAAB3566D}" type="presOf" srcId="{EE1C843E-330E-4506-B664-03D3FC5A0065}" destId="{60C63875-6544-4794-A5D6-67DA606EC7CC}" srcOrd="1" destOrd="0" presId="urn:microsoft.com/office/officeart/2005/8/layout/orgChart1"/>
    <dgm:cxn modelId="{31E88C92-5D99-4EF6-B94E-85D78B1398D7}" type="presOf" srcId="{EA72F292-F517-41A8-B9D1-AD60C2326227}" destId="{53CF554E-0B7E-4330-A1F1-C2B4C32EE511}" srcOrd="1" destOrd="0" presId="urn:microsoft.com/office/officeart/2005/8/layout/orgChart1"/>
    <dgm:cxn modelId="{126CBE9A-CD90-4FB8-9EB5-80A17012874D}" type="presOf" srcId="{6C9FA76C-5DE4-4323-ACA5-85E40CE20F58}" destId="{F1B1DEFD-FE1B-4B29-A3C1-4229E13E6BEB}" srcOrd="0" destOrd="0" presId="urn:microsoft.com/office/officeart/2005/8/layout/orgChart1"/>
    <dgm:cxn modelId="{847DD9A1-B98A-402A-8081-D9631B2C3E02}" srcId="{DD7C7FC3-4699-4B20-969A-456FE742721D}" destId="{9DBF036A-020B-42D2-8F26-E72159B61C24}" srcOrd="1" destOrd="0" parTransId="{41541843-9215-405C-B959-F7ED84F09D9B}" sibTransId="{6400FE5F-5F54-4CD8-9B09-DD6B770A2B1E}"/>
    <dgm:cxn modelId="{421291A9-D18D-4BCA-B2E1-076F5451FD2E}" srcId="{EE1C843E-330E-4506-B664-03D3FC5A0065}" destId="{DB6D6D4B-7F41-47F9-B7CB-AD9A696398EE}" srcOrd="4" destOrd="0" parTransId="{6C9FA76C-5DE4-4323-ACA5-85E40CE20F58}" sibTransId="{EBE68B7E-278B-467A-B078-01D7E85D12FC}"/>
    <dgm:cxn modelId="{95B208B9-7663-4EBB-AC86-F27B2E790E50}" srcId="{EE1C843E-330E-4506-B664-03D3FC5A0065}" destId="{290CB66E-E66B-4A44-B087-C1E05A150B93}" srcOrd="2" destOrd="0" parTransId="{8CF70AE9-5A2F-4C29-A8CD-413F414C402E}" sibTransId="{C0E947D0-15CF-40AC-AB02-2691F7E77D14}"/>
    <dgm:cxn modelId="{888C81B9-1E93-4C82-9DEA-74D4512C7B01}" type="presOf" srcId="{290CB66E-E66B-4A44-B087-C1E05A150B93}" destId="{149F6834-109B-4017-86DA-B89AF58BAEB5}" srcOrd="0" destOrd="0" presId="urn:microsoft.com/office/officeart/2005/8/layout/orgChart1"/>
    <dgm:cxn modelId="{709DC0BB-97B7-42D1-83BC-D6E35D507332}" type="presOf" srcId="{BDA15565-8A43-43AB-81DE-1A4B8F418EEC}" destId="{E61127DC-9676-4B12-AA86-B6B7F194AED4}" srcOrd="0" destOrd="0" presId="urn:microsoft.com/office/officeart/2005/8/layout/orgChart1"/>
    <dgm:cxn modelId="{520AB5BF-43E1-476A-B8DB-55688A72A43A}" srcId="{A67E3BD4-E8C9-4E37-90E3-E348DD9AE162}" destId="{B7165DD2-5A01-47EA-9364-5A8D88D83DCA}" srcOrd="0" destOrd="0" parTransId="{297AADBF-3E74-4338-A377-8A12E8CC74DF}" sibTransId="{29C5A55C-3A3B-4198-967E-01298D9A512B}"/>
    <dgm:cxn modelId="{D6D5C8C0-AF6F-4C62-88DA-6FD39B2711FE}" srcId="{EE1C843E-330E-4506-B664-03D3FC5A0065}" destId="{DD7C7FC3-4699-4B20-969A-456FE742721D}" srcOrd="0" destOrd="0" parTransId="{CE61F9CD-883D-4F8C-97D7-5F247ED47106}" sibTransId="{D05919CD-A9EC-4F0E-B0B6-FC225F1AAF9F}"/>
    <dgm:cxn modelId="{39E887C9-44E8-4D42-9503-90CC5F2B155C}" type="presOf" srcId="{B7165DD2-5A01-47EA-9364-5A8D88D83DCA}" destId="{5B670D1A-4213-4DEE-8DD6-AAA96FB15B7A}" srcOrd="0" destOrd="0" presId="urn:microsoft.com/office/officeart/2005/8/layout/orgChart1"/>
    <dgm:cxn modelId="{EBE4A8C9-F916-48CC-BF85-7BE75C3FE966}" type="presOf" srcId="{D06FBE5E-4148-4956-8663-A4D44F1D6F50}" destId="{E56A32E5-B224-4C28-B5ED-4B8F9FFA6D44}" srcOrd="0" destOrd="0" presId="urn:microsoft.com/office/officeart/2005/8/layout/orgChart1"/>
    <dgm:cxn modelId="{A3DFE2CC-0A04-4DE2-B8AB-8047F4B28737}" type="presOf" srcId="{8CF70AE9-5A2F-4C29-A8CD-413F414C402E}" destId="{F60898AF-0DC3-4146-962D-DA0063F329EE}" srcOrd="0" destOrd="0" presId="urn:microsoft.com/office/officeart/2005/8/layout/orgChart1"/>
    <dgm:cxn modelId="{EFC08ED3-E6B7-4718-81C2-A843B4C36CCA}" type="presOf" srcId="{7BAA2DDF-5F0E-4309-BEF2-CFCBFF830F66}" destId="{7D006561-EDFD-481F-AD6B-45744E2218F8}" srcOrd="0" destOrd="0" presId="urn:microsoft.com/office/officeart/2005/8/layout/orgChart1"/>
    <dgm:cxn modelId="{D8D9B7D3-E43D-4672-A6F3-C802EE901E67}" srcId="{EE1C843E-330E-4506-B664-03D3FC5A0065}" destId="{1DBFCF06-2229-4F5D-99A3-86188DD58490}" srcOrd="3" destOrd="0" parTransId="{84E1A436-6E5F-4506-8076-2A45BFFB4619}" sibTransId="{9FB5617B-B726-47DA-8C8D-55A6071CC74A}"/>
    <dgm:cxn modelId="{46E34ED5-349C-41F9-91D2-4AC0F58933C1}" type="presOf" srcId="{41541843-9215-405C-B959-F7ED84F09D9B}" destId="{1CF15DFF-B1F3-4593-84C1-7D6B84855587}" srcOrd="0" destOrd="0" presId="urn:microsoft.com/office/officeart/2005/8/layout/orgChart1"/>
    <dgm:cxn modelId="{928969D8-8877-4FD3-B562-18BA5F0A1934}" type="presOf" srcId="{9DBF036A-020B-42D2-8F26-E72159B61C24}" destId="{A59060A3-0D03-4F63-9E0B-9CE2AFFBFB4F}" srcOrd="0" destOrd="0" presId="urn:microsoft.com/office/officeart/2005/8/layout/orgChart1"/>
    <dgm:cxn modelId="{C146B1E1-29E9-4763-BD6D-3FFD2A49A936}" type="presOf" srcId="{2742F0B0-91C7-4B85-9B30-45B43445DDA8}" destId="{8B6F7727-EB24-488E-A86D-BD57FF0467A6}" srcOrd="0" destOrd="0" presId="urn:microsoft.com/office/officeart/2005/8/layout/orgChart1"/>
    <dgm:cxn modelId="{F0923EF1-2F1C-4E21-82BD-55F3ADB7BED2}" type="presOf" srcId="{CE61F9CD-883D-4F8C-97D7-5F247ED47106}" destId="{C3A2AF8C-170C-4544-A427-01B96767A5AF}" srcOrd="0" destOrd="0" presId="urn:microsoft.com/office/officeart/2005/8/layout/orgChart1"/>
    <dgm:cxn modelId="{A14760F4-9288-4297-BB46-F6A9AD026BE5}" srcId="{DD7C7FC3-4699-4B20-969A-456FE742721D}" destId="{DEAF8415-7EB9-433D-B481-5A933DEB89A5}" srcOrd="3" destOrd="0" parTransId="{BD79C788-1FCA-4A6D-BDC4-750FEC4C831D}" sibTransId="{33C5A7D3-CAB8-40DD-B576-EBD17A31A9BF}"/>
    <dgm:cxn modelId="{8E089EF5-AE7D-4327-A6F9-C82FAA40EA58}" type="presOf" srcId="{BD79C788-1FCA-4A6D-BDC4-750FEC4C831D}" destId="{B72A68D5-6BB7-462F-8D5B-AFC39EAD69A1}" srcOrd="0" destOrd="0" presId="urn:microsoft.com/office/officeart/2005/8/layout/orgChart1"/>
    <dgm:cxn modelId="{A2D33D68-6CBE-4F50-9D5D-F3C556DE86B5}" type="presParOf" srcId="{8B6F7727-EB24-488E-A86D-BD57FF0467A6}" destId="{3EE75474-7BE7-483E-9216-2FAE3EB531A6}" srcOrd="0" destOrd="0" presId="urn:microsoft.com/office/officeart/2005/8/layout/orgChart1"/>
    <dgm:cxn modelId="{C67151B7-2004-408F-86F8-AD855F2AFF47}" type="presParOf" srcId="{3EE75474-7BE7-483E-9216-2FAE3EB531A6}" destId="{1BF950FB-41C7-45A2-AD49-0D0ACB4004FD}" srcOrd="0" destOrd="0" presId="urn:microsoft.com/office/officeart/2005/8/layout/orgChart1"/>
    <dgm:cxn modelId="{7497F87E-C5E8-4F54-B995-61093D140AB3}" type="presParOf" srcId="{1BF950FB-41C7-45A2-AD49-0D0ACB4004FD}" destId="{563D6162-C35D-4FB5-B448-01BD6B6B0DEE}" srcOrd="0" destOrd="0" presId="urn:microsoft.com/office/officeart/2005/8/layout/orgChart1"/>
    <dgm:cxn modelId="{A4FA1FE3-2C54-4C09-A9B1-B100E610E903}" type="presParOf" srcId="{1BF950FB-41C7-45A2-AD49-0D0ACB4004FD}" destId="{60C63875-6544-4794-A5D6-67DA606EC7CC}" srcOrd="1" destOrd="0" presId="urn:microsoft.com/office/officeart/2005/8/layout/orgChart1"/>
    <dgm:cxn modelId="{0E7CC72F-67EC-43E7-91B8-D2BA267EA369}" type="presParOf" srcId="{3EE75474-7BE7-483E-9216-2FAE3EB531A6}" destId="{04D26299-6AB3-47B4-8EEC-0F3436EFD651}" srcOrd="1" destOrd="0" presId="urn:microsoft.com/office/officeart/2005/8/layout/orgChart1"/>
    <dgm:cxn modelId="{82BAAC02-9B3B-4213-A80D-5D18ECDF9D2D}" type="presParOf" srcId="{04D26299-6AB3-47B4-8EEC-0F3436EFD651}" destId="{C3A2AF8C-170C-4544-A427-01B96767A5AF}" srcOrd="0" destOrd="0" presId="urn:microsoft.com/office/officeart/2005/8/layout/orgChart1"/>
    <dgm:cxn modelId="{1E08E6F9-8ECD-4598-905C-89DC4B92EF14}" type="presParOf" srcId="{04D26299-6AB3-47B4-8EEC-0F3436EFD651}" destId="{6937C878-9522-46A8-ACE7-7107E3C0AAEF}" srcOrd="1" destOrd="0" presId="urn:microsoft.com/office/officeart/2005/8/layout/orgChart1"/>
    <dgm:cxn modelId="{E4C43911-E853-40F1-8B67-4437034F48CC}" type="presParOf" srcId="{6937C878-9522-46A8-ACE7-7107E3C0AAEF}" destId="{C0DA7AAA-0779-4976-A5EE-0A2BF97692EE}" srcOrd="0" destOrd="0" presId="urn:microsoft.com/office/officeart/2005/8/layout/orgChart1"/>
    <dgm:cxn modelId="{0F860511-FB56-4FF9-8F54-8589A2F67D9F}" type="presParOf" srcId="{C0DA7AAA-0779-4976-A5EE-0A2BF97692EE}" destId="{98045998-88D9-480E-A796-88A98A3367FE}" srcOrd="0" destOrd="0" presId="urn:microsoft.com/office/officeart/2005/8/layout/orgChart1"/>
    <dgm:cxn modelId="{7C45AB07-EB6F-476A-8526-1C5887158862}" type="presParOf" srcId="{C0DA7AAA-0779-4976-A5EE-0A2BF97692EE}" destId="{48B7021F-3A9B-40B0-A1E1-7487F68C4ABA}" srcOrd="1" destOrd="0" presId="urn:microsoft.com/office/officeart/2005/8/layout/orgChart1"/>
    <dgm:cxn modelId="{65C15E96-BEC7-4D8E-9458-6A7F4BBC9B69}" type="presParOf" srcId="{6937C878-9522-46A8-ACE7-7107E3C0AAEF}" destId="{EE4A85EF-E0E7-44B8-A6CF-9F77B010C791}" srcOrd="1" destOrd="0" presId="urn:microsoft.com/office/officeart/2005/8/layout/orgChart1"/>
    <dgm:cxn modelId="{E545637B-F99A-41B3-864C-2D3F47C53F32}" type="presParOf" srcId="{EE4A85EF-E0E7-44B8-A6CF-9F77B010C791}" destId="{7D006561-EDFD-481F-AD6B-45744E2218F8}" srcOrd="0" destOrd="0" presId="urn:microsoft.com/office/officeart/2005/8/layout/orgChart1"/>
    <dgm:cxn modelId="{2B5D342E-D01B-4C37-8DDE-D55CAC836BD2}" type="presParOf" srcId="{EE4A85EF-E0E7-44B8-A6CF-9F77B010C791}" destId="{706A3FC3-2E7A-4AFD-9B7F-E2A41EBC92A1}" srcOrd="1" destOrd="0" presId="urn:microsoft.com/office/officeart/2005/8/layout/orgChart1"/>
    <dgm:cxn modelId="{2FE081D1-8D30-4994-AF18-9B030FB9E302}" type="presParOf" srcId="{706A3FC3-2E7A-4AFD-9B7F-E2A41EBC92A1}" destId="{F71BD805-DD0B-4183-88A8-0A0680F7CBEC}" srcOrd="0" destOrd="0" presId="urn:microsoft.com/office/officeart/2005/8/layout/orgChart1"/>
    <dgm:cxn modelId="{8BC2C3D5-E66B-4966-9E6C-95C0EAA341AB}" type="presParOf" srcId="{F71BD805-DD0B-4183-88A8-0A0680F7CBEC}" destId="{13A33924-4275-4771-8FE6-39040FEE8153}" srcOrd="0" destOrd="0" presId="urn:microsoft.com/office/officeart/2005/8/layout/orgChart1"/>
    <dgm:cxn modelId="{9ABE02B2-BD37-4C94-8A99-420621587399}" type="presParOf" srcId="{F71BD805-DD0B-4183-88A8-0A0680F7CBEC}" destId="{8AC82D01-08DA-4D20-88E7-0E79D4263542}" srcOrd="1" destOrd="0" presId="urn:microsoft.com/office/officeart/2005/8/layout/orgChart1"/>
    <dgm:cxn modelId="{39F46DB9-AC85-421C-BB24-81693D09CF43}" type="presParOf" srcId="{706A3FC3-2E7A-4AFD-9B7F-E2A41EBC92A1}" destId="{EFAE586C-0EF7-444B-879C-7AE3C2F2E13F}" srcOrd="1" destOrd="0" presId="urn:microsoft.com/office/officeart/2005/8/layout/orgChart1"/>
    <dgm:cxn modelId="{EC664BA0-2B76-45DE-AB6D-5D316BD4B0EA}" type="presParOf" srcId="{706A3FC3-2E7A-4AFD-9B7F-E2A41EBC92A1}" destId="{30AEB193-64D1-47C4-AB46-642B73A25624}" srcOrd="2" destOrd="0" presId="urn:microsoft.com/office/officeart/2005/8/layout/orgChart1"/>
    <dgm:cxn modelId="{C2BD7F99-4CFC-493E-8C1C-4FBBB4B34966}" type="presParOf" srcId="{EE4A85EF-E0E7-44B8-A6CF-9F77B010C791}" destId="{1CF15DFF-B1F3-4593-84C1-7D6B84855587}" srcOrd="2" destOrd="0" presId="urn:microsoft.com/office/officeart/2005/8/layout/orgChart1"/>
    <dgm:cxn modelId="{A64F578F-03E6-4273-8891-DCF082BE6A14}" type="presParOf" srcId="{EE4A85EF-E0E7-44B8-A6CF-9F77B010C791}" destId="{7FC75EE2-D1B0-47C4-BC7F-A46B27D7474A}" srcOrd="3" destOrd="0" presId="urn:microsoft.com/office/officeart/2005/8/layout/orgChart1"/>
    <dgm:cxn modelId="{1FB70468-AA50-4503-A0F0-7542671FA2CC}" type="presParOf" srcId="{7FC75EE2-D1B0-47C4-BC7F-A46B27D7474A}" destId="{101D261C-6B54-48B1-A929-C432BB93671B}" srcOrd="0" destOrd="0" presId="urn:microsoft.com/office/officeart/2005/8/layout/orgChart1"/>
    <dgm:cxn modelId="{2796AC29-26F3-4AFA-BF34-70489B1DEDEF}" type="presParOf" srcId="{101D261C-6B54-48B1-A929-C432BB93671B}" destId="{A59060A3-0D03-4F63-9E0B-9CE2AFFBFB4F}" srcOrd="0" destOrd="0" presId="urn:microsoft.com/office/officeart/2005/8/layout/orgChart1"/>
    <dgm:cxn modelId="{160B6C5B-FEBE-4AAB-8BB5-A15AA477422C}" type="presParOf" srcId="{101D261C-6B54-48B1-A929-C432BB93671B}" destId="{0AAF803D-77D8-42A0-B033-1A7196F511A5}" srcOrd="1" destOrd="0" presId="urn:microsoft.com/office/officeart/2005/8/layout/orgChart1"/>
    <dgm:cxn modelId="{67427F05-0887-4BDB-B92A-584599EEF892}" type="presParOf" srcId="{7FC75EE2-D1B0-47C4-BC7F-A46B27D7474A}" destId="{24F56A97-21DF-4568-8EBF-6E779045D217}" srcOrd="1" destOrd="0" presId="urn:microsoft.com/office/officeart/2005/8/layout/orgChart1"/>
    <dgm:cxn modelId="{087816F2-A00E-4113-AFCE-B9E1C6A78266}" type="presParOf" srcId="{7FC75EE2-D1B0-47C4-BC7F-A46B27D7474A}" destId="{4FA50E92-B9E2-4609-B84D-8E527E185C85}" srcOrd="2" destOrd="0" presId="urn:microsoft.com/office/officeart/2005/8/layout/orgChart1"/>
    <dgm:cxn modelId="{59752726-D96B-44E7-84DD-2C5BCADF3AD5}" type="presParOf" srcId="{EE4A85EF-E0E7-44B8-A6CF-9F77B010C791}" destId="{E61127DC-9676-4B12-AA86-B6B7F194AED4}" srcOrd="4" destOrd="0" presId="urn:microsoft.com/office/officeart/2005/8/layout/orgChart1"/>
    <dgm:cxn modelId="{8351833F-CEC4-4C65-BCC9-9DF4AC8B2CBD}" type="presParOf" srcId="{EE4A85EF-E0E7-44B8-A6CF-9F77B010C791}" destId="{641A059E-ED59-4A83-B871-D5744E1FBD93}" srcOrd="5" destOrd="0" presId="urn:microsoft.com/office/officeart/2005/8/layout/orgChart1"/>
    <dgm:cxn modelId="{DF12911A-22E5-4434-B558-FA9E3461A93E}" type="presParOf" srcId="{641A059E-ED59-4A83-B871-D5744E1FBD93}" destId="{0894490B-1245-429D-82F4-094313B054A5}" srcOrd="0" destOrd="0" presId="urn:microsoft.com/office/officeart/2005/8/layout/orgChart1"/>
    <dgm:cxn modelId="{D4FBEB80-8AD0-42B7-B3B0-F3C0642CA38E}" type="presParOf" srcId="{0894490B-1245-429D-82F4-094313B054A5}" destId="{16C2144D-B0DF-445B-89D5-929C94540256}" srcOrd="0" destOrd="0" presId="urn:microsoft.com/office/officeart/2005/8/layout/orgChart1"/>
    <dgm:cxn modelId="{D9E4FEB3-A646-4FC3-8449-69509923ECA1}" type="presParOf" srcId="{0894490B-1245-429D-82F4-094313B054A5}" destId="{41A56B42-4678-4311-AFE9-C6512350D243}" srcOrd="1" destOrd="0" presId="urn:microsoft.com/office/officeart/2005/8/layout/orgChart1"/>
    <dgm:cxn modelId="{A133F319-1D7E-4E9C-BC0D-4D996806D782}" type="presParOf" srcId="{641A059E-ED59-4A83-B871-D5744E1FBD93}" destId="{099A33AD-AC5B-4D12-A106-EF28C2D74D9D}" srcOrd="1" destOrd="0" presId="urn:microsoft.com/office/officeart/2005/8/layout/orgChart1"/>
    <dgm:cxn modelId="{05DA8C9C-44D3-43EA-A63F-871383B806DE}" type="presParOf" srcId="{641A059E-ED59-4A83-B871-D5744E1FBD93}" destId="{08EBCD9E-95E1-4A11-816C-8CD5E5EBDDBF}" srcOrd="2" destOrd="0" presId="urn:microsoft.com/office/officeart/2005/8/layout/orgChart1"/>
    <dgm:cxn modelId="{5DDDAF41-1E8C-421B-BE90-D8BB589E895E}" type="presParOf" srcId="{EE4A85EF-E0E7-44B8-A6CF-9F77B010C791}" destId="{B72A68D5-6BB7-462F-8D5B-AFC39EAD69A1}" srcOrd="6" destOrd="0" presId="urn:microsoft.com/office/officeart/2005/8/layout/orgChart1"/>
    <dgm:cxn modelId="{2C945164-89CA-4882-9811-3B03911B3733}" type="presParOf" srcId="{EE4A85EF-E0E7-44B8-A6CF-9F77B010C791}" destId="{B655F54D-D334-4C42-8914-7DFD34355A07}" srcOrd="7" destOrd="0" presId="urn:microsoft.com/office/officeart/2005/8/layout/orgChart1"/>
    <dgm:cxn modelId="{B3BD6BAE-92D6-4918-A3D6-83BE41EAB237}" type="presParOf" srcId="{B655F54D-D334-4C42-8914-7DFD34355A07}" destId="{37E8B6B3-3977-418E-8F6A-9EB51F14DD8A}" srcOrd="0" destOrd="0" presId="urn:microsoft.com/office/officeart/2005/8/layout/orgChart1"/>
    <dgm:cxn modelId="{BEFB5992-CC37-4875-BF67-88486063AEFA}" type="presParOf" srcId="{37E8B6B3-3977-418E-8F6A-9EB51F14DD8A}" destId="{433667E8-82D9-41D4-A316-35C8E94086C0}" srcOrd="0" destOrd="0" presId="urn:microsoft.com/office/officeart/2005/8/layout/orgChart1"/>
    <dgm:cxn modelId="{368F6AF0-3FDA-4F91-AE58-4078E7B87650}" type="presParOf" srcId="{37E8B6B3-3977-418E-8F6A-9EB51F14DD8A}" destId="{052FCA3D-F3C3-4D09-8A38-9FFD35B0E287}" srcOrd="1" destOrd="0" presId="urn:microsoft.com/office/officeart/2005/8/layout/orgChart1"/>
    <dgm:cxn modelId="{B5D6E621-3955-4A36-83A7-32A244C4AC99}" type="presParOf" srcId="{B655F54D-D334-4C42-8914-7DFD34355A07}" destId="{8BAA1D6F-648B-45B9-B3AF-307CC739D058}" srcOrd="1" destOrd="0" presId="urn:microsoft.com/office/officeart/2005/8/layout/orgChart1"/>
    <dgm:cxn modelId="{61DE2506-3964-4641-9EDD-9ED264A7D71E}" type="presParOf" srcId="{B655F54D-D334-4C42-8914-7DFD34355A07}" destId="{BD02CC16-49F9-4FB8-A603-39014B4EAB3D}" srcOrd="2" destOrd="0" presId="urn:microsoft.com/office/officeart/2005/8/layout/orgChart1"/>
    <dgm:cxn modelId="{F55F2678-66AF-4634-B63E-89A224697CED}" type="presParOf" srcId="{6937C878-9522-46A8-ACE7-7107E3C0AAEF}" destId="{9D85440F-66E6-45E8-B9E7-14D0F682711A}" srcOrd="2" destOrd="0" presId="urn:microsoft.com/office/officeart/2005/8/layout/orgChart1"/>
    <dgm:cxn modelId="{EC4B8360-F510-4EDB-BE29-5E91D2C230B1}" type="presParOf" srcId="{04D26299-6AB3-47B4-8EEC-0F3436EFD651}" destId="{BE137C94-2207-4E1B-98CD-7220F8C19FC0}" srcOrd="2" destOrd="0" presId="urn:microsoft.com/office/officeart/2005/8/layout/orgChart1"/>
    <dgm:cxn modelId="{E2EE8458-88A4-4ABB-937F-385C23BFFEC8}" type="presParOf" srcId="{04D26299-6AB3-47B4-8EEC-0F3436EFD651}" destId="{EDB2BAAB-9013-4760-A38C-D8C82AADF114}" srcOrd="3" destOrd="0" presId="urn:microsoft.com/office/officeart/2005/8/layout/orgChart1"/>
    <dgm:cxn modelId="{0E00F592-66FA-4741-AEAC-AF1A8F22198F}" type="presParOf" srcId="{EDB2BAAB-9013-4760-A38C-D8C82AADF114}" destId="{B53D6915-4677-4744-955C-35C00D478C93}" srcOrd="0" destOrd="0" presId="urn:microsoft.com/office/officeart/2005/8/layout/orgChart1"/>
    <dgm:cxn modelId="{EB65479B-FA22-4EB7-BFFA-01DCF2696EA6}" type="presParOf" srcId="{B53D6915-4677-4744-955C-35C00D478C93}" destId="{6478B822-552A-4B9D-81FE-651BB61B473E}" srcOrd="0" destOrd="0" presId="urn:microsoft.com/office/officeart/2005/8/layout/orgChart1"/>
    <dgm:cxn modelId="{6EA6D39E-982D-41A9-ABD8-AAC3DB9C52D4}" type="presParOf" srcId="{B53D6915-4677-4744-955C-35C00D478C93}" destId="{BE3E256E-8986-49F1-BDDC-9A6B978CF76C}" srcOrd="1" destOrd="0" presId="urn:microsoft.com/office/officeart/2005/8/layout/orgChart1"/>
    <dgm:cxn modelId="{C6228F90-6908-4281-B712-EC736DB7EAE4}" type="presParOf" srcId="{EDB2BAAB-9013-4760-A38C-D8C82AADF114}" destId="{8142CFB4-9950-4C8F-8E2B-C6D84FF4DDBF}" srcOrd="1" destOrd="0" presId="urn:microsoft.com/office/officeart/2005/8/layout/orgChart1"/>
    <dgm:cxn modelId="{1EC9C458-8115-4E65-B208-F9D01DA06BDB}" type="presParOf" srcId="{8142CFB4-9950-4C8F-8E2B-C6D84FF4DDBF}" destId="{1910FD54-CD65-4427-BA0C-1F3FBA35C210}" srcOrd="0" destOrd="0" presId="urn:microsoft.com/office/officeart/2005/8/layout/orgChart1"/>
    <dgm:cxn modelId="{8E56EA1E-517D-4D1E-B940-278D1FB509EF}" type="presParOf" srcId="{8142CFB4-9950-4C8F-8E2B-C6D84FF4DDBF}" destId="{BF79035B-A1DF-4088-A82F-2FF0BD318417}" srcOrd="1" destOrd="0" presId="urn:microsoft.com/office/officeart/2005/8/layout/orgChart1"/>
    <dgm:cxn modelId="{20252315-13CC-4D1A-84C0-1CB9C99788A6}" type="presParOf" srcId="{BF79035B-A1DF-4088-A82F-2FF0BD318417}" destId="{C0B1FF14-4DAA-4D56-971B-97CF54EDA94B}" srcOrd="0" destOrd="0" presId="urn:microsoft.com/office/officeart/2005/8/layout/orgChart1"/>
    <dgm:cxn modelId="{AE03D23C-BE3F-47F1-9EEB-5626088CE676}" type="presParOf" srcId="{C0B1FF14-4DAA-4D56-971B-97CF54EDA94B}" destId="{5B670D1A-4213-4DEE-8DD6-AAA96FB15B7A}" srcOrd="0" destOrd="0" presId="urn:microsoft.com/office/officeart/2005/8/layout/orgChart1"/>
    <dgm:cxn modelId="{326843C5-CBF2-425B-B415-C01AB8605D0C}" type="presParOf" srcId="{C0B1FF14-4DAA-4D56-971B-97CF54EDA94B}" destId="{C1AEDBEA-A209-48BB-AF76-9D97E474F311}" srcOrd="1" destOrd="0" presId="urn:microsoft.com/office/officeart/2005/8/layout/orgChart1"/>
    <dgm:cxn modelId="{891D493B-6169-4B5D-8198-016E780DA94F}" type="presParOf" srcId="{BF79035B-A1DF-4088-A82F-2FF0BD318417}" destId="{8D22F6DE-F507-4507-BD50-ECC36147BFFA}" srcOrd="1" destOrd="0" presId="urn:microsoft.com/office/officeart/2005/8/layout/orgChart1"/>
    <dgm:cxn modelId="{679906CA-E5FA-47F0-9A8F-D0069B28E5FC}" type="presParOf" srcId="{BF79035B-A1DF-4088-A82F-2FF0BD318417}" destId="{11971E50-564C-49AD-86EF-F24E8BFBC856}" srcOrd="2" destOrd="0" presId="urn:microsoft.com/office/officeart/2005/8/layout/orgChart1"/>
    <dgm:cxn modelId="{C8ED0956-D78F-4A46-A427-C481D11F64D1}" type="presParOf" srcId="{8142CFB4-9950-4C8F-8E2B-C6D84FF4DDBF}" destId="{E56A32E5-B224-4C28-B5ED-4B8F9FFA6D44}" srcOrd="2" destOrd="0" presId="urn:microsoft.com/office/officeart/2005/8/layout/orgChart1"/>
    <dgm:cxn modelId="{12A8CB4C-1701-4F79-825A-E12DD23BC1A9}" type="presParOf" srcId="{8142CFB4-9950-4C8F-8E2B-C6D84FF4DDBF}" destId="{92CF7529-CBE8-4C95-8683-5ABC129E6A83}" srcOrd="3" destOrd="0" presId="urn:microsoft.com/office/officeart/2005/8/layout/orgChart1"/>
    <dgm:cxn modelId="{87A89AB2-7D71-4CAE-ABC8-60DAE4651B56}" type="presParOf" srcId="{92CF7529-CBE8-4C95-8683-5ABC129E6A83}" destId="{B17B3EE5-3781-4367-9891-F651931452CD}" srcOrd="0" destOrd="0" presId="urn:microsoft.com/office/officeart/2005/8/layout/orgChart1"/>
    <dgm:cxn modelId="{6F3B35DF-7C67-465E-86BD-5EFB2C9F21E9}" type="presParOf" srcId="{B17B3EE5-3781-4367-9891-F651931452CD}" destId="{EF6AA0FE-7698-47D5-B66B-E913DB5F4C1D}" srcOrd="0" destOrd="0" presId="urn:microsoft.com/office/officeart/2005/8/layout/orgChart1"/>
    <dgm:cxn modelId="{3FB3FE3D-9751-4DDD-BB79-43E6A51938E8}" type="presParOf" srcId="{B17B3EE5-3781-4367-9891-F651931452CD}" destId="{5904F1C3-4ACD-46D6-B5B9-4E46E9B1FD48}" srcOrd="1" destOrd="0" presId="urn:microsoft.com/office/officeart/2005/8/layout/orgChart1"/>
    <dgm:cxn modelId="{1C50942C-6318-4DC5-955F-ECBE3F27E9A4}" type="presParOf" srcId="{92CF7529-CBE8-4C95-8683-5ABC129E6A83}" destId="{96571C6F-AB17-4142-A350-9FCD616E6AB0}" srcOrd="1" destOrd="0" presId="urn:microsoft.com/office/officeart/2005/8/layout/orgChart1"/>
    <dgm:cxn modelId="{012710B2-2B06-48AF-BD50-C1E62F06384D}" type="presParOf" srcId="{92CF7529-CBE8-4C95-8683-5ABC129E6A83}" destId="{49B3C327-26F9-47E9-B7E7-92C3EAD7B2DA}" srcOrd="2" destOrd="0" presId="urn:microsoft.com/office/officeart/2005/8/layout/orgChart1"/>
    <dgm:cxn modelId="{0CA50F63-8346-4C7B-AD55-F02C61051ADF}" type="presParOf" srcId="{8142CFB4-9950-4C8F-8E2B-C6D84FF4DDBF}" destId="{E79CA79F-D5A0-46B2-9EFF-8811A50EAE42}" srcOrd="4" destOrd="0" presId="urn:microsoft.com/office/officeart/2005/8/layout/orgChart1"/>
    <dgm:cxn modelId="{DE347E50-7907-425D-9B52-FABB685C93ED}" type="presParOf" srcId="{8142CFB4-9950-4C8F-8E2B-C6D84FF4DDBF}" destId="{85178977-0D1E-4C45-B6F5-C0049F0C65D7}" srcOrd="5" destOrd="0" presId="urn:microsoft.com/office/officeart/2005/8/layout/orgChart1"/>
    <dgm:cxn modelId="{339ADDA9-4CA7-45CB-93BA-310E0765D1FC}" type="presParOf" srcId="{85178977-0D1E-4C45-B6F5-C0049F0C65D7}" destId="{A01319DB-76E2-4EFB-BCA8-DC7918CE8EAA}" srcOrd="0" destOrd="0" presId="urn:microsoft.com/office/officeart/2005/8/layout/orgChart1"/>
    <dgm:cxn modelId="{EE590FB2-1D7A-40BB-8878-F41C319640B2}" type="presParOf" srcId="{A01319DB-76E2-4EFB-BCA8-DC7918CE8EAA}" destId="{FCAC2CCB-B42F-48A1-B46E-C4C0E90DDDFF}" srcOrd="0" destOrd="0" presId="urn:microsoft.com/office/officeart/2005/8/layout/orgChart1"/>
    <dgm:cxn modelId="{72D7684F-7342-4997-A080-FFB0E1A58AA0}" type="presParOf" srcId="{A01319DB-76E2-4EFB-BCA8-DC7918CE8EAA}" destId="{53CF554E-0B7E-4330-A1F1-C2B4C32EE511}" srcOrd="1" destOrd="0" presId="urn:microsoft.com/office/officeart/2005/8/layout/orgChart1"/>
    <dgm:cxn modelId="{CB94410E-1A3C-4FC1-8943-74D56493BE18}" type="presParOf" srcId="{85178977-0D1E-4C45-B6F5-C0049F0C65D7}" destId="{AB8B663D-F09B-49B0-98BD-80E1F519303B}" srcOrd="1" destOrd="0" presId="urn:microsoft.com/office/officeart/2005/8/layout/orgChart1"/>
    <dgm:cxn modelId="{AE7C1D77-BC75-4DC2-AF30-463BA165EEF5}" type="presParOf" srcId="{85178977-0D1E-4C45-B6F5-C0049F0C65D7}" destId="{48571A9B-183F-4526-A8A7-4DEE8E68072A}" srcOrd="2" destOrd="0" presId="urn:microsoft.com/office/officeart/2005/8/layout/orgChart1"/>
    <dgm:cxn modelId="{0C839130-F3FB-49D2-B543-DA5DCF09567A}" type="presParOf" srcId="{EDB2BAAB-9013-4760-A38C-D8C82AADF114}" destId="{DC4B7773-DFF6-436E-BD7F-D9E7BDBFC4A6}" srcOrd="2" destOrd="0" presId="urn:microsoft.com/office/officeart/2005/8/layout/orgChart1"/>
    <dgm:cxn modelId="{27E0B3FE-8C3C-4C22-8F2C-9FE29D9EA453}" type="presParOf" srcId="{04D26299-6AB3-47B4-8EEC-0F3436EFD651}" destId="{F60898AF-0DC3-4146-962D-DA0063F329EE}" srcOrd="4" destOrd="0" presId="urn:microsoft.com/office/officeart/2005/8/layout/orgChart1"/>
    <dgm:cxn modelId="{C6BCF3B9-0039-4A25-AD7E-BFE3374F6AD9}" type="presParOf" srcId="{04D26299-6AB3-47B4-8EEC-0F3436EFD651}" destId="{84F1E26D-D061-41F2-9F6F-6B89242413E7}" srcOrd="5" destOrd="0" presId="urn:microsoft.com/office/officeart/2005/8/layout/orgChart1"/>
    <dgm:cxn modelId="{AAEDBB62-C783-4DA3-87E1-3716254D5191}" type="presParOf" srcId="{84F1E26D-D061-41F2-9F6F-6B89242413E7}" destId="{21E303B8-ADE8-4BA1-9E63-C0C5EB15D01F}" srcOrd="0" destOrd="0" presId="urn:microsoft.com/office/officeart/2005/8/layout/orgChart1"/>
    <dgm:cxn modelId="{3F0863D6-7E4D-465B-8F75-9DBA331126FC}" type="presParOf" srcId="{21E303B8-ADE8-4BA1-9E63-C0C5EB15D01F}" destId="{149F6834-109B-4017-86DA-B89AF58BAEB5}" srcOrd="0" destOrd="0" presId="urn:microsoft.com/office/officeart/2005/8/layout/orgChart1"/>
    <dgm:cxn modelId="{6EAB51D8-F5AC-4A12-AF9F-A86376AC8DA5}" type="presParOf" srcId="{21E303B8-ADE8-4BA1-9E63-C0C5EB15D01F}" destId="{E08EBFD6-AC52-4CDA-8865-E843BB31ACFB}" srcOrd="1" destOrd="0" presId="urn:microsoft.com/office/officeart/2005/8/layout/orgChart1"/>
    <dgm:cxn modelId="{71E984A2-EF52-497B-9051-C96C2D30F9AF}" type="presParOf" srcId="{84F1E26D-D061-41F2-9F6F-6B89242413E7}" destId="{348E5B65-0269-4391-9484-6AF222BE212F}" srcOrd="1" destOrd="0" presId="urn:microsoft.com/office/officeart/2005/8/layout/orgChart1"/>
    <dgm:cxn modelId="{45F77813-7B27-489D-8498-708CAEF961B7}" type="presParOf" srcId="{84F1E26D-D061-41F2-9F6F-6B89242413E7}" destId="{0A871511-C675-419D-B56E-D9EF653F40D6}" srcOrd="2" destOrd="0" presId="urn:microsoft.com/office/officeart/2005/8/layout/orgChart1"/>
    <dgm:cxn modelId="{3B81C92C-59AC-403C-8170-7EF2E23C6B1C}" type="presParOf" srcId="{04D26299-6AB3-47B4-8EEC-0F3436EFD651}" destId="{02E37A3B-A516-4091-9624-D5B5D317EE49}" srcOrd="6" destOrd="0" presId="urn:microsoft.com/office/officeart/2005/8/layout/orgChart1"/>
    <dgm:cxn modelId="{FC7B8250-D01A-472C-82C4-E4DDC799D61E}" type="presParOf" srcId="{04D26299-6AB3-47B4-8EEC-0F3436EFD651}" destId="{B82AECE7-804D-47C6-B71C-0FB7C09B82FC}" srcOrd="7" destOrd="0" presId="urn:microsoft.com/office/officeart/2005/8/layout/orgChart1"/>
    <dgm:cxn modelId="{4BE09CF2-DB53-46AA-85CE-CA8B12B2BE6F}" type="presParOf" srcId="{B82AECE7-804D-47C6-B71C-0FB7C09B82FC}" destId="{F50B6B16-D043-41CC-A544-7487BAD5AC80}" srcOrd="0" destOrd="0" presId="urn:microsoft.com/office/officeart/2005/8/layout/orgChart1"/>
    <dgm:cxn modelId="{8F63140D-6FA4-4A04-BDC1-549349694ACB}" type="presParOf" srcId="{F50B6B16-D043-41CC-A544-7487BAD5AC80}" destId="{DC92B0E1-B38C-4642-B92A-62EE2E68A2E2}" srcOrd="0" destOrd="0" presId="urn:microsoft.com/office/officeart/2005/8/layout/orgChart1"/>
    <dgm:cxn modelId="{9EA70C07-5621-4B45-91E8-C83F4615C661}" type="presParOf" srcId="{F50B6B16-D043-41CC-A544-7487BAD5AC80}" destId="{5BBA1F24-8E9A-41CA-92F6-8AE841DC224D}" srcOrd="1" destOrd="0" presId="urn:microsoft.com/office/officeart/2005/8/layout/orgChart1"/>
    <dgm:cxn modelId="{99357215-D862-4CF8-8C58-8360B577FDDE}" type="presParOf" srcId="{B82AECE7-804D-47C6-B71C-0FB7C09B82FC}" destId="{D595034D-2C2D-4DBE-97A3-1935B6046F2C}" srcOrd="1" destOrd="0" presId="urn:microsoft.com/office/officeart/2005/8/layout/orgChart1"/>
    <dgm:cxn modelId="{CD2DF89E-9AA0-4B2E-91A9-BDBEB2C52794}" type="presParOf" srcId="{B82AECE7-804D-47C6-B71C-0FB7C09B82FC}" destId="{253BCC0A-08D3-484D-9BE0-0473124F45DA}" srcOrd="2" destOrd="0" presId="urn:microsoft.com/office/officeart/2005/8/layout/orgChart1"/>
    <dgm:cxn modelId="{F3780E98-8F60-4154-8DCC-DF72B43C5D46}" type="presParOf" srcId="{04D26299-6AB3-47B4-8EEC-0F3436EFD651}" destId="{F1B1DEFD-FE1B-4B29-A3C1-4229E13E6BEB}" srcOrd="8" destOrd="0" presId="urn:microsoft.com/office/officeart/2005/8/layout/orgChart1"/>
    <dgm:cxn modelId="{4ACA9F8F-11B1-4953-B47A-D2280FA16331}" type="presParOf" srcId="{04D26299-6AB3-47B4-8EEC-0F3436EFD651}" destId="{C46FC07C-4CCB-4600-A2FF-E379D27B2404}" srcOrd="9" destOrd="0" presId="urn:microsoft.com/office/officeart/2005/8/layout/orgChart1"/>
    <dgm:cxn modelId="{778A98DF-2E5A-46D5-943F-B940C169EF60}" type="presParOf" srcId="{C46FC07C-4CCB-4600-A2FF-E379D27B2404}" destId="{6CDDB39E-7221-4BD8-A802-5E56381CCE62}" srcOrd="0" destOrd="0" presId="urn:microsoft.com/office/officeart/2005/8/layout/orgChart1"/>
    <dgm:cxn modelId="{E8E3088F-6B4E-4EF0-9031-0C1C9687FEFF}" type="presParOf" srcId="{6CDDB39E-7221-4BD8-A802-5E56381CCE62}" destId="{3149D35C-FC34-4277-BC68-4A32C230507F}" srcOrd="0" destOrd="0" presId="urn:microsoft.com/office/officeart/2005/8/layout/orgChart1"/>
    <dgm:cxn modelId="{B7C32114-D51D-4E15-8EEC-DDB089F57D79}" type="presParOf" srcId="{6CDDB39E-7221-4BD8-A802-5E56381CCE62}" destId="{4FE031A1-96F1-48B3-AA35-3E6DA8CB8353}" srcOrd="1" destOrd="0" presId="urn:microsoft.com/office/officeart/2005/8/layout/orgChart1"/>
    <dgm:cxn modelId="{DCE21499-0A9A-4CB0-ADE1-B7B3CB2461D2}" type="presParOf" srcId="{C46FC07C-4CCB-4600-A2FF-E379D27B2404}" destId="{21F3C568-A30D-4C09-BBBF-84E549CCB140}" srcOrd="1" destOrd="0" presId="urn:microsoft.com/office/officeart/2005/8/layout/orgChart1"/>
    <dgm:cxn modelId="{052F2F78-9199-48C3-90A4-979F7766B8F9}" type="presParOf" srcId="{C46FC07C-4CCB-4600-A2FF-E379D27B2404}" destId="{C3B01515-55AC-4635-89C7-649D5D75BB52}" srcOrd="2" destOrd="0" presId="urn:microsoft.com/office/officeart/2005/8/layout/orgChart1"/>
    <dgm:cxn modelId="{E931F414-B04A-4224-9623-DB97F0A7E4E1}" type="presParOf" srcId="{3EE75474-7BE7-483E-9216-2FAE3EB531A6}" destId="{4701559C-B0F9-4A5E-A0AA-35B0C19991C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90E2A2-073C-41ED-9F0C-799689B76D60}"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4214F324-6AEA-482A-9207-EDAF462F854B}">
      <dgm:prSet phldrT="[Text]" custT="1"/>
      <dgm:spPr/>
      <dgm:t>
        <a:bodyPr/>
        <a:lstStyle/>
        <a:p>
          <a:pPr algn="justLow" rtl="1">
            <a:lnSpc>
              <a:spcPct val="100000"/>
            </a:lnSpc>
          </a:pPr>
          <a:r>
            <a:rPr lang="ar-SA" sz="1200" dirty="0">
              <a:solidFill>
                <a:schemeClr val="tx1"/>
              </a:solidFill>
              <a:latin typeface="Segoe UI Semibold" panose="020B0702040204020203" pitchFamily="34" charset="0"/>
              <a:cs typeface="Segoe UI Semibold" panose="020B0702040204020203" pitchFamily="34" charset="0"/>
            </a:rPr>
            <a:t>الذيل القابل للقطع في </a:t>
          </a:r>
          <a:r>
            <a:rPr lang="ar-SA" sz="1200" dirty="0" err="1">
              <a:solidFill>
                <a:schemeClr val="tx1"/>
              </a:solidFill>
              <a:latin typeface="Segoe UI Semibold" panose="020B0702040204020203" pitchFamily="34" charset="0"/>
              <a:cs typeface="Segoe UI Semibold" panose="020B0702040204020203" pitchFamily="34" charset="0"/>
            </a:rPr>
            <a:t>السلمندرات</a:t>
          </a:r>
          <a:r>
            <a:rPr lang="ar-SA" sz="1200" dirty="0">
              <a:solidFill>
                <a:schemeClr val="tx1"/>
              </a:solidFill>
              <a:latin typeface="Segoe UI Semibold" panose="020B0702040204020203" pitchFamily="34" charset="0"/>
              <a:cs typeface="Segoe UI Semibold" panose="020B0702040204020203" pitchFamily="34" charset="0"/>
            </a:rPr>
            <a:t> والحيوانات الاخرى الزاحفة </a:t>
          </a:r>
          <a:r>
            <a:rPr lang="ar-SA" sz="1200" dirty="0" err="1">
              <a:solidFill>
                <a:schemeClr val="tx1"/>
              </a:solidFill>
              <a:latin typeface="Segoe UI Semibold" panose="020B0702040204020203" pitchFamily="34" charset="0"/>
              <a:cs typeface="Segoe UI Semibold" panose="020B0702040204020203" pitchFamily="34" charset="0"/>
            </a:rPr>
            <a:t>كالأبراص</a:t>
          </a:r>
          <a:r>
            <a:rPr lang="ar-SA" sz="1200" dirty="0">
              <a:solidFill>
                <a:schemeClr val="tx1"/>
              </a:solidFill>
              <a:latin typeface="Segoe UI Semibold" panose="020B0702040204020203" pitchFamily="34" charset="0"/>
              <a:cs typeface="Segoe UI Semibold" panose="020B0702040204020203" pitchFamily="34" charset="0"/>
            </a:rPr>
            <a:t> وذلك يعتبر أداة للتمكن من الهرب وتسمى هذه الظاهرة </a:t>
          </a:r>
          <a:r>
            <a:rPr lang="en-US" sz="1200" dirty="0">
              <a:solidFill>
                <a:schemeClr val="tx1"/>
              </a:solidFill>
              <a:latin typeface="Segoe UI Semibold" panose="020B0702040204020203" pitchFamily="34" charset="0"/>
              <a:cs typeface="Segoe UI Semibold" panose="020B0702040204020203" pitchFamily="34" charset="0"/>
            </a:rPr>
            <a:t>Caudal autotomy  </a:t>
          </a:r>
          <a:r>
            <a:rPr lang="ar-SA" sz="1200" dirty="0">
              <a:solidFill>
                <a:schemeClr val="tx1"/>
              </a:solidFill>
              <a:latin typeface="Segoe UI Semibold" panose="020B0702040204020203" pitchFamily="34" charset="0"/>
              <a:cs typeface="Segoe UI Semibold" panose="020B0702040204020203" pitchFamily="34" charset="0"/>
            </a:rPr>
            <a:t>.</a:t>
          </a:r>
          <a:endParaRPr lang="en-US" sz="1200" dirty="0">
            <a:solidFill>
              <a:schemeClr val="tx1"/>
            </a:solidFill>
            <a:latin typeface="Segoe UI Semibold" panose="020B0702040204020203" pitchFamily="34" charset="0"/>
            <a:cs typeface="Segoe UI Semibold" panose="020B0702040204020203" pitchFamily="34" charset="0"/>
          </a:endParaRPr>
        </a:p>
      </dgm:t>
    </dgm:pt>
    <dgm:pt modelId="{C2F7410B-3A46-4D2E-93C5-BC1EE099FCE2}" type="parTrans" cxnId="{21D4204F-6F02-4FCD-9017-B06C117FA98D}">
      <dgm:prSet/>
      <dgm:spPr/>
      <dgm:t>
        <a:bodyPr/>
        <a:lstStyle/>
        <a:p>
          <a:endParaRPr lang="en-US"/>
        </a:p>
      </dgm:t>
    </dgm:pt>
    <dgm:pt modelId="{4E09EE7B-8136-4655-8698-B44D4982F20E}" type="sibTrans" cxnId="{21D4204F-6F02-4FCD-9017-B06C117FA98D}">
      <dgm:prSet/>
      <dgm:spPr/>
      <dgm:t>
        <a:bodyPr/>
        <a:lstStyle/>
        <a:p>
          <a:endParaRPr lang="en-US"/>
        </a:p>
      </dgm:t>
    </dgm:pt>
    <dgm:pt modelId="{46365258-5137-4F5D-9E2E-F226B693894C}">
      <dgm:prSet phldrT="[Text]" custT="1"/>
      <dgm:spPr/>
      <dgm:t>
        <a:bodyPr/>
        <a:lstStyle/>
        <a:p>
          <a:pPr algn="justLow" rtl="1">
            <a:lnSpc>
              <a:spcPct val="100000"/>
            </a:lnSpc>
          </a:pPr>
          <a:r>
            <a:rPr lang="ar-SA" sz="1200" dirty="0">
              <a:solidFill>
                <a:schemeClr val="tx1"/>
              </a:solidFill>
              <a:latin typeface="Segoe UI Semibold" panose="020B0702040204020203" pitchFamily="34" charset="0"/>
              <a:cs typeface="Segoe UI Semibold" panose="020B0702040204020203" pitchFamily="34" charset="0"/>
            </a:rPr>
            <a:t>الجلد والحراشف في الزواحف يساعد في الحماية والدفاع كما أن الذيل ذو حواف مسننه في الضب مثال جيد للحماية والدفاع.</a:t>
          </a:r>
          <a:endParaRPr lang="en-US" sz="1200" dirty="0">
            <a:solidFill>
              <a:schemeClr val="tx1"/>
            </a:solidFill>
            <a:latin typeface="Segoe UI Semibold" panose="020B0702040204020203" pitchFamily="34" charset="0"/>
            <a:cs typeface="Segoe UI Semibold" panose="020B0702040204020203" pitchFamily="34" charset="0"/>
          </a:endParaRPr>
        </a:p>
      </dgm:t>
    </dgm:pt>
    <dgm:pt modelId="{FC20D335-57D6-4472-9110-35CB487EE63D}" type="parTrans" cxnId="{0B06CB09-5563-4CC2-B7EC-B85D1CF178E6}">
      <dgm:prSet/>
      <dgm:spPr/>
      <dgm:t>
        <a:bodyPr/>
        <a:lstStyle/>
        <a:p>
          <a:endParaRPr lang="en-US"/>
        </a:p>
      </dgm:t>
    </dgm:pt>
    <dgm:pt modelId="{49619AF4-A275-4545-96AE-625B946B8AD7}" type="sibTrans" cxnId="{0B06CB09-5563-4CC2-B7EC-B85D1CF178E6}">
      <dgm:prSet/>
      <dgm:spPr/>
      <dgm:t>
        <a:bodyPr/>
        <a:lstStyle/>
        <a:p>
          <a:endParaRPr lang="en-US"/>
        </a:p>
      </dgm:t>
    </dgm:pt>
    <dgm:pt modelId="{5F06E1B9-70AC-4A2A-8011-124766117670}">
      <dgm:prSet phldrT="[Text]" custT="1"/>
      <dgm:spPr/>
      <dgm:t>
        <a:bodyPr/>
        <a:lstStyle/>
        <a:p>
          <a:pPr algn="justLow" rtl="1">
            <a:lnSpc>
              <a:spcPct val="100000"/>
            </a:lnSpc>
          </a:pPr>
          <a:r>
            <a:rPr lang="ar-SA" sz="1200" dirty="0">
              <a:solidFill>
                <a:schemeClr val="tx1"/>
              </a:solidFill>
              <a:latin typeface="Segoe UI Semibold" panose="020B0702040204020203" pitchFamily="34" charset="0"/>
              <a:cs typeface="Segoe UI Semibold" panose="020B0702040204020203" pitchFamily="34" charset="0"/>
            </a:rPr>
            <a:t>ارتباط الجلد وعظام الجمجمة الخلفية في بعض </a:t>
          </a:r>
          <a:r>
            <a:rPr lang="ar-SA" sz="1200" dirty="0" err="1">
              <a:solidFill>
                <a:schemeClr val="tx1"/>
              </a:solidFill>
              <a:latin typeface="Segoe UI Semibold" panose="020B0702040204020203" pitchFamily="34" charset="0"/>
              <a:cs typeface="Segoe UI Semibold" panose="020B0702040204020203" pitchFamily="34" charset="0"/>
            </a:rPr>
            <a:t>اللاذيليات</a:t>
          </a:r>
          <a:r>
            <a:rPr lang="ar-SA" sz="1200" dirty="0">
              <a:solidFill>
                <a:schemeClr val="tx1"/>
              </a:solidFill>
              <a:latin typeface="Segoe UI Semibold" panose="020B0702040204020203" pitchFamily="34" charset="0"/>
              <a:cs typeface="Segoe UI Semibold" panose="020B0702040204020203" pitchFamily="34" charset="0"/>
            </a:rPr>
            <a:t> مثل ضفدع كوبا الشجري وهذا يمكن الحيوان من استخدام الرأس في فتح مدخل للجحر وبذا يحمي اجزاء الجسم الاخرى. </a:t>
          </a:r>
          <a:endParaRPr lang="en-US" sz="1200" dirty="0">
            <a:solidFill>
              <a:schemeClr val="tx1"/>
            </a:solidFill>
            <a:latin typeface="Segoe UI Semibold" panose="020B0702040204020203" pitchFamily="34" charset="0"/>
            <a:cs typeface="Segoe UI Semibold" panose="020B0702040204020203" pitchFamily="34" charset="0"/>
          </a:endParaRPr>
        </a:p>
      </dgm:t>
    </dgm:pt>
    <dgm:pt modelId="{C6F9C1A8-DC5D-46E7-8AAE-5D41080D3132}" type="parTrans" cxnId="{79F4B4BA-7B8C-4B69-8CB6-2CC3EE198903}">
      <dgm:prSet/>
      <dgm:spPr/>
      <dgm:t>
        <a:bodyPr/>
        <a:lstStyle/>
        <a:p>
          <a:endParaRPr lang="en-US"/>
        </a:p>
      </dgm:t>
    </dgm:pt>
    <dgm:pt modelId="{B46D6DBB-981E-481E-B5AF-366189A30FE5}" type="sibTrans" cxnId="{79F4B4BA-7B8C-4B69-8CB6-2CC3EE198903}">
      <dgm:prSet/>
      <dgm:spPr/>
      <dgm:t>
        <a:bodyPr/>
        <a:lstStyle/>
        <a:p>
          <a:endParaRPr lang="en-US"/>
        </a:p>
      </dgm:t>
    </dgm:pt>
    <dgm:pt modelId="{EC639552-7314-4640-AF93-33D3ABEEC626}">
      <dgm:prSet phldrT="[Text]" custT="1"/>
      <dgm:spPr/>
      <dgm:t>
        <a:bodyPr/>
        <a:lstStyle/>
        <a:p>
          <a:pPr algn="justLow" rtl="1">
            <a:lnSpc>
              <a:spcPct val="100000"/>
            </a:lnSpc>
          </a:pPr>
          <a:r>
            <a:rPr lang="ar-SA" sz="1100" dirty="0">
              <a:solidFill>
                <a:schemeClr val="tx1"/>
              </a:solidFill>
              <a:latin typeface="Segoe UI Semibold" panose="020B0702040204020203" pitchFamily="34" charset="0"/>
              <a:cs typeface="Segoe UI Semibold" panose="020B0702040204020203" pitchFamily="34" charset="0"/>
            </a:rPr>
            <a:t>ان القشرة العظيمة للسلحفاة يعد من اكثر </a:t>
          </a:r>
          <a:r>
            <a:rPr lang="ar-SA" sz="1100" dirty="0" err="1">
              <a:solidFill>
                <a:schemeClr val="tx1"/>
              </a:solidFill>
              <a:latin typeface="Segoe UI Semibold" panose="020B0702040204020203" pitchFamily="34" charset="0"/>
              <a:cs typeface="Segoe UI Semibold" panose="020B0702040204020203" pitchFamily="34" charset="0"/>
            </a:rPr>
            <a:t>التحورات</a:t>
          </a:r>
          <a:r>
            <a:rPr lang="ar-SA" sz="1100" dirty="0">
              <a:solidFill>
                <a:schemeClr val="tx1"/>
              </a:solidFill>
              <a:latin typeface="Segoe UI Semibold" panose="020B0702040204020203" pitchFamily="34" charset="0"/>
              <a:cs typeface="Segoe UI Semibold" panose="020B0702040204020203" pitchFamily="34" charset="0"/>
            </a:rPr>
            <a:t> </a:t>
          </a:r>
          <a:r>
            <a:rPr lang="ar-SA" sz="1100" dirty="0" err="1">
              <a:solidFill>
                <a:schemeClr val="tx1"/>
              </a:solidFill>
              <a:latin typeface="Segoe UI Semibold" panose="020B0702040204020203" pitchFamily="34" charset="0"/>
              <a:cs typeface="Segoe UI Semibold" panose="020B0702040204020203" pitchFamily="34" charset="0"/>
            </a:rPr>
            <a:t>المورفولوجية</a:t>
          </a:r>
          <a:r>
            <a:rPr lang="ar-SA" sz="1100" dirty="0">
              <a:solidFill>
                <a:schemeClr val="tx1"/>
              </a:solidFill>
              <a:latin typeface="Segoe UI Semibold" panose="020B0702040204020203" pitchFamily="34" charset="0"/>
              <a:cs typeface="Segoe UI Semibold" panose="020B0702040204020203" pitchFamily="34" charset="0"/>
            </a:rPr>
            <a:t> البارزة والدقيقة للوقاية من المفترسات. فهذا الغلاف العظمي للعظام الظهرية والجلدية الذي سوف يحيط بكامل الجذع وسيبقى يترك مساحة كافية لتفاعل الاطراف والرأس في غطاءها الواقي وتكون الأطوار الصغيرة فقط منها هي الأكثر عرضة للافتراس قبل ان يستكمل حجمها بحيث تتعرض للافتراس. وهنالك انواع من السحالي التي تتبع </a:t>
          </a:r>
          <a:r>
            <a:rPr lang="en-US" sz="1100" dirty="0" err="1">
              <a:solidFill>
                <a:schemeClr val="tx1"/>
              </a:solidFill>
              <a:latin typeface="Segoe UI Semibold" panose="020B0702040204020203" pitchFamily="34" charset="0"/>
              <a:cs typeface="Segoe UI Semibold" panose="020B0702040204020203" pitchFamily="34" charset="0"/>
            </a:rPr>
            <a:t>Anguinidae</a:t>
          </a:r>
          <a:r>
            <a:rPr lang="ar-SA" sz="1100" dirty="0">
              <a:solidFill>
                <a:schemeClr val="tx1"/>
              </a:solidFill>
              <a:latin typeface="Segoe UI Semibold" panose="020B0702040204020203" pitchFamily="34" charset="0"/>
              <a:cs typeface="Segoe UI Semibold" panose="020B0702040204020203" pitchFamily="34" charset="0"/>
            </a:rPr>
            <a:t> قد نمى لديها</a:t>
          </a:r>
          <a:r>
            <a:rPr lang="en-US" sz="1100" dirty="0">
              <a:solidFill>
                <a:schemeClr val="tx1"/>
              </a:solidFill>
              <a:latin typeface="Segoe UI Semibold" panose="020B0702040204020203" pitchFamily="34" charset="0"/>
              <a:cs typeface="Segoe UI Semibold" panose="020B0702040204020203" pitchFamily="34" charset="0"/>
            </a:rPr>
            <a:t> </a:t>
          </a:r>
          <a:r>
            <a:rPr lang="ar-SA" sz="1100" dirty="0">
              <a:solidFill>
                <a:schemeClr val="tx1"/>
              </a:solidFill>
              <a:latin typeface="Segoe UI Semibold" panose="020B0702040204020203" pitchFamily="34" charset="0"/>
              <a:cs typeface="Segoe UI Semibold" panose="020B0702040204020203" pitchFamily="34" charset="0"/>
            </a:rPr>
            <a:t>نوع من الدروع في منطقة الرأس.</a:t>
          </a:r>
          <a:endParaRPr lang="en-US" sz="1100" dirty="0">
            <a:solidFill>
              <a:schemeClr val="tx1"/>
            </a:solidFill>
            <a:latin typeface="Segoe UI Semibold" panose="020B0702040204020203" pitchFamily="34" charset="0"/>
            <a:cs typeface="Segoe UI Semibold" panose="020B0702040204020203" pitchFamily="34" charset="0"/>
          </a:endParaRPr>
        </a:p>
      </dgm:t>
    </dgm:pt>
    <dgm:pt modelId="{1725A4CC-1BCB-4A84-8305-DB5DFA157411}" type="parTrans" cxnId="{2BDC52E3-27AC-432D-B33D-251F42115D16}">
      <dgm:prSet/>
      <dgm:spPr/>
      <dgm:t>
        <a:bodyPr/>
        <a:lstStyle/>
        <a:p>
          <a:endParaRPr lang="en-US"/>
        </a:p>
      </dgm:t>
    </dgm:pt>
    <dgm:pt modelId="{982CAF18-6496-4630-B38C-17BED5515A58}" type="sibTrans" cxnId="{2BDC52E3-27AC-432D-B33D-251F42115D16}">
      <dgm:prSet/>
      <dgm:spPr/>
      <dgm:t>
        <a:bodyPr/>
        <a:lstStyle/>
        <a:p>
          <a:endParaRPr lang="en-US"/>
        </a:p>
      </dgm:t>
    </dgm:pt>
    <dgm:pt modelId="{3F9752C9-36BE-4B01-8128-6964E16FA2C3}" type="pres">
      <dgm:prSet presAssocID="{4490E2A2-073C-41ED-9F0C-799689B76D60}" presName="Name0" presStyleCnt="0">
        <dgm:presLayoutVars>
          <dgm:dir/>
          <dgm:resizeHandles val="exact"/>
        </dgm:presLayoutVars>
      </dgm:prSet>
      <dgm:spPr/>
    </dgm:pt>
    <dgm:pt modelId="{E6AC044D-2BE0-49AD-A489-A6A6BD1BF524}" type="pres">
      <dgm:prSet presAssocID="{4214F324-6AEA-482A-9207-EDAF462F854B}" presName="compNode" presStyleCnt="0"/>
      <dgm:spPr/>
    </dgm:pt>
    <dgm:pt modelId="{9F012D9F-17F6-4D80-8D52-57FCBE3BF9F7}" type="pres">
      <dgm:prSet presAssocID="{4214F324-6AEA-482A-9207-EDAF462F854B}" presName="pictRect" presStyleLbl="node1" presStyleIdx="0" presStyleCnt="4" custScaleY="72659" custLinFactNeighborY="40333"/>
      <dgm:spPr>
        <a:blipFill rotWithShape="1">
          <a:blip xmlns:r="http://schemas.openxmlformats.org/officeDocument/2006/relationships" r:embed="rId1"/>
          <a:stretch>
            <a:fillRect/>
          </a:stretch>
        </a:blipFill>
      </dgm:spPr>
    </dgm:pt>
    <dgm:pt modelId="{704AE555-8F78-4536-A63A-3EFA3D3A63FD}" type="pres">
      <dgm:prSet presAssocID="{4214F324-6AEA-482A-9207-EDAF462F854B}" presName="textRect" presStyleLbl="revTx" presStyleIdx="0" presStyleCnt="4" custScaleY="146525" custLinFactNeighborY="70614">
        <dgm:presLayoutVars>
          <dgm:bulletEnabled val="1"/>
        </dgm:presLayoutVars>
      </dgm:prSet>
      <dgm:spPr/>
    </dgm:pt>
    <dgm:pt modelId="{40870F63-7555-4985-8FC1-000A3B6F4E47}" type="pres">
      <dgm:prSet presAssocID="{4E09EE7B-8136-4655-8698-B44D4982F20E}" presName="sibTrans" presStyleLbl="sibTrans2D1" presStyleIdx="0" presStyleCnt="0"/>
      <dgm:spPr/>
    </dgm:pt>
    <dgm:pt modelId="{E2ACFC18-2354-405E-8034-FC837CFB3EB8}" type="pres">
      <dgm:prSet presAssocID="{46365258-5137-4F5D-9E2E-F226B693894C}" presName="compNode" presStyleCnt="0"/>
      <dgm:spPr/>
    </dgm:pt>
    <dgm:pt modelId="{4453904E-4322-406C-9E4D-AA82EE1F85BE}" type="pres">
      <dgm:prSet presAssocID="{46365258-5137-4F5D-9E2E-F226B693894C}" presName="pictRect" presStyleLbl="node1" presStyleIdx="1" presStyleCnt="4" custScaleY="72659" custLinFactNeighborY="40333"/>
      <dgm:spPr>
        <a:blipFill rotWithShape="1">
          <a:blip xmlns:r="http://schemas.openxmlformats.org/officeDocument/2006/relationships" r:embed="rId2"/>
          <a:stretch>
            <a:fillRect/>
          </a:stretch>
        </a:blipFill>
      </dgm:spPr>
    </dgm:pt>
    <dgm:pt modelId="{037D3B8F-64F8-433A-A518-854BB3E14F3F}" type="pres">
      <dgm:prSet presAssocID="{46365258-5137-4F5D-9E2E-F226B693894C}" presName="textRect" presStyleLbl="revTx" presStyleIdx="1" presStyleCnt="4" custScaleY="146525" custLinFactNeighborY="70614">
        <dgm:presLayoutVars>
          <dgm:bulletEnabled val="1"/>
        </dgm:presLayoutVars>
      </dgm:prSet>
      <dgm:spPr/>
    </dgm:pt>
    <dgm:pt modelId="{6CBA82E3-E701-4A2D-A387-8DCF0F3D072C}" type="pres">
      <dgm:prSet presAssocID="{49619AF4-A275-4545-96AE-625B946B8AD7}" presName="sibTrans" presStyleLbl="sibTrans2D1" presStyleIdx="0" presStyleCnt="0"/>
      <dgm:spPr/>
    </dgm:pt>
    <dgm:pt modelId="{2481F8E1-1744-443E-BE1A-64058D426D2E}" type="pres">
      <dgm:prSet presAssocID="{5F06E1B9-70AC-4A2A-8011-124766117670}" presName="compNode" presStyleCnt="0"/>
      <dgm:spPr/>
    </dgm:pt>
    <dgm:pt modelId="{728899D4-36B6-43A3-A4EF-76AC9830EA67}" type="pres">
      <dgm:prSet presAssocID="{5F06E1B9-70AC-4A2A-8011-124766117670}" presName="pictRect" presStyleLbl="node1" presStyleIdx="2" presStyleCnt="4" custScaleY="72659" custLinFactNeighborY="40333"/>
      <dgm:spPr>
        <a:blipFill rotWithShape="1">
          <a:blip xmlns:r="http://schemas.openxmlformats.org/officeDocument/2006/relationships" r:embed="rId3"/>
          <a:stretch>
            <a:fillRect/>
          </a:stretch>
        </a:blipFill>
      </dgm:spPr>
    </dgm:pt>
    <dgm:pt modelId="{B8350E05-F9C4-47C9-9D8E-74AC29C03AED}" type="pres">
      <dgm:prSet presAssocID="{5F06E1B9-70AC-4A2A-8011-124766117670}" presName="textRect" presStyleLbl="revTx" presStyleIdx="2" presStyleCnt="4" custScaleY="146525" custLinFactNeighborY="70614">
        <dgm:presLayoutVars>
          <dgm:bulletEnabled val="1"/>
        </dgm:presLayoutVars>
      </dgm:prSet>
      <dgm:spPr/>
    </dgm:pt>
    <dgm:pt modelId="{120786FE-6972-4C70-8CFB-00D686067FD4}" type="pres">
      <dgm:prSet presAssocID="{B46D6DBB-981E-481E-B5AF-366189A30FE5}" presName="sibTrans" presStyleLbl="sibTrans2D1" presStyleIdx="0" presStyleCnt="0"/>
      <dgm:spPr/>
    </dgm:pt>
    <dgm:pt modelId="{6D1F9BF9-91D4-42CA-99B5-D0E026FA5F2D}" type="pres">
      <dgm:prSet presAssocID="{EC639552-7314-4640-AF93-33D3ABEEC626}" presName="compNode" presStyleCnt="0"/>
      <dgm:spPr/>
    </dgm:pt>
    <dgm:pt modelId="{CB041767-5924-48FD-82C7-5A08B62A61E4}" type="pres">
      <dgm:prSet presAssocID="{EC639552-7314-4640-AF93-33D3ABEEC626}" presName="pictRect" presStyleLbl="node1" presStyleIdx="3" presStyleCnt="4" custScaleY="72659" custLinFactNeighborY="12937"/>
      <dgm:spPr>
        <a:blipFill rotWithShape="1">
          <a:blip xmlns:r="http://schemas.openxmlformats.org/officeDocument/2006/relationships" r:embed="rId4"/>
          <a:stretch>
            <a:fillRect/>
          </a:stretch>
        </a:blipFill>
      </dgm:spPr>
    </dgm:pt>
    <dgm:pt modelId="{5BF3317A-CE2A-4FBC-8C0F-7CD223BCB714}" type="pres">
      <dgm:prSet presAssocID="{EC639552-7314-4640-AF93-33D3ABEEC626}" presName="textRect" presStyleLbl="revTx" presStyleIdx="3" presStyleCnt="4" custScaleX="106759" custScaleY="214661" custLinFactNeighborY="48042">
        <dgm:presLayoutVars>
          <dgm:bulletEnabled val="1"/>
        </dgm:presLayoutVars>
      </dgm:prSet>
      <dgm:spPr/>
    </dgm:pt>
  </dgm:ptLst>
  <dgm:cxnLst>
    <dgm:cxn modelId="{0B06CB09-5563-4CC2-B7EC-B85D1CF178E6}" srcId="{4490E2A2-073C-41ED-9F0C-799689B76D60}" destId="{46365258-5137-4F5D-9E2E-F226B693894C}" srcOrd="1" destOrd="0" parTransId="{FC20D335-57D6-4472-9110-35CB487EE63D}" sibTransId="{49619AF4-A275-4545-96AE-625B946B8AD7}"/>
    <dgm:cxn modelId="{32822118-AE9D-4CCB-9788-16B072BF5637}" type="presOf" srcId="{49619AF4-A275-4545-96AE-625B946B8AD7}" destId="{6CBA82E3-E701-4A2D-A387-8DCF0F3D072C}" srcOrd="0" destOrd="0" presId="urn:microsoft.com/office/officeart/2005/8/layout/pList1"/>
    <dgm:cxn modelId="{D02B0435-6BF2-476F-A264-09C29E33816D}" type="presOf" srcId="{5F06E1B9-70AC-4A2A-8011-124766117670}" destId="{B8350E05-F9C4-47C9-9D8E-74AC29C03AED}" srcOrd="0" destOrd="0" presId="urn:microsoft.com/office/officeart/2005/8/layout/pList1"/>
    <dgm:cxn modelId="{D00FAC36-543C-4265-AB73-CFB8E8459E6B}" type="presOf" srcId="{46365258-5137-4F5D-9E2E-F226B693894C}" destId="{037D3B8F-64F8-433A-A518-854BB3E14F3F}" srcOrd="0" destOrd="0" presId="urn:microsoft.com/office/officeart/2005/8/layout/pList1"/>
    <dgm:cxn modelId="{AAD3123F-06CA-4E7C-B637-561ACCE4C1FD}" type="presOf" srcId="{B46D6DBB-981E-481E-B5AF-366189A30FE5}" destId="{120786FE-6972-4C70-8CFB-00D686067FD4}" srcOrd="0" destOrd="0" presId="urn:microsoft.com/office/officeart/2005/8/layout/pList1"/>
    <dgm:cxn modelId="{FBB1A14C-0886-4D7A-BCCE-989D1076CF1E}" type="presOf" srcId="{EC639552-7314-4640-AF93-33D3ABEEC626}" destId="{5BF3317A-CE2A-4FBC-8C0F-7CD223BCB714}" srcOrd="0" destOrd="0" presId="urn:microsoft.com/office/officeart/2005/8/layout/pList1"/>
    <dgm:cxn modelId="{21D4204F-6F02-4FCD-9017-B06C117FA98D}" srcId="{4490E2A2-073C-41ED-9F0C-799689B76D60}" destId="{4214F324-6AEA-482A-9207-EDAF462F854B}" srcOrd="0" destOrd="0" parTransId="{C2F7410B-3A46-4D2E-93C5-BC1EE099FCE2}" sibTransId="{4E09EE7B-8136-4655-8698-B44D4982F20E}"/>
    <dgm:cxn modelId="{95E7F17E-DF75-4B93-9E30-0CCC1B4B68C0}" type="presOf" srcId="{4214F324-6AEA-482A-9207-EDAF462F854B}" destId="{704AE555-8F78-4536-A63A-3EFA3D3A63FD}" srcOrd="0" destOrd="0" presId="urn:microsoft.com/office/officeart/2005/8/layout/pList1"/>
    <dgm:cxn modelId="{79F4B4BA-7B8C-4B69-8CB6-2CC3EE198903}" srcId="{4490E2A2-073C-41ED-9F0C-799689B76D60}" destId="{5F06E1B9-70AC-4A2A-8011-124766117670}" srcOrd="2" destOrd="0" parTransId="{C6F9C1A8-DC5D-46E7-8AAE-5D41080D3132}" sibTransId="{B46D6DBB-981E-481E-B5AF-366189A30FE5}"/>
    <dgm:cxn modelId="{2BDC52E3-27AC-432D-B33D-251F42115D16}" srcId="{4490E2A2-073C-41ED-9F0C-799689B76D60}" destId="{EC639552-7314-4640-AF93-33D3ABEEC626}" srcOrd="3" destOrd="0" parTransId="{1725A4CC-1BCB-4A84-8305-DB5DFA157411}" sibTransId="{982CAF18-6496-4630-B38C-17BED5515A58}"/>
    <dgm:cxn modelId="{8D9D27FA-D39C-441D-A506-3E98919EDEFC}" type="presOf" srcId="{4490E2A2-073C-41ED-9F0C-799689B76D60}" destId="{3F9752C9-36BE-4B01-8128-6964E16FA2C3}" srcOrd="0" destOrd="0" presId="urn:microsoft.com/office/officeart/2005/8/layout/pList1"/>
    <dgm:cxn modelId="{47BC9AFA-96ED-44FE-BD85-9623535EDBC9}" type="presOf" srcId="{4E09EE7B-8136-4655-8698-B44D4982F20E}" destId="{40870F63-7555-4985-8FC1-000A3B6F4E47}" srcOrd="0" destOrd="0" presId="urn:microsoft.com/office/officeart/2005/8/layout/pList1"/>
    <dgm:cxn modelId="{E1CA747F-4C79-412F-A3B7-6591AB84FEB3}" type="presParOf" srcId="{3F9752C9-36BE-4B01-8128-6964E16FA2C3}" destId="{E6AC044D-2BE0-49AD-A489-A6A6BD1BF524}" srcOrd="0" destOrd="0" presId="urn:microsoft.com/office/officeart/2005/8/layout/pList1"/>
    <dgm:cxn modelId="{2F948B78-470D-4015-8593-7384069EDE95}" type="presParOf" srcId="{E6AC044D-2BE0-49AD-A489-A6A6BD1BF524}" destId="{9F012D9F-17F6-4D80-8D52-57FCBE3BF9F7}" srcOrd="0" destOrd="0" presId="urn:microsoft.com/office/officeart/2005/8/layout/pList1"/>
    <dgm:cxn modelId="{3D8D5157-56F7-443B-A687-3F968F595540}" type="presParOf" srcId="{E6AC044D-2BE0-49AD-A489-A6A6BD1BF524}" destId="{704AE555-8F78-4536-A63A-3EFA3D3A63FD}" srcOrd="1" destOrd="0" presId="urn:microsoft.com/office/officeart/2005/8/layout/pList1"/>
    <dgm:cxn modelId="{839653AE-9BA8-4B43-ACAB-9CB38084CFC0}" type="presParOf" srcId="{3F9752C9-36BE-4B01-8128-6964E16FA2C3}" destId="{40870F63-7555-4985-8FC1-000A3B6F4E47}" srcOrd="1" destOrd="0" presId="urn:microsoft.com/office/officeart/2005/8/layout/pList1"/>
    <dgm:cxn modelId="{06FF0E78-962E-4FA4-AEE0-957157AA1D3D}" type="presParOf" srcId="{3F9752C9-36BE-4B01-8128-6964E16FA2C3}" destId="{E2ACFC18-2354-405E-8034-FC837CFB3EB8}" srcOrd="2" destOrd="0" presId="urn:microsoft.com/office/officeart/2005/8/layout/pList1"/>
    <dgm:cxn modelId="{D94A2D5B-0D7F-4B20-A6E7-AAC65F66EDF4}" type="presParOf" srcId="{E2ACFC18-2354-405E-8034-FC837CFB3EB8}" destId="{4453904E-4322-406C-9E4D-AA82EE1F85BE}" srcOrd="0" destOrd="0" presId="urn:microsoft.com/office/officeart/2005/8/layout/pList1"/>
    <dgm:cxn modelId="{DFA72E77-0E36-4065-B5E4-CB9D82D4E646}" type="presParOf" srcId="{E2ACFC18-2354-405E-8034-FC837CFB3EB8}" destId="{037D3B8F-64F8-433A-A518-854BB3E14F3F}" srcOrd="1" destOrd="0" presId="urn:microsoft.com/office/officeart/2005/8/layout/pList1"/>
    <dgm:cxn modelId="{692BFCBF-A194-4DA6-AAE4-518B2E7AD4E0}" type="presParOf" srcId="{3F9752C9-36BE-4B01-8128-6964E16FA2C3}" destId="{6CBA82E3-E701-4A2D-A387-8DCF0F3D072C}" srcOrd="3" destOrd="0" presId="urn:microsoft.com/office/officeart/2005/8/layout/pList1"/>
    <dgm:cxn modelId="{13FC4770-6E56-4F4E-A5B0-10EAB8421E61}" type="presParOf" srcId="{3F9752C9-36BE-4B01-8128-6964E16FA2C3}" destId="{2481F8E1-1744-443E-BE1A-64058D426D2E}" srcOrd="4" destOrd="0" presId="urn:microsoft.com/office/officeart/2005/8/layout/pList1"/>
    <dgm:cxn modelId="{9BD1EB3B-14D9-40B9-B73C-E660CE6C728C}" type="presParOf" srcId="{2481F8E1-1744-443E-BE1A-64058D426D2E}" destId="{728899D4-36B6-43A3-A4EF-76AC9830EA67}" srcOrd="0" destOrd="0" presId="urn:microsoft.com/office/officeart/2005/8/layout/pList1"/>
    <dgm:cxn modelId="{51861E56-A795-4ADD-AC26-600E6EC1772A}" type="presParOf" srcId="{2481F8E1-1744-443E-BE1A-64058D426D2E}" destId="{B8350E05-F9C4-47C9-9D8E-74AC29C03AED}" srcOrd="1" destOrd="0" presId="urn:microsoft.com/office/officeart/2005/8/layout/pList1"/>
    <dgm:cxn modelId="{E7E4036C-E6A7-4CC6-A94E-EE2ABA965216}" type="presParOf" srcId="{3F9752C9-36BE-4B01-8128-6964E16FA2C3}" destId="{120786FE-6972-4C70-8CFB-00D686067FD4}" srcOrd="5" destOrd="0" presId="urn:microsoft.com/office/officeart/2005/8/layout/pList1"/>
    <dgm:cxn modelId="{AD0838A9-A24C-4749-A904-2A172FFA43FB}" type="presParOf" srcId="{3F9752C9-36BE-4B01-8128-6964E16FA2C3}" destId="{6D1F9BF9-91D4-42CA-99B5-D0E026FA5F2D}" srcOrd="6" destOrd="0" presId="urn:microsoft.com/office/officeart/2005/8/layout/pList1"/>
    <dgm:cxn modelId="{DC16F3BB-F5C5-4F20-9E42-0F18D5C99377}" type="presParOf" srcId="{6D1F9BF9-91D4-42CA-99B5-D0E026FA5F2D}" destId="{CB041767-5924-48FD-82C7-5A08B62A61E4}" srcOrd="0" destOrd="0" presId="urn:microsoft.com/office/officeart/2005/8/layout/pList1"/>
    <dgm:cxn modelId="{7ADED0D9-7959-4A8B-AD40-9D27748D9902}" type="presParOf" srcId="{6D1F9BF9-91D4-42CA-99B5-D0E026FA5F2D}" destId="{5BF3317A-CE2A-4FBC-8C0F-7CD223BCB714}"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C484DB-1DF4-4B23-852D-F3ADBD4336E8}"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02AEAB59-6E69-4B1D-90CF-108E736D84FE}">
      <dgm:prSet phldrT="[Text]" custT="1"/>
      <dgm:spPr/>
      <dgm:t>
        <a:bodyPr/>
        <a:lstStyle/>
        <a:p>
          <a:r>
            <a:rPr lang="en-US" sz="1800" b="1" dirty="0" err="1">
              <a:solidFill>
                <a:srgbClr val="00B0F0"/>
              </a:solidFill>
              <a:latin typeface="Segoe UI Semilight" panose="020B0402040204020203" pitchFamily="34" charset="0"/>
              <a:cs typeface="Segoe UI Semilight" panose="020B0402040204020203" pitchFamily="34" charset="0"/>
            </a:rPr>
            <a:t>Maxican</a:t>
          </a:r>
          <a:r>
            <a:rPr lang="en-US" sz="1800" b="1" dirty="0">
              <a:solidFill>
                <a:srgbClr val="00B0F0"/>
              </a:solidFill>
              <a:latin typeface="Segoe UI Semilight" panose="020B0402040204020203" pitchFamily="34" charset="0"/>
              <a:cs typeface="Segoe UI Semilight" panose="020B0402040204020203" pitchFamily="34" charset="0"/>
            </a:rPr>
            <a:t> tree frog</a:t>
          </a:r>
        </a:p>
      </dgm:t>
    </dgm:pt>
    <dgm:pt modelId="{B4988622-6B88-4B2A-B610-10053B6D8BC9}" type="parTrans" cxnId="{7A1B5F09-962E-43D9-B011-387A8F91F4DD}">
      <dgm:prSet/>
      <dgm:spPr/>
      <dgm:t>
        <a:bodyPr/>
        <a:lstStyle/>
        <a:p>
          <a:endParaRPr lang="en-US"/>
        </a:p>
      </dgm:t>
    </dgm:pt>
    <dgm:pt modelId="{DCAA9609-9A3E-496E-B71F-D6477D170AAD}" type="sibTrans" cxnId="{7A1B5F09-962E-43D9-B011-387A8F91F4DD}">
      <dgm:prSet/>
      <dgm:spPr/>
      <dgm:t>
        <a:bodyPr/>
        <a:lstStyle/>
        <a:p>
          <a:endParaRPr lang="en-US"/>
        </a:p>
      </dgm:t>
    </dgm:pt>
    <dgm:pt modelId="{730D4C96-6ACB-4FAE-ACF4-AA853E078155}">
      <dgm:prSet phldrT="[Text]" custT="1"/>
      <dgm:spPr/>
      <dgm:t>
        <a:bodyPr/>
        <a:lstStyle/>
        <a:p>
          <a:r>
            <a:rPr lang="ar-SA" sz="1800" b="1" dirty="0">
              <a:solidFill>
                <a:srgbClr val="00B0F0"/>
              </a:solidFill>
              <a:latin typeface="Segoe UI Semilight" panose="020B0402040204020203" pitchFamily="34" charset="0"/>
              <a:cs typeface="Segoe UI Semilight" panose="020B0402040204020203" pitchFamily="34" charset="0"/>
            </a:rPr>
            <a:t> </a:t>
          </a:r>
          <a:r>
            <a:rPr lang="en-US" sz="1800" b="1" dirty="0" err="1">
              <a:solidFill>
                <a:srgbClr val="00B0F0"/>
              </a:solidFill>
              <a:latin typeface="Segoe UI Semilight" panose="020B0402040204020203" pitchFamily="34" charset="0"/>
              <a:cs typeface="Segoe UI Semilight" panose="020B0402040204020203" pitchFamily="34" charset="0"/>
            </a:rPr>
            <a:t>Salamandra</a:t>
          </a:r>
          <a:endParaRPr lang="en-US" sz="1800" b="1" dirty="0">
            <a:solidFill>
              <a:srgbClr val="00B0F0"/>
            </a:solidFill>
            <a:latin typeface="Segoe UI Semilight" panose="020B0402040204020203" pitchFamily="34" charset="0"/>
            <a:cs typeface="Segoe UI Semilight" panose="020B0402040204020203" pitchFamily="34" charset="0"/>
          </a:endParaRPr>
        </a:p>
      </dgm:t>
    </dgm:pt>
    <dgm:pt modelId="{78EF249F-6504-4AAE-A3E7-E631E9992A6C}" type="parTrans" cxnId="{BCADE197-0734-4002-A213-71D492A7B237}">
      <dgm:prSet/>
      <dgm:spPr/>
      <dgm:t>
        <a:bodyPr/>
        <a:lstStyle/>
        <a:p>
          <a:endParaRPr lang="en-US"/>
        </a:p>
      </dgm:t>
    </dgm:pt>
    <dgm:pt modelId="{5DA326A6-0D2E-4310-8B41-F7F6BC974603}" type="sibTrans" cxnId="{BCADE197-0734-4002-A213-71D492A7B237}">
      <dgm:prSet/>
      <dgm:spPr/>
      <dgm:t>
        <a:bodyPr/>
        <a:lstStyle/>
        <a:p>
          <a:endParaRPr lang="en-US"/>
        </a:p>
      </dgm:t>
    </dgm:pt>
    <dgm:pt modelId="{FB4A6941-F413-4816-A19E-8CE5B5B1CA2F}" type="pres">
      <dgm:prSet presAssocID="{5BC484DB-1DF4-4B23-852D-F3ADBD4336E8}" presName="Name0" presStyleCnt="0">
        <dgm:presLayoutVars>
          <dgm:dir/>
          <dgm:resizeHandles val="exact"/>
        </dgm:presLayoutVars>
      </dgm:prSet>
      <dgm:spPr/>
    </dgm:pt>
    <dgm:pt modelId="{CF3DADFB-7C64-40B0-BFB2-CE9CD2936F28}" type="pres">
      <dgm:prSet presAssocID="{02AEAB59-6E69-4B1D-90CF-108E736D84FE}" presName="compNode" presStyleCnt="0"/>
      <dgm:spPr/>
    </dgm:pt>
    <dgm:pt modelId="{A8BD71C6-6064-4412-8A2B-1EF0F6F69E6C}" type="pres">
      <dgm:prSet presAssocID="{02AEAB59-6E69-4B1D-90CF-108E736D84FE}" presName="pictRect" presStyleLbl="node1" presStyleIdx="0" presStyleCnt="2" custScaleX="144100" custScaleY="127219"/>
      <dgm:spPr>
        <a:blipFill rotWithShape="1">
          <a:blip xmlns:r="http://schemas.openxmlformats.org/officeDocument/2006/relationships" r:embed="rId1"/>
          <a:stretch>
            <a:fillRect/>
          </a:stretch>
        </a:blipFill>
      </dgm:spPr>
    </dgm:pt>
    <dgm:pt modelId="{B2E029E9-FF41-4757-A4ED-F5951B8D82D1}" type="pres">
      <dgm:prSet presAssocID="{02AEAB59-6E69-4B1D-90CF-108E736D84FE}" presName="textRect" presStyleLbl="revTx" presStyleIdx="0" presStyleCnt="2" custScaleX="147531" custLinFactNeighborX="2548" custLinFactNeighborY="2249">
        <dgm:presLayoutVars>
          <dgm:bulletEnabled val="1"/>
        </dgm:presLayoutVars>
      </dgm:prSet>
      <dgm:spPr/>
    </dgm:pt>
    <dgm:pt modelId="{0EC49576-EB94-4FF4-B3D1-5C511F822A96}" type="pres">
      <dgm:prSet presAssocID="{DCAA9609-9A3E-496E-B71F-D6477D170AAD}" presName="sibTrans" presStyleLbl="sibTrans2D1" presStyleIdx="0" presStyleCnt="0"/>
      <dgm:spPr/>
    </dgm:pt>
    <dgm:pt modelId="{1DEF6395-C638-4206-B405-5CB5BA6CC19A}" type="pres">
      <dgm:prSet presAssocID="{730D4C96-6ACB-4FAE-ACF4-AA853E078155}" presName="compNode" presStyleCnt="0"/>
      <dgm:spPr/>
    </dgm:pt>
    <dgm:pt modelId="{088C1304-FD31-4FEE-8022-F44D8102B82F}" type="pres">
      <dgm:prSet presAssocID="{730D4C96-6ACB-4FAE-ACF4-AA853E078155}" presName="pictRect" presStyleLbl="node1" presStyleIdx="1" presStyleCnt="2" custScaleX="144100" custScaleY="127219"/>
      <dgm:spPr>
        <a:blipFill rotWithShape="1">
          <a:blip xmlns:r="http://schemas.openxmlformats.org/officeDocument/2006/relationships" r:embed="rId2"/>
          <a:stretch>
            <a:fillRect/>
          </a:stretch>
        </a:blipFill>
      </dgm:spPr>
    </dgm:pt>
    <dgm:pt modelId="{D2BF46C6-65B2-4A92-B338-D3C3990EE8AB}" type="pres">
      <dgm:prSet presAssocID="{730D4C96-6ACB-4FAE-ACF4-AA853E078155}" presName="textRect" presStyleLbl="revTx" presStyleIdx="1" presStyleCnt="2" custScaleX="147531" custScaleY="88709" custLinFactNeighborY="20566">
        <dgm:presLayoutVars>
          <dgm:bulletEnabled val="1"/>
        </dgm:presLayoutVars>
      </dgm:prSet>
      <dgm:spPr/>
    </dgm:pt>
  </dgm:ptLst>
  <dgm:cxnLst>
    <dgm:cxn modelId="{7A1B5F09-962E-43D9-B011-387A8F91F4DD}" srcId="{5BC484DB-1DF4-4B23-852D-F3ADBD4336E8}" destId="{02AEAB59-6E69-4B1D-90CF-108E736D84FE}" srcOrd="0" destOrd="0" parTransId="{B4988622-6B88-4B2A-B610-10053B6D8BC9}" sibTransId="{DCAA9609-9A3E-496E-B71F-D6477D170AAD}"/>
    <dgm:cxn modelId="{23B1E093-5AE9-4F05-BF29-7BFDCE54C287}" type="presOf" srcId="{DCAA9609-9A3E-496E-B71F-D6477D170AAD}" destId="{0EC49576-EB94-4FF4-B3D1-5C511F822A96}" srcOrd="0" destOrd="0" presId="urn:microsoft.com/office/officeart/2005/8/layout/pList1"/>
    <dgm:cxn modelId="{BCADE197-0734-4002-A213-71D492A7B237}" srcId="{5BC484DB-1DF4-4B23-852D-F3ADBD4336E8}" destId="{730D4C96-6ACB-4FAE-ACF4-AA853E078155}" srcOrd="1" destOrd="0" parTransId="{78EF249F-6504-4AAE-A3E7-E631E9992A6C}" sibTransId="{5DA326A6-0D2E-4310-8B41-F7F6BC974603}"/>
    <dgm:cxn modelId="{56E1EEB9-79AC-4ACE-9949-446D5DD0442D}" type="presOf" srcId="{5BC484DB-1DF4-4B23-852D-F3ADBD4336E8}" destId="{FB4A6941-F413-4816-A19E-8CE5B5B1CA2F}" srcOrd="0" destOrd="0" presId="urn:microsoft.com/office/officeart/2005/8/layout/pList1"/>
    <dgm:cxn modelId="{7702BBE3-6D18-4A1C-8BCE-E84CA3AB02CF}" type="presOf" srcId="{730D4C96-6ACB-4FAE-ACF4-AA853E078155}" destId="{D2BF46C6-65B2-4A92-B338-D3C3990EE8AB}" srcOrd="0" destOrd="0" presId="urn:microsoft.com/office/officeart/2005/8/layout/pList1"/>
    <dgm:cxn modelId="{4AC16AE4-B977-436F-B781-A28F4E8E2F1C}" type="presOf" srcId="{02AEAB59-6E69-4B1D-90CF-108E736D84FE}" destId="{B2E029E9-FF41-4757-A4ED-F5951B8D82D1}" srcOrd="0" destOrd="0" presId="urn:microsoft.com/office/officeart/2005/8/layout/pList1"/>
    <dgm:cxn modelId="{117B98E0-4810-4AD2-9FE6-B9386008F1D1}" type="presParOf" srcId="{FB4A6941-F413-4816-A19E-8CE5B5B1CA2F}" destId="{CF3DADFB-7C64-40B0-BFB2-CE9CD2936F28}" srcOrd="0" destOrd="0" presId="urn:microsoft.com/office/officeart/2005/8/layout/pList1"/>
    <dgm:cxn modelId="{BADEB319-9DE4-4132-89E7-8E065B04C245}" type="presParOf" srcId="{CF3DADFB-7C64-40B0-BFB2-CE9CD2936F28}" destId="{A8BD71C6-6064-4412-8A2B-1EF0F6F69E6C}" srcOrd="0" destOrd="0" presId="urn:microsoft.com/office/officeart/2005/8/layout/pList1"/>
    <dgm:cxn modelId="{1DB8AE92-43BD-4741-A061-C77F7DF929B0}" type="presParOf" srcId="{CF3DADFB-7C64-40B0-BFB2-CE9CD2936F28}" destId="{B2E029E9-FF41-4757-A4ED-F5951B8D82D1}" srcOrd="1" destOrd="0" presId="urn:microsoft.com/office/officeart/2005/8/layout/pList1"/>
    <dgm:cxn modelId="{D08A9FF3-AEC3-4D45-848C-F054D841907F}" type="presParOf" srcId="{FB4A6941-F413-4816-A19E-8CE5B5B1CA2F}" destId="{0EC49576-EB94-4FF4-B3D1-5C511F822A96}" srcOrd="1" destOrd="0" presId="urn:microsoft.com/office/officeart/2005/8/layout/pList1"/>
    <dgm:cxn modelId="{B21A292B-DDF9-4D1B-91B1-473AA0B65380}" type="presParOf" srcId="{FB4A6941-F413-4816-A19E-8CE5B5B1CA2F}" destId="{1DEF6395-C638-4206-B405-5CB5BA6CC19A}" srcOrd="2" destOrd="0" presId="urn:microsoft.com/office/officeart/2005/8/layout/pList1"/>
    <dgm:cxn modelId="{1965B4B0-FE29-4DFB-A62F-39D5A5EF35DF}" type="presParOf" srcId="{1DEF6395-C638-4206-B405-5CB5BA6CC19A}" destId="{088C1304-FD31-4FEE-8022-F44D8102B82F}" srcOrd="0" destOrd="0" presId="urn:microsoft.com/office/officeart/2005/8/layout/pList1"/>
    <dgm:cxn modelId="{37356C92-F101-4519-A6B5-33D35786F3D2}" type="presParOf" srcId="{1DEF6395-C638-4206-B405-5CB5BA6CC19A}" destId="{D2BF46C6-65B2-4A92-B338-D3C3990EE8AB}"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FAAD3F-7647-48A4-BBB9-7A54B7491643}"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E9D3D6E-DEE4-4CDF-882E-946CEC74A0BD}">
      <dgm:prSet phldrT="[Text]" custT="1"/>
      <dgm:spPr/>
      <dgm:t>
        <a:bodyPr/>
        <a:lstStyle/>
        <a:p>
          <a:r>
            <a:rPr lang="en-US" sz="1200" b="1" dirty="0">
              <a:solidFill>
                <a:srgbClr val="00B0F0"/>
              </a:solidFill>
              <a:latin typeface="Segoe UI Semilight" panose="020B0402040204020203" pitchFamily="34" charset="0"/>
              <a:cs typeface="Segoe UI Semilight" panose="020B0402040204020203" pitchFamily="34" charset="0"/>
            </a:rPr>
            <a:t>Disruptive coloration</a:t>
          </a:r>
          <a:endParaRPr lang="en-US" sz="1200" dirty="0">
            <a:solidFill>
              <a:srgbClr val="00B0F0"/>
            </a:solidFill>
            <a:latin typeface="Segoe UI Semilight" panose="020B0402040204020203" pitchFamily="34" charset="0"/>
            <a:cs typeface="Segoe UI Semilight" panose="020B0402040204020203" pitchFamily="34" charset="0"/>
          </a:endParaRPr>
        </a:p>
      </dgm:t>
    </dgm:pt>
    <dgm:pt modelId="{A5AB05B7-8739-4988-8AA8-3108CD1E6205}" type="parTrans" cxnId="{1B364C30-C88F-485C-8121-C7871A68C6D8}">
      <dgm:prSet/>
      <dgm:spPr/>
      <dgm:t>
        <a:bodyPr/>
        <a:lstStyle/>
        <a:p>
          <a:endParaRPr lang="en-US"/>
        </a:p>
      </dgm:t>
    </dgm:pt>
    <dgm:pt modelId="{BA440F0C-0FA3-4BDF-AD9B-2852ABB044D8}" type="sibTrans" cxnId="{1B364C30-C88F-485C-8121-C7871A68C6D8}">
      <dgm:prSet/>
      <dgm:spPr/>
      <dgm:t>
        <a:bodyPr/>
        <a:lstStyle/>
        <a:p>
          <a:endParaRPr lang="en-US"/>
        </a:p>
      </dgm:t>
    </dgm:pt>
    <dgm:pt modelId="{463187A5-D47A-4A1A-AC35-24B1F01E62D7}">
      <dgm:prSet phldrT="[Text]" custT="1"/>
      <dgm:spPr/>
      <dgm:t>
        <a:bodyPr/>
        <a:lstStyle/>
        <a:p>
          <a:r>
            <a:rPr lang="en-US" sz="1200" b="1" dirty="0">
              <a:solidFill>
                <a:srgbClr val="00B0F0"/>
              </a:solidFill>
              <a:latin typeface="Segoe UI Semilight" panose="020B0402040204020203" pitchFamily="34" charset="0"/>
              <a:cs typeface="Segoe UI Semilight" panose="020B0402040204020203" pitchFamily="34" charset="0"/>
            </a:rPr>
            <a:t>Disruptive coloration</a:t>
          </a:r>
          <a:endParaRPr lang="en-US" sz="1200" dirty="0">
            <a:solidFill>
              <a:srgbClr val="00B0F0"/>
            </a:solidFill>
            <a:latin typeface="Segoe UI Semilight" panose="020B0402040204020203" pitchFamily="34" charset="0"/>
            <a:cs typeface="Segoe UI Semilight" panose="020B0402040204020203" pitchFamily="34" charset="0"/>
          </a:endParaRPr>
        </a:p>
      </dgm:t>
    </dgm:pt>
    <dgm:pt modelId="{E5E81121-1527-4EA1-A7FE-2E6FA85D7E88}" type="parTrans" cxnId="{C28B8C57-9F7F-433B-98BB-0DBBDC5BA7F9}">
      <dgm:prSet/>
      <dgm:spPr/>
      <dgm:t>
        <a:bodyPr/>
        <a:lstStyle/>
        <a:p>
          <a:endParaRPr lang="en-US"/>
        </a:p>
      </dgm:t>
    </dgm:pt>
    <dgm:pt modelId="{6442D629-79B9-444B-8B9B-9B58D47E1F52}" type="sibTrans" cxnId="{C28B8C57-9F7F-433B-98BB-0DBBDC5BA7F9}">
      <dgm:prSet/>
      <dgm:spPr/>
      <dgm:t>
        <a:bodyPr/>
        <a:lstStyle/>
        <a:p>
          <a:endParaRPr lang="en-US"/>
        </a:p>
      </dgm:t>
    </dgm:pt>
    <dgm:pt modelId="{16CEBFA7-18CD-48FA-8E15-A817F5ED36C4}">
      <dgm:prSet phldrT="[Text]" custT="1"/>
      <dgm:spPr/>
      <dgm:t>
        <a:bodyPr/>
        <a:lstStyle/>
        <a:p>
          <a:r>
            <a:rPr lang="en-US" sz="1200" b="1" dirty="0">
              <a:solidFill>
                <a:srgbClr val="00B0F0"/>
              </a:solidFill>
              <a:latin typeface="Segoe UI Semilight" panose="020B0402040204020203" pitchFamily="34" charset="0"/>
              <a:cs typeface="Segoe UI Semilight" panose="020B0402040204020203" pitchFamily="34" charset="0"/>
            </a:rPr>
            <a:t>Aposematic coloration</a:t>
          </a:r>
          <a:endParaRPr lang="en-US" sz="1200" dirty="0">
            <a:solidFill>
              <a:srgbClr val="00B0F0"/>
            </a:solidFill>
            <a:latin typeface="Segoe UI Semilight" panose="020B0402040204020203" pitchFamily="34" charset="0"/>
            <a:cs typeface="Segoe UI Semilight" panose="020B0402040204020203" pitchFamily="34" charset="0"/>
          </a:endParaRPr>
        </a:p>
      </dgm:t>
    </dgm:pt>
    <dgm:pt modelId="{BEFEDADF-9057-4024-B630-4B1C6B8FADBE}" type="parTrans" cxnId="{9F9D5AE2-B326-454F-8053-3C7EEAC2BD4E}">
      <dgm:prSet/>
      <dgm:spPr/>
      <dgm:t>
        <a:bodyPr/>
        <a:lstStyle/>
        <a:p>
          <a:endParaRPr lang="en-US"/>
        </a:p>
      </dgm:t>
    </dgm:pt>
    <dgm:pt modelId="{D1B2F276-1E51-4015-AFC9-92255554FACA}" type="sibTrans" cxnId="{9F9D5AE2-B326-454F-8053-3C7EEAC2BD4E}">
      <dgm:prSet/>
      <dgm:spPr/>
      <dgm:t>
        <a:bodyPr/>
        <a:lstStyle/>
        <a:p>
          <a:endParaRPr lang="en-US"/>
        </a:p>
      </dgm:t>
    </dgm:pt>
    <dgm:pt modelId="{95A8691E-DB8E-461E-AC17-073F26A3269A}">
      <dgm:prSet phldrT="[Text]" custT="1"/>
      <dgm:spPr/>
      <dgm:t>
        <a:bodyPr/>
        <a:lstStyle/>
        <a:p>
          <a:r>
            <a:rPr lang="en-US" sz="1200" b="1" dirty="0">
              <a:solidFill>
                <a:srgbClr val="00B0F0"/>
              </a:solidFill>
              <a:latin typeface="Segoe UI Semilight" panose="020B0402040204020203" pitchFamily="34" charset="0"/>
              <a:cs typeface="Segoe UI Semilight" panose="020B0402040204020203" pitchFamily="34" charset="0"/>
            </a:rPr>
            <a:t>Aposematic coloration</a:t>
          </a:r>
          <a:endParaRPr lang="en-US" sz="1200" dirty="0">
            <a:solidFill>
              <a:srgbClr val="00B0F0"/>
            </a:solidFill>
            <a:latin typeface="Segoe UI Semilight" panose="020B0402040204020203" pitchFamily="34" charset="0"/>
            <a:cs typeface="Segoe UI Semilight" panose="020B0402040204020203" pitchFamily="34" charset="0"/>
          </a:endParaRPr>
        </a:p>
      </dgm:t>
    </dgm:pt>
    <dgm:pt modelId="{DF5A0782-59C8-49CC-BA6E-12EA443EFCDD}" type="parTrans" cxnId="{BEF6DA32-0232-4D61-AE18-AAD607C3C77E}">
      <dgm:prSet/>
      <dgm:spPr/>
      <dgm:t>
        <a:bodyPr/>
        <a:lstStyle/>
        <a:p>
          <a:endParaRPr lang="en-US"/>
        </a:p>
      </dgm:t>
    </dgm:pt>
    <dgm:pt modelId="{29D47A49-F607-4F60-A27D-368CE4EE58F4}" type="sibTrans" cxnId="{BEF6DA32-0232-4D61-AE18-AAD607C3C77E}">
      <dgm:prSet/>
      <dgm:spPr/>
      <dgm:t>
        <a:bodyPr/>
        <a:lstStyle/>
        <a:p>
          <a:endParaRPr lang="en-US"/>
        </a:p>
      </dgm:t>
    </dgm:pt>
    <dgm:pt modelId="{22F8A7A7-5926-4B48-8C7B-E38BD452C77F}" type="pres">
      <dgm:prSet presAssocID="{2BFAAD3F-7647-48A4-BBB9-7A54B7491643}" presName="Name0" presStyleCnt="0">
        <dgm:presLayoutVars>
          <dgm:dir/>
          <dgm:resizeHandles val="exact"/>
        </dgm:presLayoutVars>
      </dgm:prSet>
      <dgm:spPr/>
    </dgm:pt>
    <dgm:pt modelId="{E7E14C61-B21D-4A37-935B-F954C816C006}" type="pres">
      <dgm:prSet presAssocID="{BE9D3D6E-DEE4-4CDF-882E-946CEC74A0BD}" presName="compNode" presStyleCnt="0"/>
      <dgm:spPr/>
    </dgm:pt>
    <dgm:pt modelId="{F3682F4F-97F0-4DB1-8145-61801887FA3B}" type="pres">
      <dgm:prSet presAssocID="{BE9D3D6E-DEE4-4CDF-882E-946CEC74A0BD}" presName="pictRect" presStyleLbl="node1" presStyleIdx="0" presStyleCnt="4" custScaleX="124098" custScaleY="119180"/>
      <dgm:spPr>
        <a:blipFill rotWithShape="1">
          <a:blip xmlns:r="http://schemas.openxmlformats.org/officeDocument/2006/relationships" r:embed="rId1"/>
          <a:stretch>
            <a:fillRect/>
          </a:stretch>
        </a:blipFill>
      </dgm:spPr>
    </dgm:pt>
    <dgm:pt modelId="{040096D1-89D6-4FA0-BE65-B5D2151BCDB2}" type="pres">
      <dgm:prSet presAssocID="{BE9D3D6E-DEE4-4CDF-882E-946CEC74A0BD}" presName="textRect" presStyleLbl="revTx" presStyleIdx="0" presStyleCnt="4" custScaleX="117452" custLinFactNeighborY="9168">
        <dgm:presLayoutVars>
          <dgm:bulletEnabled val="1"/>
        </dgm:presLayoutVars>
      </dgm:prSet>
      <dgm:spPr/>
    </dgm:pt>
    <dgm:pt modelId="{5B5E245A-A60E-47B2-9F0C-B4658E05DC29}" type="pres">
      <dgm:prSet presAssocID="{BA440F0C-0FA3-4BDF-AD9B-2852ABB044D8}" presName="sibTrans" presStyleLbl="sibTrans2D1" presStyleIdx="0" presStyleCnt="0"/>
      <dgm:spPr/>
    </dgm:pt>
    <dgm:pt modelId="{D8B85B23-AAB2-4470-8D33-0E052CD9D039}" type="pres">
      <dgm:prSet presAssocID="{463187A5-D47A-4A1A-AC35-24B1F01E62D7}" presName="compNode" presStyleCnt="0"/>
      <dgm:spPr/>
    </dgm:pt>
    <dgm:pt modelId="{E8E69F15-E8AB-49D2-84E8-6F3E9D1DD16A}" type="pres">
      <dgm:prSet presAssocID="{463187A5-D47A-4A1A-AC35-24B1F01E62D7}" presName="pictRect" presStyleLbl="node1" presStyleIdx="1" presStyleCnt="4" custScaleX="124098" custScaleY="119180"/>
      <dgm:spPr>
        <a:blipFill rotWithShape="1">
          <a:blip xmlns:r="http://schemas.openxmlformats.org/officeDocument/2006/relationships" r:embed="rId2"/>
          <a:stretch>
            <a:fillRect/>
          </a:stretch>
        </a:blipFill>
      </dgm:spPr>
    </dgm:pt>
    <dgm:pt modelId="{354A5E60-471C-4A3E-9ABC-9342415FB5A2}" type="pres">
      <dgm:prSet presAssocID="{463187A5-D47A-4A1A-AC35-24B1F01E62D7}" presName="textRect" presStyleLbl="revTx" presStyleIdx="1" presStyleCnt="4" custScaleX="117452" custLinFactNeighborY="9168">
        <dgm:presLayoutVars>
          <dgm:bulletEnabled val="1"/>
        </dgm:presLayoutVars>
      </dgm:prSet>
      <dgm:spPr/>
    </dgm:pt>
    <dgm:pt modelId="{2FBF17EC-0958-4D9B-B41D-B8976739FA83}" type="pres">
      <dgm:prSet presAssocID="{6442D629-79B9-444B-8B9B-9B58D47E1F52}" presName="sibTrans" presStyleLbl="sibTrans2D1" presStyleIdx="0" presStyleCnt="0"/>
      <dgm:spPr/>
    </dgm:pt>
    <dgm:pt modelId="{B3225970-BF3F-457B-A77B-07CB97DFED86}" type="pres">
      <dgm:prSet presAssocID="{16CEBFA7-18CD-48FA-8E15-A817F5ED36C4}" presName="compNode" presStyleCnt="0"/>
      <dgm:spPr/>
    </dgm:pt>
    <dgm:pt modelId="{2A29339F-23B2-44CE-87A2-10E04ADDB891}" type="pres">
      <dgm:prSet presAssocID="{16CEBFA7-18CD-48FA-8E15-A817F5ED36C4}" presName="pictRect" presStyleLbl="node1" presStyleIdx="2" presStyleCnt="4" custScaleX="124098" custScaleY="119180" custLinFactNeighborY="-13574"/>
      <dgm:spPr>
        <a:blipFill rotWithShape="1">
          <a:blip xmlns:r="http://schemas.openxmlformats.org/officeDocument/2006/relationships" r:embed="rId3"/>
          <a:stretch>
            <a:fillRect/>
          </a:stretch>
        </a:blipFill>
      </dgm:spPr>
    </dgm:pt>
    <dgm:pt modelId="{457B26C5-DDCF-4486-B34B-D7D244129789}" type="pres">
      <dgm:prSet presAssocID="{16CEBFA7-18CD-48FA-8E15-A817F5ED36C4}" presName="textRect" presStyleLbl="revTx" presStyleIdx="2" presStyleCnt="4" custScaleX="117452" custLinFactNeighborY="-16044">
        <dgm:presLayoutVars>
          <dgm:bulletEnabled val="1"/>
        </dgm:presLayoutVars>
      </dgm:prSet>
      <dgm:spPr/>
    </dgm:pt>
    <dgm:pt modelId="{C0F369F3-1759-4610-B368-F52112ADD823}" type="pres">
      <dgm:prSet presAssocID="{D1B2F276-1E51-4015-AFC9-92255554FACA}" presName="sibTrans" presStyleLbl="sibTrans2D1" presStyleIdx="0" presStyleCnt="0"/>
      <dgm:spPr/>
    </dgm:pt>
    <dgm:pt modelId="{4443888E-4BC0-4512-9DEC-0C74CDFC759A}" type="pres">
      <dgm:prSet presAssocID="{95A8691E-DB8E-461E-AC17-073F26A3269A}" presName="compNode" presStyleCnt="0"/>
      <dgm:spPr/>
    </dgm:pt>
    <dgm:pt modelId="{AAA68FB2-BF69-448C-8E38-088E3C42AE1D}" type="pres">
      <dgm:prSet presAssocID="{95A8691E-DB8E-461E-AC17-073F26A3269A}" presName="pictRect" presStyleLbl="node1" presStyleIdx="3" presStyleCnt="4" custScaleX="124098" custScaleY="119180" custLinFactNeighborY="-13574"/>
      <dgm:spPr>
        <a:blipFill rotWithShape="1">
          <a:blip xmlns:r="http://schemas.openxmlformats.org/officeDocument/2006/relationships" r:embed="rId4"/>
          <a:stretch>
            <a:fillRect/>
          </a:stretch>
        </a:blipFill>
      </dgm:spPr>
    </dgm:pt>
    <dgm:pt modelId="{3E4539BA-7B59-48A8-A022-33ECE788EDCC}" type="pres">
      <dgm:prSet presAssocID="{95A8691E-DB8E-461E-AC17-073F26A3269A}" presName="textRect" presStyleLbl="revTx" presStyleIdx="3" presStyleCnt="4" custScaleX="117452" custLinFactNeighborY="-16044">
        <dgm:presLayoutVars>
          <dgm:bulletEnabled val="1"/>
        </dgm:presLayoutVars>
      </dgm:prSet>
      <dgm:spPr/>
    </dgm:pt>
  </dgm:ptLst>
  <dgm:cxnLst>
    <dgm:cxn modelId="{3A7FC207-4C69-40C7-A24B-884494106FEF}" type="presOf" srcId="{16CEBFA7-18CD-48FA-8E15-A817F5ED36C4}" destId="{457B26C5-DDCF-4486-B34B-D7D244129789}" srcOrd="0" destOrd="0" presId="urn:microsoft.com/office/officeart/2005/8/layout/pList1"/>
    <dgm:cxn modelId="{1B364C30-C88F-485C-8121-C7871A68C6D8}" srcId="{2BFAAD3F-7647-48A4-BBB9-7A54B7491643}" destId="{BE9D3D6E-DEE4-4CDF-882E-946CEC74A0BD}" srcOrd="0" destOrd="0" parTransId="{A5AB05B7-8739-4988-8AA8-3108CD1E6205}" sibTransId="{BA440F0C-0FA3-4BDF-AD9B-2852ABB044D8}"/>
    <dgm:cxn modelId="{BEF6DA32-0232-4D61-AE18-AAD607C3C77E}" srcId="{2BFAAD3F-7647-48A4-BBB9-7A54B7491643}" destId="{95A8691E-DB8E-461E-AC17-073F26A3269A}" srcOrd="3" destOrd="0" parTransId="{DF5A0782-59C8-49CC-BA6E-12EA443EFCDD}" sibTransId="{29D47A49-F607-4F60-A27D-368CE4EE58F4}"/>
    <dgm:cxn modelId="{C7AF2145-9F65-4573-95E5-5197E71BB2D3}" type="presOf" srcId="{D1B2F276-1E51-4015-AFC9-92255554FACA}" destId="{C0F369F3-1759-4610-B368-F52112ADD823}" srcOrd="0" destOrd="0" presId="urn:microsoft.com/office/officeart/2005/8/layout/pList1"/>
    <dgm:cxn modelId="{D4C1CD72-236F-4768-95B8-4F022832C47A}" type="presOf" srcId="{BA440F0C-0FA3-4BDF-AD9B-2852ABB044D8}" destId="{5B5E245A-A60E-47B2-9F0C-B4658E05DC29}" srcOrd="0" destOrd="0" presId="urn:microsoft.com/office/officeart/2005/8/layout/pList1"/>
    <dgm:cxn modelId="{88B75C76-2CEE-4348-9AA4-D9F1D39E5244}" type="presOf" srcId="{463187A5-D47A-4A1A-AC35-24B1F01E62D7}" destId="{354A5E60-471C-4A3E-9ABC-9342415FB5A2}" srcOrd="0" destOrd="0" presId="urn:microsoft.com/office/officeart/2005/8/layout/pList1"/>
    <dgm:cxn modelId="{C28B8C57-9F7F-433B-98BB-0DBBDC5BA7F9}" srcId="{2BFAAD3F-7647-48A4-BBB9-7A54B7491643}" destId="{463187A5-D47A-4A1A-AC35-24B1F01E62D7}" srcOrd="1" destOrd="0" parTransId="{E5E81121-1527-4EA1-A7FE-2E6FA85D7E88}" sibTransId="{6442D629-79B9-444B-8B9B-9B58D47E1F52}"/>
    <dgm:cxn modelId="{F86AA099-0760-4743-AA9C-A2970AF8C384}" type="presOf" srcId="{6442D629-79B9-444B-8B9B-9B58D47E1F52}" destId="{2FBF17EC-0958-4D9B-B41D-B8976739FA83}" srcOrd="0" destOrd="0" presId="urn:microsoft.com/office/officeart/2005/8/layout/pList1"/>
    <dgm:cxn modelId="{9BAF50BB-961B-473E-AA34-6583804E671D}" type="presOf" srcId="{95A8691E-DB8E-461E-AC17-073F26A3269A}" destId="{3E4539BA-7B59-48A8-A022-33ECE788EDCC}" srcOrd="0" destOrd="0" presId="urn:microsoft.com/office/officeart/2005/8/layout/pList1"/>
    <dgm:cxn modelId="{E23FA8C5-5168-4987-BC93-2BE121B48603}" type="presOf" srcId="{2BFAAD3F-7647-48A4-BBB9-7A54B7491643}" destId="{22F8A7A7-5926-4B48-8C7B-E38BD452C77F}" srcOrd="0" destOrd="0" presId="urn:microsoft.com/office/officeart/2005/8/layout/pList1"/>
    <dgm:cxn modelId="{9F9D5AE2-B326-454F-8053-3C7EEAC2BD4E}" srcId="{2BFAAD3F-7647-48A4-BBB9-7A54B7491643}" destId="{16CEBFA7-18CD-48FA-8E15-A817F5ED36C4}" srcOrd="2" destOrd="0" parTransId="{BEFEDADF-9057-4024-B630-4B1C6B8FADBE}" sibTransId="{D1B2F276-1E51-4015-AFC9-92255554FACA}"/>
    <dgm:cxn modelId="{DAAF88F9-C9D1-4387-A396-804F9C0556EA}" type="presOf" srcId="{BE9D3D6E-DEE4-4CDF-882E-946CEC74A0BD}" destId="{040096D1-89D6-4FA0-BE65-B5D2151BCDB2}" srcOrd="0" destOrd="0" presId="urn:microsoft.com/office/officeart/2005/8/layout/pList1"/>
    <dgm:cxn modelId="{50BA55A1-5714-4710-963C-1990F92AEA63}" type="presParOf" srcId="{22F8A7A7-5926-4B48-8C7B-E38BD452C77F}" destId="{E7E14C61-B21D-4A37-935B-F954C816C006}" srcOrd="0" destOrd="0" presId="urn:microsoft.com/office/officeart/2005/8/layout/pList1"/>
    <dgm:cxn modelId="{4F26896B-BAB4-46EF-A93D-F81CBD793F26}" type="presParOf" srcId="{E7E14C61-B21D-4A37-935B-F954C816C006}" destId="{F3682F4F-97F0-4DB1-8145-61801887FA3B}" srcOrd="0" destOrd="0" presId="urn:microsoft.com/office/officeart/2005/8/layout/pList1"/>
    <dgm:cxn modelId="{C63A5877-CB75-4AAA-A8EF-13B10CB00E34}" type="presParOf" srcId="{E7E14C61-B21D-4A37-935B-F954C816C006}" destId="{040096D1-89D6-4FA0-BE65-B5D2151BCDB2}" srcOrd="1" destOrd="0" presId="urn:microsoft.com/office/officeart/2005/8/layout/pList1"/>
    <dgm:cxn modelId="{72920F2E-932A-4E8F-A184-D954EB4B8E6A}" type="presParOf" srcId="{22F8A7A7-5926-4B48-8C7B-E38BD452C77F}" destId="{5B5E245A-A60E-47B2-9F0C-B4658E05DC29}" srcOrd="1" destOrd="0" presId="urn:microsoft.com/office/officeart/2005/8/layout/pList1"/>
    <dgm:cxn modelId="{E1B6B05E-8AD8-41DB-8284-8A5702A2D2F5}" type="presParOf" srcId="{22F8A7A7-5926-4B48-8C7B-E38BD452C77F}" destId="{D8B85B23-AAB2-4470-8D33-0E052CD9D039}" srcOrd="2" destOrd="0" presId="urn:microsoft.com/office/officeart/2005/8/layout/pList1"/>
    <dgm:cxn modelId="{B196483E-68B8-4D33-B2BF-E70EECC2474A}" type="presParOf" srcId="{D8B85B23-AAB2-4470-8D33-0E052CD9D039}" destId="{E8E69F15-E8AB-49D2-84E8-6F3E9D1DD16A}" srcOrd="0" destOrd="0" presId="urn:microsoft.com/office/officeart/2005/8/layout/pList1"/>
    <dgm:cxn modelId="{C8507D17-2299-4488-A95B-BA2B5B6F8F51}" type="presParOf" srcId="{D8B85B23-AAB2-4470-8D33-0E052CD9D039}" destId="{354A5E60-471C-4A3E-9ABC-9342415FB5A2}" srcOrd="1" destOrd="0" presId="urn:microsoft.com/office/officeart/2005/8/layout/pList1"/>
    <dgm:cxn modelId="{01524553-D70D-435E-B71B-56A3D1DCFCB2}" type="presParOf" srcId="{22F8A7A7-5926-4B48-8C7B-E38BD452C77F}" destId="{2FBF17EC-0958-4D9B-B41D-B8976739FA83}" srcOrd="3" destOrd="0" presId="urn:microsoft.com/office/officeart/2005/8/layout/pList1"/>
    <dgm:cxn modelId="{EC15E7B4-766B-4C72-85B3-E663850EC553}" type="presParOf" srcId="{22F8A7A7-5926-4B48-8C7B-E38BD452C77F}" destId="{B3225970-BF3F-457B-A77B-07CB97DFED86}" srcOrd="4" destOrd="0" presId="urn:microsoft.com/office/officeart/2005/8/layout/pList1"/>
    <dgm:cxn modelId="{5D7023DC-FC15-4D8D-AA93-1B5C3A56015C}" type="presParOf" srcId="{B3225970-BF3F-457B-A77B-07CB97DFED86}" destId="{2A29339F-23B2-44CE-87A2-10E04ADDB891}" srcOrd="0" destOrd="0" presId="urn:microsoft.com/office/officeart/2005/8/layout/pList1"/>
    <dgm:cxn modelId="{25449E20-03A8-44EE-9824-86DA43BA0148}" type="presParOf" srcId="{B3225970-BF3F-457B-A77B-07CB97DFED86}" destId="{457B26C5-DDCF-4486-B34B-D7D244129789}" srcOrd="1" destOrd="0" presId="urn:microsoft.com/office/officeart/2005/8/layout/pList1"/>
    <dgm:cxn modelId="{963E0CA4-850E-481E-BF42-23676A4555DB}" type="presParOf" srcId="{22F8A7A7-5926-4B48-8C7B-E38BD452C77F}" destId="{C0F369F3-1759-4610-B368-F52112ADD823}" srcOrd="5" destOrd="0" presId="urn:microsoft.com/office/officeart/2005/8/layout/pList1"/>
    <dgm:cxn modelId="{B35F19DE-5D35-4D6F-932E-00999C0B398C}" type="presParOf" srcId="{22F8A7A7-5926-4B48-8C7B-E38BD452C77F}" destId="{4443888E-4BC0-4512-9DEC-0C74CDFC759A}" srcOrd="6" destOrd="0" presId="urn:microsoft.com/office/officeart/2005/8/layout/pList1"/>
    <dgm:cxn modelId="{F723518A-8A68-4BD5-9CB1-35C1961709BB}" type="presParOf" srcId="{4443888E-4BC0-4512-9DEC-0C74CDFC759A}" destId="{AAA68FB2-BF69-448C-8E38-088E3C42AE1D}" srcOrd="0" destOrd="0" presId="urn:microsoft.com/office/officeart/2005/8/layout/pList1"/>
    <dgm:cxn modelId="{9FB243FA-93A5-4B34-8342-B93B10E263C1}" type="presParOf" srcId="{4443888E-4BC0-4512-9DEC-0C74CDFC759A}" destId="{3E4539BA-7B59-48A8-A022-33ECE788EDCC}"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FC127-AA04-43FC-8A2A-86BC8B42C160}">
      <dsp:nvSpPr>
        <dsp:cNvPr id="0" name=""/>
        <dsp:cNvSpPr/>
      </dsp:nvSpPr>
      <dsp:spPr>
        <a:xfrm>
          <a:off x="5079822" y="868498"/>
          <a:ext cx="2100883" cy="364616"/>
        </a:xfrm>
        <a:custGeom>
          <a:avLst/>
          <a:gdLst/>
          <a:ahLst/>
          <a:cxnLst/>
          <a:rect l="0" t="0" r="0" b="0"/>
          <a:pathLst>
            <a:path>
              <a:moveTo>
                <a:pt x="0" y="0"/>
              </a:moveTo>
              <a:lnTo>
                <a:pt x="0" y="182308"/>
              </a:lnTo>
              <a:lnTo>
                <a:pt x="2100883" y="182308"/>
              </a:lnTo>
              <a:lnTo>
                <a:pt x="2100883" y="3646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139B6-1B29-44C3-9447-7E3A9A1ACBFA}">
      <dsp:nvSpPr>
        <dsp:cNvPr id="0" name=""/>
        <dsp:cNvSpPr/>
      </dsp:nvSpPr>
      <dsp:spPr>
        <a:xfrm>
          <a:off x="5034102" y="868498"/>
          <a:ext cx="91440" cy="364616"/>
        </a:xfrm>
        <a:custGeom>
          <a:avLst/>
          <a:gdLst/>
          <a:ahLst/>
          <a:cxnLst/>
          <a:rect l="0" t="0" r="0" b="0"/>
          <a:pathLst>
            <a:path>
              <a:moveTo>
                <a:pt x="45720" y="0"/>
              </a:moveTo>
              <a:lnTo>
                <a:pt x="45720" y="3646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1BACD6-6459-430F-B2EE-D9F336656A4E}">
      <dsp:nvSpPr>
        <dsp:cNvPr id="0" name=""/>
        <dsp:cNvSpPr/>
      </dsp:nvSpPr>
      <dsp:spPr>
        <a:xfrm>
          <a:off x="2978938" y="868498"/>
          <a:ext cx="2100883" cy="364616"/>
        </a:xfrm>
        <a:custGeom>
          <a:avLst/>
          <a:gdLst/>
          <a:ahLst/>
          <a:cxnLst/>
          <a:rect l="0" t="0" r="0" b="0"/>
          <a:pathLst>
            <a:path>
              <a:moveTo>
                <a:pt x="2100883" y="0"/>
              </a:moveTo>
              <a:lnTo>
                <a:pt x="2100883" y="182308"/>
              </a:lnTo>
              <a:lnTo>
                <a:pt x="0" y="182308"/>
              </a:lnTo>
              <a:lnTo>
                <a:pt x="0" y="3646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F1D8F8-25F5-4C81-9338-A9D1978ECBD0}">
      <dsp:nvSpPr>
        <dsp:cNvPr id="0" name=""/>
        <dsp:cNvSpPr/>
      </dsp:nvSpPr>
      <dsp:spPr>
        <a:xfrm>
          <a:off x="4211688" y="365"/>
          <a:ext cx="1736267" cy="86813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SA" sz="1600" b="1" kern="1200" dirty="0">
              <a:solidFill>
                <a:schemeClr val="tx1"/>
              </a:solidFill>
              <a:latin typeface="Segoe UI Semilight" panose="020B0402040204020203" pitchFamily="34" charset="0"/>
              <a:cs typeface="Segoe UI Semilight" panose="020B0402040204020203" pitchFamily="34" charset="0"/>
            </a:rPr>
            <a:t>تفاعلات المجتمع </a:t>
          </a:r>
          <a:endParaRPr lang="en-US" sz="1600" b="1" kern="1200" dirty="0">
            <a:solidFill>
              <a:schemeClr val="tx1"/>
            </a:solidFill>
            <a:latin typeface="Segoe UI Semilight" panose="020B0402040204020203" pitchFamily="34" charset="0"/>
            <a:cs typeface="Segoe UI Semilight" panose="020B0402040204020203" pitchFamily="34" charset="0"/>
          </a:endParaRPr>
        </a:p>
      </dsp:txBody>
      <dsp:txXfrm>
        <a:off x="4211688" y="365"/>
        <a:ext cx="1736267" cy="868133"/>
      </dsp:txXfrm>
    </dsp:sp>
    <dsp:sp modelId="{1F68577D-8C3A-4EA9-A6F6-9401C05BE6C9}">
      <dsp:nvSpPr>
        <dsp:cNvPr id="0" name=""/>
        <dsp:cNvSpPr/>
      </dsp:nvSpPr>
      <dsp:spPr>
        <a:xfrm>
          <a:off x="2110804" y="1233115"/>
          <a:ext cx="1736267" cy="86813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SA" sz="1600" b="1" kern="1200">
              <a:solidFill>
                <a:schemeClr val="tx1"/>
              </a:solidFill>
              <a:latin typeface="Segoe UI Semilight" panose="020B0402040204020203" pitchFamily="34" charset="0"/>
              <a:cs typeface="Segoe UI Semilight" panose="020B0402040204020203" pitchFamily="34" charset="0"/>
            </a:rPr>
            <a:t>نسبة الجنس والقوة الجنسية </a:t>
          </a:r>
          <a:endParaRPr lang="en-US" sz="1600" b="1" kern="1200" dirty="0">
            <a:solidFill>
              <a:schemeClr val="tx1"/>
            </a:solidFill>
            <a:latin typeface="Segoe UI Semilight" panose="020B0402040204020203" pitchFamily="34" charset="0"/>
            <a:cs typeface="Segoe UI Semilight" panose="020B0402040204020203" pitchFamily="34" charset="0"/>
          </a:endParaRPr>
        </a:p>
      </dsp:txBody>
      <dsp:txXfrm>
        <a:off x="2110804" y="1233115"/>
        <a:ext cx="1736267" cy="868133"/>
      </dsp:txXfrm>
    </dsp:sp>
    <dsp:sp modelId="{89674222-E58C-4351-923C-4F675E304724}">
      <dsp:nvSpPr>
        <dsp:cNvPr id="0" name=""/>
        <dsp:cNvSpPr/>
      </dsp:nvSpPr>
      <dsp:spPr>
        <a:xfrm>
          <a:off x="4211688" y="1233115"/>
          <a:ext cx="1736267" cy="86813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SA" sz="1600" b="1" kern="1200" dirty="0">
              <a:solidFill>
                <a:schemeClr val="tx1"/>
              </a:solidFill>
              <a:latin typeface="Segoe UI Semilight" panose="020B0402040204020203" pitchFamily="34" charset="0"/>
              <a:cs typeface="Segoe UI Semilight" panose="020B0402040204020203" pitchFamily="34" charset="0"/>
            </a:rPr>
            <a:t>الوفرة والكثافة</a:t>
          </a:r>
          <a:endParaRPr lang="en-US" sz="1600" b="1" kern="1200" dirty="0">
            <a:solidFill>
              <a:schemeClr val="tx1"/>
            </a:solidFill>
            <a:latin typeface="Segoe UI Semilight" panose="020B0402040204020203" pitchFamily="34" charset="0"/>
            <a:cs typeface="Segoe UI Semilight" panose="020B0402040204020203" pitchFamily="34" charset="0"/>
          </a:endParaRPr>
        </a:p>
      </dsp:txBody>
      <dsp:txXfrm>
        <a:off x="4211688" y="1233115"/>
        <a:ext cx="1736267" cy="868133"/>
      </dsp:txXfrm>
    </dsp:sp>
    <dsp:sp modelId="{D2A903E7-A950-41F3-B04A-25A27986A173}">
      <dsp:nvSpPr>
        <dsp:cNvPr id="0" name=""/>
        <dsp:cNvSpPr/>
      </dsp:nvSpPr>
      <dsp:spPr>
        <a:xfrm>
          <a:off x="6312571" y="1233115"/>
          <a:ext cx="1736267" cy="86813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SA" sz="1600" b="1" kern="1200" dirty="0">
              <a:solidFill>
                <a:schemeClr val="tx1"/>
              </a:solidFill>
              <a:latin typeface="Segoe UI Semilight" panose="020B0402040204020203" pitchFamily="34" charset="0"/>
              <a:cs typeface="Segoe UI Semilight" panose="020B0402040204020203" pitchFamily="34" charset="0"/>
            </a:rPr>
            <a:t>توزيع الأعمار</a:t>
          </a:r>
          <a:endParaRPr lang="en-US" sz="1600" b="1" kern="1200" dirty="0">
            <a:solidFill>
              <a:schemeClr val="tx1"/>
            </a:solidFill>
            <a:latin typeface="Segoe UI Semilight" panose="020B0402040204020203" pitchFamily="34" charset="0"/>
            <a:cs typeface="Segoe UI Semilight" panose="020B0402040204020203" pitchFamily="34" charset="0"/>
          </a:endParaRPr>
        </a:p>
      </dsp:txBody>
      <dsp:txXfrm>
        <a:off x="6312571" y="1233115"/>
        <a:ext cx="1736267" cy="868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1DEFD-FE1B-4B29-A3C1-4229E13E6BEB}">
      <dsp:nvSpPr>
        <dsp:cNvPr id="0" name=""/>
        <dsp:cNvSpPr/>
      </dsp:nvSpPr>
      <dsp:spPr>
        <a:xfrm>
          <a:off x="5220221" y="641863"/>
          <a:ext cx="4261351" cy="216787"/>
        </a:xfrm>
        <a:custGeom>
          <a:avLst/>
          <a:gdLst/>
          <a:ahLst/>
          <a:cxnLst/>
          <a:rect l="0" t="0" r="0" b="0"/>
          <a:pathLst>
            <a:path>
              <a:moveTo>
                <a:pt x="0" y="0"/>
              </a:moveTo>
              <a:lnTo>
                <a:pt x="0" y="108393"/>
              </a:lnTo>
              <a:lnTo>
                <a:pt x="4261351" y="108393"/>
              </a:lnTo>
              <a:lnTo>
                <a:pt x="4261351" y="2167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37A3B-A516-4091-9624-D5B5D317EE49}">
      <dsp:nvSpPr>
        <dsp:cNvPr id="0" name=""/>
        <dsp:cNvSpPr/>
      </dsp:nvSpPr>
      <dsp:spPr>
        <a:xfrm>
          <a:off x="5220221" y="641863"/>
          <a:ext cx="2130675" cy="216787"/>
        </a:xfrm>
        <a:custGeom>
          <a:avLst/>
          <a:gdLst/>
          <a:ahLst/>
          <a:cxnLst/>
          <a:rect l="0" t="0" r="0" b="0"/>
          <a:pathLst>
            <a:path>
              <a:moveTo>
                <a:pt x="0" y="0"/>
              </a:moveTo>
              <a:lnTo>
                <a:pt x="0" y="108393"/>
              </a:lnTo>
              <a:lnTo>
                <a:pt x="2130675" y="108393"/>
              </a:lnTo>
              <a:lnTo>
                <a:pt x="2130675" y="2167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0898AF-0DC3-4146-962D-DA0063F329EE}">
      <dsp:nvSpPr>
        <dsp:cNvPr id="0" name=""/>
        <dsp:cNvSpPr/>
      </dsp:nvSpPr>
      <dsp:spPr>
        <a:xfrm>
          <a:off x="5174501" y="641863"/>
          <a:ext cx="91440" cy="216787"/>
        </a:xfrm>
        <a:custGeom>
          <a:avLst/>
          <a:gdLst/>
          <a:ahLst/>
          <a:cxnLst/>
          <a:rect l="0" t="0" r="0" b="0"/>
          <a:pathLst>
            <a:path>
              <a:moveTo>
                <a:pt x="45720" y="0"/>
              </a:moveTo>
              <a:lnTo>
                <a:pt x="45720" y="2167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CA79F-D5A0-46B2-9EFF-8811A50EAE42}">
      <dsp:nvSpPr>
        <dsp:cNvPr id="0" name=""/>
        <dsp:cNvSpPr/>
      </dsp:nvSpPr>
      <dsp:spPr>
        <a:xfrm>
          <a:off x="2323990" y="1374809"/>
          <a:ext cx="287083" cy="1940760"/>
        </a:xfrm>
        <a:custGeom>
          <a:avLst/>
          <a:gdLst/>
          <a:ahLst/>
          <a:cxnLst/>
          <a:rect l="0" t="0" r="0" b="0"/>
          <a:pathLst>
            <a:path>
              <a:moveTo>
                <a:pt x="0" y="0"/>
              </a:moveTo>
              <a:lnTo>
                <a:pt x="0" y="1940760"/>
              </a:lnTo>
              <a:lnTo>
                <a:pt x="287083" y="194076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6A32E5-B224-4C28-B5ED-4B8F9FFA6D44}">
      <dsp:nvSpPr>
        <dsp:cNvPr id="0" name=""/>
        <dsp:cNvSpPr/>
      </dsp:nvSpPr>
      <dsp:spPr>
        <a:xfrm>
          <a:off x="2323990" y="1374809"/>
          <a:ext cx="287083" cy="1207813"/>
        </a:xfrm>
        <a:custGeom>
          <a:avLst/>
          <a:gdLst/>
          <a:ahLst/>
          <a:cxnLst/>
          <a:rect l="0" t="0" r="0" b="0"/>
          <a:pathLst>
            <a:path>
              <a:moveTo>
                <a:pt x="0" y="0"/>
              </a:moveTo>
              <a:lnTo>
                <a:pt x="0" y="1207813"/>
              </a:lnTo>
              <a:lnTo>
                <a:pt x="287083" y="120781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10FD54-CD65-4427-BA0C-1F3FBA35C210}">
      <dsp:nvSpPr>
        <dsp:cNvPr id="0" name=""/>
        <dsp:cNvSpPr/>
      </dsp:nvSpPr>
      <dsp:spPr>
        <a:xfrm>
          <a:off x="2323990" y="1374809"/>
          <a:ext cx="287083" cy="474866"/>
        </a:xfrm>
        <a:custGeom>
          <a:avLst/>
          <a:gdLst/>
          <a:ahLst/>
          <a:cxnLst/>
          <a:rect l="0" t="0" r="0" b="0"/>
          <a:pathLst>
            <a:path>
              <a:moveTo>
                <a:pt x="0" y="0"/>
              </a:moveTo>
              <a:lnTo>
                <a:pt x="0" y="474866"/>
              </a:lnTo>
              <a:lnTo>
                <a:pt x="287083" y="47486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137C94-2207-4E1B-98CD-7220F8C19FC0}">
      <dsp:nvSpPr>
        <dsp:cNvPr id="0" name=""/>
        <dsp:cNvSpPr/>
      </dsp:nvSpPr>
      <dsp:spPr>
        <a:xfrm>
          <a:off x="3089545" y="641863"/>
          <a:ext cx="2130675" cy="216787"/>
        </a:xfrm>
        <a:custGeom>
          <a:avLst/>
          <a:gdLst/>
          <a:ahLst/>
          <a:cxnLst/>
          <a:rect l="0" t="0" r="0" b="0"/>
          <a:pathLst>
            <a:path>
              <a:moveTo>
                <a:pt x="2130675" y="0"/>
              </a:moveTo>
              <a:lnTo>
                <a:pt x="2130675" y="108393"/>
              </a:lnTo>
              <a:lnTo>
                <a:pt x="0" y="108393"/>
              </a:lnTo>
              <a:lnTo>
                <a:pt x="0" y="2167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2A68D5-6BB7-462F-8D5B-AFC39EAD69A1}">
      <dsp:nvSpPr>
        <dsp:cNvPr id="0" name=""/>
        <dsp:cNvSpPr/>
      </dsp:nvSpPr>
      <dsp:spPr>
        <a:xfrm>
          <a:off x="193314" y="1374809"/>
          <a:ext cx="287083" cy="2673706"/>
        </a:xfrm>
        <a:custGeom>
          <a:avLst/>
          <a:gdLst/>
          <a:ahLst/>
          <a:cxnLst/>
          <a:rect l="0" t="0" r="0" b="0"/>
          <a:pathLst>
            <a:path>
              <a:moveTo>
                <a:pt x="0" y="0"/>
              </a:moveTo>
              <a:lnTo>
                <a:pt x="0" y="2673706"/>
              </a:lnTo>
              <a:lnTo>
                <a:pt x="287083" y="267370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1127DC-9676-4B12-AA86-B6B7F194AED4}">
      <dsp:nvSpPr>
        <dsp:cNvPr id="0" name=""/>
        <dsp:cNvSpPr/>
      </dsp:nvSpPr>
      <dsp:spPr>
        <a:xfrm>
          <a:off x="193314" y="1374809"/>
          <a:ext cx="287083" cy="1940760"/>
        </a:xfrm>
        <a:custGeom>
          <a:avLst/>
          <a:gdLst/>
          <a:ahLst/>
          <a:cxnLst/>
          <a:rect l="0" t="0" r="0" b="0"/>
          <a:pathLst>
            <a:path>
              <a:moveTo>
                <a:pt x="0" y="0"/>
              </a:moveTo>
              <a:lnTo>
                <a:pt x="0" y="1940760"/>
              </a:lnTo>
              <a:lnTo>
                <a:pt x="287083" y="194076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F15DFF-B1F3-4593-84C1-7D6B84855587}">
      <dsp:nvSpPr>
        <dsp:cNvPr id="0" name=""/>
        <dsp:cNvSpPr/>
      </dsp:nvSpPr>
      <dsp:spPr>
        <a:xfrm>
          <a:off x="193314" y="1374809"/>
          <a:ext cx="287083" cy="1207813"/>
        </a:xfrm>
        <a:custGeom>
          <a:avLst/>
          <a:gdLst/>
          <a:ahLst/>
          <a:cxnLst/>
          <a:rect l="0" t="0" r="0" b="0"/>
          <a:pathLst>
            <a:path>
              <a:moveTo>
                <a:pt x="0" y="0"/>
              </a:moveTo>
              <a:lnTo>
                <a:pt x="0" y="1207813"/>
              </a:lnTo>
              <a:lnTo>
                <a:pt x="287083" y="120781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006561-EDFD-481F-AD6B-45744E2218F8}">
      <dsp:nvSpPr>
        <dsp:cNvPr id="0" name=""/>
        <dsp:cNvSpPr/>
      </dsp:nvSpPr>
      <dsp:spPr>
        <a:xfrm>
          <a:off x="193314" y="1374809"/>
          <a:ext cx="287083" cy="474866"/>
        </a:xfrm>
        <a:custGeom>
          <a:avLst/>
          <a:gdLst/>
          <a:ahLst/>
          <a:cxnLst/>
          <a:rect l="0" t="0" r="0" b="0"/>
          <a:pathLst>
            <a:path>
              <a:moveTo>
                <a:pt x="0" y="0"/>
              </a:moveTo>
              <a:lnTo>
                <a:pt x="0" y="474866"/>
              </a:lnTo>
              <a:lnTo>
                <a:pt x="287083" y="47486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A2AF8C-170C-4544-A427-01B96767A5AF}">
      <dsp:nvSpPr>
        <dsp:cNvPr id="0" name=""/>
        <dsp:cNvSpPr/>
      </dsp:nvSpPr>
      <dsp:spPr>
        <a:xfrm>
          <a:off x="958869" y="641863"/>
          <a:ext cx="4261351" cy="216787"/>
        </a:xfrm>
        <a:custGeom>
          <a:avLst/>
          <a:gdLst/>
          <a:ahLst/>
          <a:cxnLst/>
          <a:rect l="0" t="0" r="0" b="0"/>
          <a:pathLst>
            <a:path>
              <a:moveTo>
                <a:pt x="4261351" y="0"/>
              </a:moveTo>
              <a:lnTo>
                <a:pt x="4261351" y="108393"/>
              </a:lnTo>
              <a:lnTo>
                <a:pt x="0" y="108393"/>
              </a:lnTo>
              <a:lnTo>
                <a:pt x="0" y="2167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D6162-C35D-4FB5-B448-01BD6B6B0DEE}">
      <dsp:nvSpPr>
        <dsp:cNvPr id="0" name=""/>
        <dsp:cNvSpPr/>
      </dsp:nvSpPr>
      <dsp:spPr>
        <a:xfrm>
          <a:off x="3426990" y="125703"/>
          <a:ext cx="3586462" cy="51615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SA" sz="2400" b="1" u="none" kern="1200" dirty="0">
              <a:solidFill>
                <a:schemeClr val="tx1"/>
              </a:solidFill>
              <a:latin typeface="Segoe UI Semibold" panose="020B0702040204020203" pitchFamily="34" charset="0"/>
              <a:cs typeface="Segoe UI Semibold" panose="020B0702040204020203" pitchFamily="34" charset="0"/>
            </a:rPr>
            <a:t>العوامل الاحيائية</a:t>
          </a:r>
          <a:endParaRPr lang="en-US" sz="2400" b="1" u="none" kern="1200" dirty="0">
            <a:solidFill>
              <a:schemeClr val="tx1"/>
            </a:solidFill>
            <a:latin typeface="Segoe UI Semibold" panose="020B0702040204020203" pitchFamily="34" charset="0"/>
            <a:cs typeface="Segoe UI Semibold" panose="020B0702040204020203" pitchFamily="34" charset="0"/>
          </a:endParaRPr>
        </a:p>
      </dsp:txBody>
      <dsp:txXfrm>
        <a:off x="3426990" y="125703"/>
        <a:ext cx="3586462" cy="516159"/>
      </dsp:txXfrm>
    </dsp:sp>
    <dsp:sp modelId="{98045998-88D9-480E-A796-88A98A3367FE}">
      <dsp:nvSpPr>
        <dsp:cNvPr id="0" name=""/>
        <dsp:cNvSpPr/>
      </dsp:nvSpPr>
      <dsp:spPr>
        <a:xfrm>
          <a:off x="1925" y="858650"/>
          <a:ext cx="1913888" cy="51615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0" u="none" kern="1200" dirty="0">
              <a:solidFill>
                <a:schemeClr val="tx1"/>
              </a:solidFill>
              <a:latin typeface="Segoe UI Semibold" panose="020B0702040204020203" pitchFamily="34" charset="0"/>
              <a:cs typeface="Segoe UI Semibold" panose="020B0702040204020203" pitchFamily="34" charset="0"/>
            </a:rPr>
            <a:t>ميكانيكية الدفاع </a:t>
          </a:r>
          <a:endParaRPr lang="en-US" sz="1800" b="0" u="none" kern="1200" dirty="0">
            <a:solidFill>
              <a:schemeClr val="tx1"/>
            </a:solidFill>
            <a:latin typeface="Segoe UI Semibold" panose="020B0702040204020203" pitchFamily="34" charset="0"/>
            <a:cs typeface="Segoe UI Semibold" panose="020B0702040204020203" pitchFamily="34" charset="0"/>
          </a:endParaRPr>
        </a:p>
      </dsp:txBody>
      <dsp:txXfrm>
        <a:off x="1925" y="858650"/>
        <a:ext cx="1913888" cy="516159"/>
      </dsp:txXfrm>
    </dsp:sp>
    <dsp:sp modelId="{13A33924-4275-4771-8FE6-39040FEE8153}">
      <dsp:nvSpPr>
        <dsp:cNvPr id="0" name=""/>
        <dsp:cNvSpPr/>
      </dsp:nvSpPr>
      <dsp:spPr>
        <a:xfrm>
          <a:off x="480397" y="1591596"/>
          <a:ext cx="1578849" cy="51615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0" u="none" kern="1200" dirty="0">
              <a:solidFill>
                <a:schemeClr val="tx1"/>
              </a:solidFill>
              <a:latin typeface="Segoe UI Semibold" panose="020B0702040204020203" pitchFamily="34" charset="0"/>
              <a:cs typeface="Segoe UI Semibold" panose="020B0702040204020203" pitchFamily="34" charset="0"/>
            </a:rPr>
            <a:t>التحور التركيبي </a:t>
          </a:r>
          <a:endParaRPr lang="en-US" sz="1800" b="0" u="none" kern="1200" dirty="0">
            <a:solidFill>
              <a:schemeClr val="tx1"/>
            </a:solidFill>
            <a:latin typeface="Segoe UI Semibold" panose="020B0702040204020203" pitchFamily="34" charset="0"/>
            <a:cs typeface="Segoe UI Semibold" panose="020B0702040204020203" pitchFamily="34" charset="0"/>
          </a:endParaRPr>
        </a:p>
      </dsp:txBody>
      <dsp:txXfrm>
        <a:off x="480397" y="1591596"/>
        <a:ext cx="1578849" cy="516159"/>
      </dsp:txXfrm>
    </dsp:sp>
    <dsp:sp modelId="{A59060A3-0D03-4F63-9E0B-9CE2AFFBFB4F}">
      <dsp:nvSpPr>
        <dsp:cNvPr id="0" name=""/>
        <dsp:cNvSpPr/>
      </dsp:nvSpPr>
      <dsp:spPr>
        <a:xfrm>
          <a:off x="480397" y="2324543"/>
          <a:ext cx="1578849" cy="51615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0" u="none" kern="1200" dirty="0">
              <a:solidFill>
                <a:schemeClr val="tx1"/>
              </a:solidFill>
              <a:latin typeface="Segoe UI Semibold" panose="020B0702040204020203" pitchFamily="34" charset="0"/>
              <a:cs typeface="Segoe UI Semibold" panose="020B0702040204020203" pitchFamily="34" charset="0"/>
            </a:rPr>
            <a:t>السمية</a:t>
          </a:r>
          <a:endParaRPr lang="en-US" sz="1800" b="0" u="none" kern="1200" dirty="0">
            <a:solidFill>
              <a:schemeClr val="tx1"/>
            </a:solidFill>
            <a:latin typeface="Segoe UI Semibold" panose="020B0702040204020203" pitchFamily="34" charset="0"/>
            <a:cs typeface="Segoe UI Semibold" panose="020B0702040204020203" pitchFamily="34" charset="0"/>
          </a:endParaRPr>
        </a:p>
      </dsp:txBody>
      <dsp:txXfrm>
        <a:off x="480397" y="2324543"/>
        <a:ext cx="1578849" cy="516159"/>
      </dsp:txXfrm>
    </dsp:sp>
    <dsp:sp modelId="{16C2144D-B0DF-445B-89D5-929C94540256}">
      <dsp:nvSpPr>
        <dsp:cNvPr id="0" name=""/>
        <dsp:cNvSpPr/>
      </dsp:nvSpPr>
      <dsp:spPr>
        <a:xfrm>
          <a:off x="480397" y="3057490"/>
          <a:ext cx="1578849" cy="51615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0" u="none" kern="1200">
              <a:solidFill>
                <a:schemeClr val="tx1"/>
              </a:solidFill>
              <a:latin typeface="Segoe UI Semibold" panose="020B0702040204020203" pitchFamily="34" charset="0"/>
              <a:cs typeface="Segoe UI Semibold" panose="020B0702040204020203" pitchFamily="34" charset="0"/>
            </a:rPr>
            <a:t>التلون والتشكل </a:t>
          </a:r>
          <a:endParaRPr lang="en-US" sz="1800" b="0" u="none" kern="1200" dirty="0">
            <a:solidFill>
              <a:schemeClr val="tx1"/>
            </a:solidFill>
            <a:latin typeface="Segoe UI Semibold" panose="020B0702040204020203" pitchFamily="34" charset="0"/>
            <a:cs typeface="Segoe UI Semibold" panose="020B0702040204020203" pitchFamily="34" charset="0"/>
          </a:endParaRPr>
        </a:p>
      </dsp:txBody>
      <dsp:txXfrm>
        <a:off x="480397" y="3057490"/>
        <a:ext cx="1578849" cy="516159"/>
      </dsp:txXfrm>
    </dsp:sp>
    <dsp:sp modelId="{433667E8-82D9-41D4-A316-35C8E94086C0}">
      <dsp:nvSpPr>
        <dsp:cNvPr id="0" name=""/>
        <dsp:cNvSpPr/>
      </dsp:nvSpPr>
      <dsp:spPr>
        <a:xfrm>
          <a:off x="480397" y="3790436"/>
          <a:ext cx="1578849" cy="51615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0" u="none" kern="1200" dirty="0">
              <a:solidFill>
                <a:schemeClr val="tx1"/>
              </a:solidFill>
              <a:latin typeface="Segoe UI Semibold" panose="020B0702040204020203" pitchFamily="34" charset="0"/>
              <a:cs typeface="Segoe UI Semibold" panose="020B0702040204020203" pitchFamily="34" charset="0"/>
            </a:rPr>
            <a:t>التشبه</a:t>
          </a:r>
          <a:endParaRPr lang="en-US" sz="1800" b="0" u="none" kern="1200" dirty="0">
            <a:solidFill>
              <a:schemeClr val="tx1"/>
            </a:solidFill>
            <a:latin typeface="Segoe UI Semibold" panose="020B0702040204020203" pitchFamily="34" charset="0"/>
            <a:cs typeface="Segoe UI Semibold" panose="020B0702040204020203" pitchFamily="34" charset="0"/>
          </a:endParaRPr>
        </a:p>
      </dsp:txBody>
      <dsp:txXfrm>
        <a:off x="480397" y="3790436"/>
        <a:ext cx="1578849" cy="516159"/>
      </dsp:txXfrm>
    </dsp:sp>
    <dsp:sp modelId="{6478B822-552A-4B9D-81FE-651BB61B473E}">
      <dsp:nvSpPr>
        <dsp:cNvPr id="0" name=""/>
        <dsp:cNvSpPr/>
      </dsp:nvSpPr>
      <dsp:spPr>
        <a:xfrm>
          <a:off x="2132601" y="858650"/>
          <a:ext cx="1913888" cy="51615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0" u="none" kern="1200" dirty="0">
              <a:solidFill>
                <a:schemeClr val="tx1"/>
              </a:solidFill>
              <a:latin typeface="Segoe UI Semibold" panose="020B0702040204020203" pitchFamily="34" charset="0"/>
              <a:cs typeface="Segoe UI Semibold" panose="020B0702040204020203" pitchFamily="34" charset="0"/>
            </a:rPr>
            <a:t>التفاعلات التكافلية</a:t>
          </a:r>
        </a:p>
      </dsp:txBody>
      <dsp:txXfrm>
        <a:off x="2132601" y="858650"/>
        <a:ext cx="1913888" cy="516159"/>
      </dsp:txXfrm>
    </dsp:sp>
    <dsp:sp modelId="{5B670D1A-4213-4DEE-8DD6-AAA96FB15B7A}">
      <dsp:nvSpPr>
        <dsp:cNvPr id="0" name=""/>
        <dsp:cNvSpPr/>
      </dsp:nvSpPr>
      <dsp:spPr>
        <a:xfrm>
          <a:off x="2611073" y="1591596"/>
          <a:ext cx="1578849" cy="51615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0" u="none" kern="1200" dirty="0">
              <a:solidFill>
                <a:schemeClr val="tx1"/>
              </a:solidFill>
              <a:latin typeface="Segoe UI Semibold" panose="020B0702040204020203" pitchFamily="34" charset="0"/>
              <a:cs typeface="Segoe UI Semibold" panose="020B0702040204020203" pitchFamily="34" charset="0"/>
            </a:rPr>
            <a:t>التبادل</a:t>
          </a:r>
        </a:p>
      </dsp:txBody>
      <dsp:txXfrm>
        <a:off x="2611073" y="1591596"/>
        <a:ext cx="1578849" cy="516159"/>
      </dsp:txXfrm>
    </dsp:sp>
    <dsp:sp modelId="{EF6AA0FE-7698-47D5-B66B-E913DB5F4C1D}">
      <dsp:nvSpPr>
        <dsp:cNvPr id="0" name=""/>
        <dsp:cNvSpPr/>
      </dsp:nvSpPr>
      <dsp:spPr>
        <a:xfrm>
          <a:off x="2611073" y="2324543"/>
          <a:ext cx="1578849" cy="51615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0" u="none" kern="1200" dirty="0">
              <a:solidFill>
                <a:schemeClr val="tx1"/>
              </a:solidFill>
              <a:latin typeface="Segoe UI Semibold" panose="020B0702040204020203" pitchFamily="34" charset="0"/>
              <a:cs typeface="Segoe UI Semibold" panose="020B0702040204020203" pitchFamily="34" charset="0"/>
            </a:rPr>
            <a:t> التعايش</a:t>
          </a:r>
        </a:p>
      </dsp:txBody>
      <dsp:txXfrm>
        <a:off x="2611073" y="2324543"/>
        <a:ext cx="1578849" cy="516159"/>
      </dsp:txXfrm>
    </dsp:sp>
    <dsp:sp modelId="{FCAC2CCB-B42F-48A1-B46E-C4C0E90DDDFF}">
      <dsp:nvSpPr>
        <dsp:cNvPr id="0" name=""/>
        <dsp:cNvSpPr/>
      </dsp:nvSpPr>
      <dsp:spPr>
        <a:xfrm>
          <a:off x="2611073" y="3057490"/>
          <a:ext cx="1578849" cy="51615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0" u="none" kern="1200" dirty="0">
              <a:solidFill>
                <a:schemeClr val="tx1"/>
              </a:solidFill>
              <a:latin typeface="Segoe UI Semibold" panose="020B0702040204020203" pitchFamily="34" charset="0"/>
              <a:cs typeface="Segoe UI Semibold" panose="020B0702040204020203" pitchFamily="34" charset="0"/>
            </a:rPr>
            <a:t>التطفل</a:t>
          </a:r>
        </a:p>
      </dsp:txBody>
      <dsp:txXfrm>
        <a:off x="2611073" y="3057490"/>
        <a:ext cx="1578849" cy="516159"/>
      </dsp:txXfrm>
    </dsp:sp>
    <dsp:sp modelId="{149F6834-109B-4017-86DA-B89AF58BAEB5}">
      <dsp:nvSpPr>
        <dsp:cNvPr id="0" name=""/>
        <dsp:cNvSpPr/>
      </dsp:nvSpPr>
      <dsp:spPr>
        <a:xfrm>
          <a:off x="4263277" y="858650"/>
          <a:ext cx="1913888" cy="51615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0" u="none" kern="1200" dirty="0">
              <a:solidFill>
                <a:schemeClr val="tx1"/>
              </a:solidFill>
              <a:latin typeface="Segoe UI Semibold" panose="020B0702040204020203" pitchFamily="34" charset="0"/>
              <a:cs typeface="Segoe UI Semibold" panose="020B0702040204020203" pitchFamily="34" charset="0"/>
            </a:rPr>
            <a:t>التنافس</a:t>
          </a:r>
          <a:endParaRPr lang="en-US" sz="1800" b="0" u="none" kern="1200" dirty="0">
            <a:solidFill>
              <a:schemeClr val="tx1"/>
            </a:solidFill>
            <a:latin typeface="Segoe UI Semibold" panose="020B0702040204020203" pitchFamily="34" charset="0"/>
            <a:cs typeface="Segoe UI Semibold" panose="020B0702040204020203" pitchFamily="34" charset="0"/>
          </a:endParaRPr>
        </a:p>
      </dsp:txBody>
      <dsp:txXfrm>
        <a:off x="4263277" y="858650"/>
        <a:ext cx="1913888" cy="516159"/>
      </dsp:txXfrm>
    </dsp:sp>
    <dsp:sp modelId="{DC92B0E1-B38C-4642-B92A-62EE2E68A2E2}">
      <dsp:nvSpPr>
        <dsp:cNvPr id="0" name=""/>
        <dsp:cNvSpPr/>
      </dsp:nvSpPr>
      <dsp:spPr>
        <a:xfrm>
          <a:off x="6393952" y="858650"/>
          <a:ext cx="1913888" cy="51615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0" u="none" kern="1200" dirty="0">
              <a:solidFill>
                <a:schemeClr val="tx1"/>
              </a:solidFill>
              <a:latin typeface="Segoe UI Semibold" panose="020B0702040204020203" pitchFamily="34" charset="0"/>
              <a:cs typeface="Segoe UI Semibold" panose="020B0702040204020203" pitchFamily="34" charset="0"/>
            </a:rPr>
            <a:t>الافتراس</a:t>
          </a:r>
          <a:endParaRPr lang="en-US" sz="1800" b="0" u="none" kern="1200" dirty="0">
            <a:solidFill>
              <a:schemeClr val="tx1"/>
            </a:solidFill>
            <a:latin typeface="Segoe UI Semibold" panose="020B0702040204020203" pitchFamily="34" charset="0"/>
            <a:cs typeface="Segoe UI Semibold" panose="020B0702040204020203" pitchFamily="34" charset="0"/>
          </a:endParaRPr>
        </a:p>
      </dsp:txBody>
      <dsp:txXfrm>
        <a:off x="6393952" y="858650"/>
        <a:ext cx="1913888" cy="516159"/>
      </dsp:txXfrm>
    </dsp:sp>
    <dsp:sp modelId="{3149D35C-FC34-4277-BC68-4A32C230507F}">
      <dsp:nvSpPr>
        <dsp:cNvPr id="0" name=""/>
        <dsp:cNvSpPr/>
      </dsp:nvSpPr>
      <dsp:spPr>
        <a:xfrm>
          <a:off x="8524628" y="858650"/>
          <a:ext cx="1913888" cy="51615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0" u="none" kern="1200" dirty="0">
              <a:solidFill>
                <a:schemeClr val="tx1"/>
              </a:solidFill>
              <a:latin typeface="Segoe UI Semibold" panose="020B0702040204020203" pitchFamily="34" charset="0"/>
              <a:cs typeface="Segoe UI Semibold" panose="020B0702040204020203" pitchFamily="34" charset="0"/>
            </a:rPr>
            <a:t>الطعام</a:t>
          </a:r>
          <a:endParaRPr lang="en-US" sz="1800" b="0" u="none" kern="1200" dirty="0">
            <a:solidFill>
              <a:schemeClr val="tx1"/>
            </a:solidFill>
            <a:latin typeface="Segoe UI Semibold" panose="020B0702040204020203" pitchFamily="34" charset="0"/>
            <a:cs typeface="Segoe UI Semibold" panose="020B0702040204020203" pitchFamily="34" charset="0"/>
          </a:endParaRPr>
        </a:p>
      </dsp:txBody>
      <dsp:txXfrm>
        <a:off x="8524628" y="858650"/>
        <a:ext cx="1913888" cy="516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12D9F-17F6-4D80-8D52-57FCBE3BF9F7}">
      <dsp:nvSpPr>
        <dsp:cNvPr id="0" name=""/>
        <dsp:cNvSpPr/>
      </dsp:nvSpPr>
      <dsp:spPr>
        <a:xfrm>
          <a:off x="1098" y="1484056"/>
          <a:ext cx="2565215" cy="1284199"/>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AE555-8F78-4536-A63A-3EFA3D3A63FD}">
      <dsp:nvSpPr>
        <dsp:cNvPr id="0" name=""/>
        <dsp:cNvSpPr/>
      </dsp:nvSpPr>
      <dsp:spPr>
        <a:xfrm>
          <a:off x="1098" y="2747655"/>
          <a:ext cx="2565215" cy="1394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justLow" defTabSz="533400" rtl="1">
            <a:lnSpc>
              <a:spcPct val="100000"/>
            </a:lnSpc>
            <a:spcBef>
              <a:spcPct val="0"/>
            </a:spcBef>
            <a:spcAft>
              <a:spcPct val="35000"/>
            </a:spcAft>
            <a:buNone/>
          </a:pPr>
          <a:r>
            <a:rPr lang="ar-SA" sz="1200" kern="1200" dirty="0">
              <a:solidFill>
                <a:schemeClr val="tx1"/>
              </a:solidFill>
              <a:latin typeface="Segoe UI Semibold" panose="020B0702040204020203" pitchFamily="34" charset="0"/>
              <a:cs typeface="Segoe UI Semibold" panose="020B0702040204020203" pitchFamily="34" charset="0"/>
            </a:rPr>
            <a:t>الذيل القابل للقطع في </a:t>
          </a:r>
          <a:r>
            <a:rPr lang="ar-SA" sz="1200" kern="1200" dirty="0" err="1">
              <a:solidFill>
                <a:schemeClr val="tx1"/>
              </a:solidFill>
              <a:latin typeface="Segoe UI Semibold" panose="020B0702040204020203" pitchFamily="34" charset="0"/>
              <a:cs typeface="Segoe UI Semibold" panose="020B0702040204020203" pitchFamily="34" charset="0"/>
            </a:rPr>
            <a:t>السلمندرات</a:t>
          </a:r>
          <a:r>
            <a:rPr lang="ar-SA" sz="1200" kern="1200" dirty="0">
              <a:solidFill>
                <a:schemeClr val="tx1"/>
              </a:solidFill>
              <a:latin typeface="Segoe UI Semibold" panose="020B0702040204020203" pitchFamily="34" charset="0"/>
              <a:cs typeface="Segoe UI Semibold" panose="020B0702040204020203" pitchFamily="34" charset="0"/>
            </a:rPr>
            <a:t> والحيوانات الاخرى الزاحفة </a:t>
          </a:r>
          <a:r>
            <a:rPr lang="ar-SA" sz="1200" kern="1200" dirty="0" err="1">
              <a:solidFill>
                <a:schemeClr val="tx1"/>
              </a:solidFill>
              <a:latin typeface="Segoe UI Semibold" panose="020B0702040204020203" pitchFamily="34" charset="0"/>
              <a:cs typeface="Segoe UI Semibold" panose="020B0702040204020203" pitchFamily="34" charset="0"/>
            </a:rPr>
            <a:t>كالأبراص</a:t>
          </a:r>
          <a:r>
            <a:rPr lang="ar-SA" sz="1200" kern="1200" dirty="0">
              <a:solidFill>
                <a:schemeClr val="tx1"/>
              </a:solidFill>
              <a:latin typeface="Segoe UI Semibold" panose="020B0702040204020203" pitchFamily="34" charset="0"/>
              <a:cs typeface="Segoe UI Semibold" panose="020B0702040204020203" pitchFamily="34" charset="0"/>
            </a:rPr>
            <a:t> وذلك يعتبر أداة للتمكن من الهرب وتسمى هذه الظاهرة </a:t>
          </a:r>
          <a:r>
            <a:rPr lang="en-US" sz="1200" kern="1200" dirty="0">
              <a:solidFill>
                <a:schemeClr val="tx1"/>
              </a:solidFill>
              <a:latin typeface="Segoe UI Semibold" panose="020B0702040204020203" pitchFamily="34" charset="0"/>
              <a:cs typeface="Segoe UI Semibold" panose="020B0702040204020203" pitchFamily="34" charset="0"/>
            </a:rPr>
            <a:t>Caudal autotomy  </a:t>
          </a:r>
          <a:r>
            <a:rPr lang="ar-SA" sz="1200" kern="1200" dirty="0">
              <a:solidFill>
                <a:schemeClr val="tx1"/>
              </a:solidFill>
              <a:latin typeface="Segoe UI Semibold" panose="020B0702040204020203" pitchFamily="34" charset="0"/>
              <a:cs typeface="Segoe UI Semibold" panose="020B0702040204020203" pitchFamily="34" charset="0"/>
            </a:rPr>
            <a:t>.</a:t>
          </a:r>
          <a:endParaRPr lang="en-US" sz="1200" kern="1200" dirty="0">
            <a:solidFill>
              <a:schemeClr val="tx1"/>
            </a:solidFill>
            <a:latin typeface="Segoe UI Semibold" panose="020B0702040204020203" pitchFamily="34" charset="0"/>
            <a:cs typeface="Segoe UI Semibold" panose="020B0702040204020203" pitchFamily="34" charset="0"/>
          </a:endParaRPr>
        </a:p>
      </dsp:txBody>
      <dsp:txXfrm>
        <a:off x="1098" y="2747655"/>
        <a:ext cx="2565215" cy="1394470"/>
      </dsp:txXfrm>
    </dsp:sp>
    <dsp:sp modelId="{4453904E-4322-406C-9E4D-AA82EE1F85BE}">
      <dsp:nvSpPr>
        <dsp:cNvPr id="0" name=""/>
        <dsp:cNvSpPr/>
      </dsp:nvSpPr>
      <dsp:spPr>
        <a:xfrm>
          <a:off x="2822942" y="1484056"/>
          <a:ext cx="2565215" cy="1284199"/>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7D3B8F-64F8-433A-A518-854BB3E14F3F}">
      <dsp:nvSpPr>
        <dsp:cNvPr id="0" name=""/>
        <dsp:cNvSpPr/>
      </dsp:nvSpPr>
      <dsp:spPr>
        <a:xfrm>
          <a:off x="2822942" y="2747655"/>
          <a:ext cx="2565215" cy="1394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justLow" defTabSz="533400" rtl="1">
            <a:lnSpc>
              <a:spcPct val="100000"/>
            </a:lnSpc>
            <a:spcBef>
              <a:spcPct val="0"/>
            </a:spcBef>
            <a:spcAft>
              <a:spcPct val="35000"/>
            </a:spcAft>
            <a:buNone/>
          </a:pPr>
          <a:r>
            <a:rPr lang="ar-SA" sz="1200" kern="1200" dirty="0">
              <a:solidFill>
                <a:schemeClr val="tx1"/>
              </a:solidFill>
              <a:latin typeface="Segoe UI Semibold" panose="020B0702040204020203" pitchFamily="34" charset="0"/>
              <a:cs typeface="Segoe UI Semibold" panose="020B0702040204020203" pitchFamily="34" charset="0"/>
            </a:rPr>
            <a:t>الجلد والحراشف في الزواحف يساعد في الحماية والدفاع كما أن الذيل ذو حواف مسننه في الضب مثال جيد للحماية والدفاع.</a:t>
          </a:r>
          <a:endParaRPr lang="en-US" sz="1200" kern="1200" dirty="0">
            <a:solidFill>
              <a:schemeClr val="tx1"/>
            </a:solidFill>
            <a:latin typeface="Segoe UI Semibold" panose="020B0702040204020203" pitchFamily="34" charset="0"/>
            <a:cs typeface="Segoe UI Semibold" panose="020B0702040204020203" pitchFamily="34" charset="0"/>
          </a:endParaRPr>
        </a:p>
      </dsp:txBody>
      <dsp:txXfrm>
        <a:off x="2822942" y="2747655"/>
        <a:ext cx="2565215" cy="1394470"/>
      </dsp:txXfrm>
    </dsp:sp>
    <dsp:sp modelId="{728899D4-36B6-43A3-A4EF-76AC9830EA67}">
      <dsp:nvSpPr>
        <dsp:cNvPr id="0" name=""/>
        <dsp:cNvSpPr/>
      </dsp:nvSpPr>
      <dsp:spPr>
        <a:xfrm>
          <a:off x="5644787" y="1484056"/>
          <a:ext cx="2565215" cy="1284199"/>
        </a:xfrm>
        <a:prstGeom prst="round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50E05-F9C4-47C9-9D8E-74AC29C03AED}">
      <dsp:nvSpPr>
        <dsp:cNvPr id="0" name=""/>
        <dsp:cNvSpPr/>
      </dsp:nvSpPr>
      <dsp:spPr>
        <a:xfrm>
          <a:off x="5644787" y="2747655"/>
          <a:ext cx="2565215" cy="1394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justLow" defTabSz="533400" rtl="1">
            <a:lnSpc>
              <a:spcPct val="100000"/>
            </a:lnSpc>
            <a:spcBef>
              <a:spcPct val="0"/>
            </a:spcBef>
            <a:spcAft>
              <a:spcPct val="35000"/>
            </a:spcAft>
            <a:buNone/>
          </a:pPr>
          <a:r>
            <a:rPr lang="ar-SA" sz="1200" kern="1200" dirty="0">
              <a:solidFill>
                <a:schemeClr val="tx1"/>
              </a:solidFill>
              <a:latin typeface="Segoe UI Semibold" panose="020B0702040204020203" pitchFamily="34" charset="0"/>
              <a:cs typeface="Segoe UI Semibold" panose="020B0702040204020203" pitchFamily="34" charset="0"/>
            </a:rPr>
            <a:t>ارتباط الجلد وعظام الجمجمة الخلفية في بعض </a:t>
          </a:r>
          <a:r>
            <a:rPr lang="ar-SA" sz="1200" kern="1200" dirty="0" err="1">
              <a:solidFill>
                <a:schemeClr val="tx1"/>
              </a:solidFill>
              <a:latin typeface="Segoe UI Semibold" panose="020B0702040204020203" pitchFamily="34" charset="0"/>
              <a:cs typeface="Segoe UI Semibold" panose="020B0702040204020203" pitchFamily="34" charset="0"/>
            </a:rPr>
            <a:t>اللاذيليات</a:t>
          </a:r>
          <a:r>
            <a:rPr lang="ar-SA" sz="1200" kern="1200" dirty="0">
              <a:solidFill>
                <a:schemeClr val="tx1"/>
              </a:solidFill>
              <a:latin typeface="Segoe UI Semibold" panose="020B0702040204020203" pitchFamily="34" charset="0"/>
              <a:cs typeface="Segoe UI Semibold" panose="020B0702040204020203" pitchFamily="34" charset="0"/>
            </a:rPr>
            <a:t> مثل ضفدع كوبا الشجري وهذا يمكن الحيوان من استخدام الرأس في فتح مدخل للجحر وبذا يحمي اجزاء الجسم الاخرى. </a:t>
          </a:r>
          <a:endParaRPr lang="en-US" sz="1200" kern="1200" dirty="0">
            <a:solidFill>
              <a:schemeClr val="tx1"/>
            </a:solidFill>
            <a:latin typeface="Segoe UI Semibold" panose="020B0702040204020203" pitchFamily="34" charset="0"/>
            <a:cs typeface="Segoe UI Semibold" panose="020B0702040204020203" pitchFamily="34" charset="0"/>
          </a:endParaRPr>
        </a:p>
      </dsp:txBody>
      <dsp:txXfrm>
        <a:off x="5644787" y="2747655"/>
        <a:ext cx="2565215" cy="1394470"/>
      </dsp:txXfrm>
    </dsp:sp>
    <dsp:sp modelId="{CB041767-5924-48FD-82C7-5A08B62A61E4}">
      <dsp:nvSpPr>
        <dsp:cNvPr id="0" name=""/>
        <dsp:cNvSpPr/>
      </dsp:nvSpPr>
      <dsp:spPr>
        <a:xfrm>
          <a:off x="8553322" y="837738"/>
          <a:ext cx="2565215" cy="1284199"/>
        </a:xfrm>
        <a:prstGeom prst="roundRect">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F3317A-CE2A-4FBC-8C0F-7CD223BCB714}">
      <dsp:nvSpPr>
        <dsp:cNvPr id="0" name=""/>
        <dsp:cNvSpPr/>
      </dsp:nvSpPr>
      <dsp:spPr>
        <a:xfrm>
          <a:off x="8466631" y="2046503"/>
          <a:ext cx="2738597" cy="2042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justLow" defTabSz="488950" rtl="1">
            <a:lnSpc>
              <a:spcPct val="100000"/>
            </a:lnSpc>
            <a:spcBef>
              <a:spcPct val="0"/>
            </a:spcBef>
            <a:spcAft>
              <a:spcPct val="35000"/>
            </a:spcAft>
            <a:buNone/>
          </a:pPr>
          <a:r>
            <a:rPr lang="ar-SA" sz="1100" kern="1200" dirty="0">
              <a:solidFill>
                <a:schemeClr val="tx1"/>
              </a:solidFill>
              <a:latin typeface="Segoe UI Semibold" panose="020B0702040204020203" pitchFamily="34" charset="0"/>
              <a:cs typeface="Segoe UI Semibold" panose="020B0702040204020203" pitchFamily="34" charset="0"/>
            </a:rPr>
            <a:t>ان القشرة العظيمة للسلحفاة يعد من اكثر </a:t>
          </a:r>
          <a:r>
            <a:rPr lang="ar-SA" sz="1100" kern="1200" dirty="0" err="1">
              <a:solidFill>
                <a:schemeClr val="tx1"/>
              </a:solidFill>
              <a:latin typeface="Segoe UI Semibold" panose="020B0702040204020203" pitchFamily="34" charset="0"/>
              <a:cs typeface="Segoe UI Semibold" panose="020B0702040204020203" pitchFamily="34" charset="0"/>
            </a:rPr>
            <a:t>التحورات</a:t>
          </a:r>
          <a:r>
            <a:rPr lang="ar-SA" sz="1100" kern="1200" dirty="0">
              <a:solidFill>
                <a:schemeClr val="tx1"/>
              </a:solidFill>
              <a:latin typeface="Segoe UI Semibold" panose="020B0702040204020203" pitchFamily="34" charset="0"/>
              <a:cs typeface="Segoe UI Semibold" panose="020B0702040204020203" pitchFamily="34" charset="0"/>
            </a:rPr>
            <a:t> </a:t>
          </a:r>
          <a:r>
            <a:rPr lang="ar-SA" sz="1100" kern="1200" dirty="0" err="1">
              <a:solidFill>
                <a:schemeClr val="tx1"/>
              </a:solidFill>
              <a:latin typeface="Segoe UI Semibold" panose="020B0702040204020203" pitchFamily="34" charset="0"/>
              <a:cs typeface="Segoe UI Semibold" panose="020B0702040204020203" pitchFamily="34" charset="0"/>
            </a:rPr>
            <a:t>المورفولوجية</a:t>
          </a:r>
          <a:r>
            <a:rPr lang="ar-SA" sz="1100" kern="1200" dirty="0">
              <a:solidFill>
                <a:schemeClr val="tx1"/>
              </a:solidFill>
              <a:latin typeface="Segoe UI Semibold" panose="020B0702040204020203" pitchFamily="34" charset="0"/>
              <a:cs typeface="Segoe UI Semibold" panose="020B0702040204020203" pitchFamily="34" charset="0"/>
            </a:rPr>
            <a:t> البارزة والدقيقة للوقاية من المفترسات. فهذا الغلاف العظمي للعظام الظهرية والجلدية الذي سوف يحيط بكامل الجذع وسيبقى يترك مساحة كافية لتفاعل الاطراف والرأس في غطاءها الواقي وتكون الأطوار الصغيرة فقط منها هي الأكثر عرضة للافتراس قبل ان يستكمل حجمها بحيث تتعرض للافتراس. وهنالك انواع من السحالي التي تتبع </a:t>
          </a:r>
          <a:r>
            <a:rPr lang="en-US" sz="1100" kern="1200" dirty="0" err="1">
              <a:solidFill>
                <a:schemeClr val="tx1"/>
              </a:solidFill>
              <a:latin typeface="Segoe UI Semibold" panose="020B0702040204020203" pitchFamily="34" charset="0"/>
              <a:cs typeface="Segoe UI Semibold" panose="020B0702040204020203" pitchFamily="34" charset="0"/>
            </a:rPr>
            <a:t>Anguinidae</a:t>
          </a:r>
          <a:r>
            <a:rPr lang="ar-SA" sz="1100" kern="1200" dirty="0">
              <a:solidFill>
                <a:schemeClr val="tx1"/>
              </a:solidFill>
              <a:latin typeface="Segoe UI Semibold" panose="020B0702040204020203" pitchFamily="34" charset="0"/>
              <a:cs typeface="Segoe UI Semibold" panose="020B0702040204020203" pitchFamily="34" charset="0"/>
            </a:rPr>
            <a:t> قد نمى لديها</a:t>
          </a:r>
          <a:r>
            <a:rPr lang="en-US" sz="1100" kern="1200" dirty="0">
              <a:solidFill>
                <a:schemeClr val="tx1"/>
              </a:solidFill>
              <a:latin typeface="Segoe UI Semibold" panose="020B0702040204020203" pitchFamily="34" charset="0"/>
              <a:cs typeface="Segoe UI Semibold" panose="020B0702040204020203" pitchFamily="34" charset="0"/>
            </a:rPr>
            <a:t> </a:t>
          </a:r>
          <a:r>
            <a:rPr lang="ar-SA" sz="1100" kern="1200" dirty="0">
              <a:solidFill>
                <a:schemeClr val="tx1"/>
              </a:solidFill>
              <a:latin typeface="Segoe UI Semibold" panose="020B0702040204020203" pitchFamily="34" charset="0"/>
              <a:cs typeface="Segoe UI Semibold" panose="020B0702040204020203" pitchFamily="34" charset="0"/>
            </a:rPr>
            <a:t>نوع من الدروع في منطقة الرأس.</a:t>
          </a:r>
          <a:endParaRPr lang="en-US" sz="1100" kern="1200" dirty="0">
            <a:solidFill>
              <a:schemeClr val="tx1"/>
            </a:solidFill>
            <a:latin typeface="Segoe UI Semibold" panose="020B0702040204020203" pitchFamily="34" charset="0"/>
            <a:cs typeface="Segoe UI Semibold" panose="020B0702040204020203" pitchFamily="34" charset="0"/>
          </a:endParaRPr>
        </a:p>
      </dsp:txBody>
      <dsp:txXfrm>
        <a:off x="8466631" y="2046503"/>
        <a:ext cx="2738597" cy="20429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D71C6-6064-4412-8A2B-1EF0F6F69E6C}">
      <dsp:nvSpPr>
        <dsp:cNvPr id="0" name=""/>
        <dsp:cNvSpPr/>
      </dsp:nvSpPr>
      <dsp:spPr>
        <a:xfrm>
          <a:off x="452869" y="340"/>
          <a:ext cx="2315133" cy="1408261"/>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E029E9-FF41-4757-A4ED-F5951B8D82D1}">
      <dsp:nvSpPr>
        <dsp:cNvPr id="0" name=""/>
        <dsp:cNvSpPr/>
      </dsp:nvSpPr>
      <dsp:spPr>
        <a:xfrm>
          <a:off x="466244" y="1271355"/>
          <a:ext cx="2370255" cy="596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dirty="0" err="1">
              <a:solidFill>
                <a:srgbClr val="00B0F0"/>
              </a:solidFill>
              <a:latin typeface="Segoe UI Semilight" panose="020B0402040204020203" pitchFamily="34" charset="0"/>
              <a:cs typeface="Segoe UI Semilight" panose="020B0402040204020203" pitchFamily="34" charset="0"/>
            </a:rPr>
            <a:t>Maxican</a:t>
          </a:r>
          <a:r>
            <a:rPr lang="en-US" sz="1800" b="1" kern="1200" dirty="0">
              <a:solidFill>
                <a:srgbClr val="00B0F0"/>
              </a:solidFill>
              <a:latin typeface="Segoe UI Semilight" panose="020B0402040204020203" pitchFamily="34" charset="0"/>
              <a:cs typeface="Segoe UI Semilight" panose="020B0402040204020203" pitchFamily="34" charset="0"/>
            </a:rPr>
            <a:t> tree frog</a:t>
          </a:r>
        </a:p>
      </dsp:txBody>
      <dsp:txXfrm>
        <a:off x="466244" y="1271355"/>
        <a:ext cx="2370255" cy="596054"/>
      </dsp:txXfrm>
    </dsp:sp>
    <dsp:sp modelId="{088C1304-FD31-4FEE-8022-F44D8102B82F}">
      <dsp:nvSpPr>
        <dsp:cNvPr id="0" name=""/>
        <dsp:cNvSpPr/>
      </dsp:nvSpPr>
      <dsp:spPr>
        <a:xfrm>
          <a:off x="452869" y="2014665"/>
          <a:ext cx="2315133" cy="1408261"/>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F46C6-65B2-4A92-B338-D3C3990EE8AB}">
      <dsp:nvSpPr>
        <dsp:cNvPr id="0" name=""/>
        <dsp:cNvSpPr/>
      </dsp:nvSpPr>
      <dsp:spPr>
        <a:xfrm>
          <a:off x="425308" y="3306266"/>
          <a:ext cx="2370255" cy="52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ar-SA" sz="1800" b="1" kern="1200" dirty="0">
              <a:solidFill>
                <a:srgbClr val="00B0F0"/>
              </a:solidFill>
              <a:latin typeface="Segoe UI Semilight" panose="020B0402040204020203" pitchFamily="34" charset="0"/>
              <a:cs typeface="Segoe UI Semilight" panose="020B0402040204020203" pitchFamily="34" charset="0"/>
            </a:rPr>
            <a:t> </a:t>
          </a:r>
          <a:r>
            <a:rPr lang="en-US" sz="1800" b="1" kern="1200" dirty="0" err="1">
              <a:solidFill>
                <a:srgbClr val="00B0F0"/>
              </a:solidFill>
              <a:latin typeface="Segoe UI Semilight" panose="020B0402040204020203" pitchFamily="34" charset="0"/>
              <a:cs typeface="Segoe UI Semilight" panose="020B0402040204020203" pitchFamily="34" charset="0"/>
            </a:rPr>
            <a:t>Salamandra</a:t>
          </a:r>
          <a:endParaRPr lang="en-US" sz="1800" b="1" kern="1200" dirty="0">
            <a:solidFill>
              <a:srgbClr val="00B0F0"/>
            </a:solidFill>
            <a:latin typeface="Segoe UI Semilight" panose="020B0402040204020203" pitchFamily="34" charset="0"/>
            <a:cs typeface="Segoe UI Semilight" panose="020B0402040204020203" pitchFamily="34" charset="0"/>
          </a:endParaRPr>
        </a:p>
      </dsp:txBody>
      <dsp:txXfrm>
        <a:off x="425308" y="3306266"/>
        <a:ext cx="2370255" cy="5287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82F4F-97F0-4DB1-8145-61801887FA3B}">
      <dsp:nvSpPr>
        <dsp:cNvPr id="0" name=""/>
        <dsp:cNvSpPr/>
      </dsp:nvSpPr>
      <dsp:spPr>
        <a:xfrm>
          <a:off x="610249" y="818"/>
          <a:ext cx="1992000" cy="1318096"/>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0096D1-89D6-4FA0-BE65-B5D2151BCDB2}">
      <dsp:nvSpPr>
        <dsp:cNvPr id="0" name=""/>
        <dsp:cNvSpPr/>
      </dsp:nvSpPr>
      <dsp:spPr>
        <a:xfrm>
          <a:off x="663589" y="1267450"/>
          <a:ext cx="1885320" cy="59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00B0F0"/>
              </a:solidFill>
              <a:latin typeface="Segoe UI Semilight" panose="020B0402040204020203" pitchFamily="34" charset="0"/>
              <a:cs typeface="Segoe UI Semilight" panose="020B0402040204020203" pitchFamily="34" charset="0"/>
            </a:rPr>
            <a:t>Disruptive coloration</a:t>
          </a:r>
          <a:endParaRPr lang="en-US" sz="1200" kern="1200" dirty="0">
            <a:solidFill>
              <a:srgbClr val="00B0F0"/>
            </a:solidFill>
            <a:latin typeface="Segoe UI Semilight" panose="020B0402040204020203" pitchFamily="34" charset="0"/>
            <a:cs typeface="Segoe UI Semilight" panose="020B0402040204020203" pitchFamily="34" charset="0"/>
          </a:endParaRPr>
        </a:p>
      </dsp:txBody>
      <dsp:txXfrm>
        <a:off x="663589" y="1267450"/>
        <a:ext cx="1885320" cy="595523"/>
      </dsp:txXfrm>
    </dsp:sp>
    <dsp:sp modelId="{E8E69F15-E8AB-49D2-84E8-6F3E9D1DD16A}">
      <dsp:nvSpPr>
        <dsp:cNvPr id="0" name=""/>
        <dsp:cNvSpPr/>
      </dsp:nvSpPr>
      <dsp:spPr>
        <a:xfrm>
          <a:off x="2762835" y="818"/>
          <a:ext cx="1992000" cy="1318096"/>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A5E60-471C-4A3E-9ABC-9342415FB5A2}">
      <dsp:nvSpPr>
        <dsp:cNvPr id="0" name=""/>
        <dsp:cNvSpPr/>
      </dsp:nvSpPr>
      <dsp:spPr>
        <a:xfrm>
          <a:off x="2816176" y="1267450"/>
          <a:ext cx="1885320" cy="59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00B0F0"/>
              </a:solidFill>
              <a:latin typeface="Segoe UI Semilight" panose="020B0402040204020203" pitchFamily="34" charset="0"/>
              <a:cs typeface="Segoe UI Semilight" panose="020B0402040204020203" pitchFamily="34" charset="0"/>
            </a:rPr>
            <a:t>Disruptive coloration</a:t>
          </a:r>
          <a:endParaRPr lang="en-US" sz="1200" kern="1200" dirty="0">
            <a:solidFill>
              <a:srgbClr val="00B0F0"/>
            </a:solidFill>
            <a:latin typeface="Segoe UI Semilight" panose="020B0402040204020203" pitchFamily="34" charset="0"/>
            <a:cs typeface="Segoe UI Semilight" panose="020B0402040204020203" pitchFamily="34" charset="0"/>
          </a:endParaRPr>
        </a:p>
      </dsp:txBody>
      <dsp:txXfrm>
        <a:off x="2816176" y="1267450"/>
        <a:ext cx="1885320" cy="595523"/>
      </dsp:txXfrm>
    </dsp:sp>
    <dsp:sp modelId="{2A29339F-23B2-44CE-87A2-10E04ADDB891}">
      <dsp:nvSpPr>
        <dsp:cNvPr id="0" name=""/>
        <dsp:cNvSpPr/>
      </dsp:nvSpPr>
      <dsp:spPr>
        <a:xfrm>
          <a:off x="610249" y="1818769"/>
          <a:ext cx="1992000" cy="1318096"/>
        </a:xfrm>
        <a:prstGeom prst="round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B26C5-DDCF-4486-B34B-D7D244129789}">
      <dsp:nvSpPr>
        <dsp:cNvPr id="0" name=""/>
        <dsp:cNvSpPr/>
      </dsp:nvSpPr>
      <dsp:spPr>
        <a:xfrm>
          <a:off x="663589" y="3085382"/>
          <a:ext cx="1885320" cy="59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00B0F0"/>
              </a:solidFill>
              <a:latin typeface="Segoe UI Semilight" panose="020B0402040204020203" pitchFamily="34" charset="0"/>
              <a:cs typeface="Segoe UI Semilight" panose="020B0402040204020203" pitchFamily="34" charset="0"/>
            </a:rPr>
            <a:t>Aposematic coloration</a:t>
          </a:r>
          <a:endParaRPr lang="en-US" sz="1200" kern="1200" dirty="0">
            <a:solidFill>
              <a:srgbClr val="00B0F0"/>
            </a:solidFill>
            <a:latin typeface="Segoe UI Semilight" panose="020B0402040204020203" pitchFamily="34" charset="0"/>
            <a:cs typeface="Segoe UI Semilight" panose="020B0402040204020203" pitchFamily="34" charset="0"/>
          </a:endParaRPr>
        </a:p>
      </dsp:txBody>
      <dsp:txXfrm>
        <a:off x="663589" y="3085382"/>
        <a:ext cx="1885320" cy="595523"/>
      </dsp:txXfrm>
    </dsp:sp>
    <dsp:sp modelId="{AAA68FB2-BF69-448C-8E38-088E3C42AE1D}">
      <dsp:nvSpPr>
        <dsp:cNvPr id="0" name=""/>
        <dsp:cNvSpPr/>
      </dsp:nvSpPr>
      <dsp:spPr>
        <a:xfrm>
          <a:off x="2762835" y="1818769"/>
          <a:ext cx="1992000" cy="1318096"/>
        </a:xfrm>
        <a:prstGeom prst="roundRect">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539BA-7B59-48A8-A022-33ECE788EDCC}">
      <dsp:nvSpPr>
        <dsp:cNvPr id="0" name=""/>
        <dsp:cNvSpPr/>
      </dsp:nvSpPr>
      <dsp:spPr>
        <a:xfrm>
          <a:off x="2816176" y="3085382"/>
          <a:ext cx="1885320" cy="59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00B0F0"/>
              </a:solidFill>
              <a:latin typeface="Segoe UI Semilight" panose="020B0402040204020203" pitchFamily="34" charset="0"/>
              <a:cs typeface="Segoe UI Semilight" panose="020B0402040204020203" pitchFamily="34" charset="0"/>
            </a:rPr>
            <a:t>Aposematic coloration</a:t>
          </a:r>
          <a:endParaRPr lang="en-US" sz="1200" kern="1200" dirty="0">
            <a:solidFill>
              <a:srgbClr val="00B0F0"/>
            </a:solidFill>
            <a:latin typeface="Segoe UI Semilight" panose="020B0402040204020203" pitchFamily="34" charset="0"/>
            <a:cs typeface="Segoe UI Semilight" panose="020B0402040204020203" pitchFamily="34" charset="0"/>
          </a:endParaRPr>
        </a:p>
      </dsp:txBody>
      <dsp:txXfrm>
        <a:off x="2816176" y="3085382"/>
        <a:ext cx="1885320" cy="59552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6B132D8-511A-4160-BB37-D8536EC654AE}" type="datetimeFigureOut">
              <a:rPr lang="en-US" smtClean="0"/>
              <a:t>11/9/2020</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42D092C-0B0F-4AF0-A48D-35E78ED6A809}" type="slidenum">
              <a:rPr lang="en-US" smtClean="0"/>
              <a:t>‹#›</a:t>
            </a:fld>
            <a:endParaRPr lang="en-US"/>
          </a:p>
        </p:txBody>
      </p:sp>
    </p:spTree>
    <p:extLst>
      <p:ext uri="{BB962C8B-B14F-4D97-AF65-F5344CB8AC3E}">
        <p14:creationId xmlns:p14="http://schemas.microsoft.com/office/powerpoint/2010/main" val="932343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402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194175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290388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968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37A979-1E80-48FF-8FF3-09D27E50C6F2}"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9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37A979-1E80-48FF-8FF3-09D27E50C6F2}"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406439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37A979-1E80-48FF-8FF3-09D27E50C6F2}"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360953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37A979-1E80-48FF-8FF3-09D27E50C6F2}"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49448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37A979-1E80-48FF-8FF3-09D27E50C6F2}" type="datetimeFigureOut">
              <a:rPr lang="en-US" smtClean="0"/>
              <a:t>11/9/2020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338616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37A979-1E80-48FF-8FF3-09D27E50C6F2}" type="datetimeFigureOut">
              <a:rPr lang="en-US" smtClean="0"/>
              <a:t>11/9/2020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97164B-3CA5-4917-9276-81BA2D334B65}" type="slidenum">
              <a:rPr lang="en-US" smtClean="0"/>
              <a:t>‹#›</a:t>
            </a:fld>
            <a:endParaRPr lang="en-US"/>
          </a:p>
        </p:txBody>
      </p:sp>
    </p:spTree>
    <p:extLst>
      <p:ext uri="{BB962C8B-B14F-4D97-AF65-F5344CB8AC3E}">
        <p14:creationId xmlns:p14="http://schemas.microsoft.com/office/powerpoint/2010/main" val="424595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37A979-1E80-48FF-8FF3-09D27E50C6F2}"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166940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37A979-1E80-48FF-8FF3-09D27E50C6F2}" type="datetimeFigureOut">
              <a:rPr lang="en-US" smtClean="0"/>
              <a:t>11/9/2020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397164B-3CA5-4917-9276-81BA2D334B6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1438093832,&quot;Placement&quot;:&quot;Header&quot;,&quot;Top&quot;:0.0,&quot;Left&quot;:0.0,&quot;SlideWidth&quot;:960,&quot;SlideHeight&quot;:540}"/>
          <p:cNvSpPr txBox="1"/>
          <p:nvPr userDrawn="1"/>
        </p:nvSpPr>
        <p:spPr>
          <a:xfrm>
            <a:off x="0" y="0"/>
            <a:ext cx="2441490"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A7A8AA"/>
                </a:solidFill>
                <a:latin typeface="SABIC Typeface Headline Light" panose="020B0303060202020204" pitchFamily="34" charset="0"/>
              </a:rPr>
              <a:t>Classification: General Business Use </a:t>
            </a:r>
          </a:p>
        </p:txBody>
      </p:sp>
    </p:spTree>
    <p:extLst>
      <p:ext uri="{BB962C8B-B14F-4D97-AF65-F5344CB8AC3E}">
        <p14:creationId xmlns:p14="http://schemas.microsoft.com/office/powerpoint/2010/main" val="35235926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36.jp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1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843646" y="356140"/>
            <a:ext cx="9839826" cy="886691"/>
          </a:xfrm>
        </p:spPr>
        <p:txBody>
          <a:bodyPr>
            <a:noAutofit/>
          </a:bodyPr>
          <a:lstStyle/>
          <a:p>
            <a:pPr algn="ctr" rtl="1"/>
            <a:r>
              <a:rPr lang="ar-SA" sz="4000" b="1" dirty="0">
                <a:solidFill>
                  <a:schemeClr val="tx1"/>
                </a:solidFill>
                <a:latin typeface="Segoe UI Semibold" panose="020B0702040204020203" pitchFamily="34" charset="0"/>
                <a:cs typeface="Segoe UI Semibold" panose="020B0702040204020203" pitchFamily="34" charset="0"/>
              </a:rPr>
              <a:t>علاقة البرمائيات والزواحف بالبيئة الحيوية</a:t>
            </a:r>
            <a:r>
              <a:rPr lang="en-US" sz="4000" b="1" dirty="0">
                <a:solidFill>
                  <a:schemeClr val="tx1"/>
                </a:solidFill>
                <a:latin typeface="Segoe UI Semibold" panose="020B0702040204020203" pitchFamily="34" charset="0"/>
                <a:cs typeface="Segoe UI Semibold" panose="020B0702040204020203" pitchFamily="34" charset="0"/>
              </a:rPr>
              <a:t>:</a:t>
            </a:r>
            <a:r>
              <a:rPr lang="ar-SA" sz="4000" b="1" dirty="0">
                <a:solidFill>
                  <a:schemeClr val="tx1"/>
                </a:solidFill>
                <a:latin typeface="Segoe UI Semibold" panose="020B0702040204020203" pitchFamily="34" charset="0"/>
                <a:cs typeface="Segoe UI Semibold" panose="020B0702040204020203" pitchFamily="34" charset="0"/>
              </a:rPr>
              <a:t> </a:t>
            </a:r>
            <a:br>
              <a:rPr lang="en-US" sz="4000" b="1" dirty="0">
                <a:solidFill>
                  <a:schemeClr val="tx1"/>
                </a:solidFill>
                <a:latin typeface="Segoe UI Semibold" panose="020B0702040204020203" pitchFamily="34" charset="0"/>
                <a:cs typeface="Segoe UI Semibold" panose="020B0702040204020203" pitchFamily="34" charset="0"/>
              </a:rPr>
            </a:br>
            <a:r>
              <a:rPr lang="ar-SA" b="1" dirty="0">
                <a:solidFill>
                  <a:schemeClr val="tx1"/>
                </a:solidFill>
                <a:latin typeface="Segoe UI Semibold" panose="020B0702040204020203" pitchFamily="34" charset="0"/>
                <a:cs typeface="Segoe UI Semibold" panose="020B0702040204020203" pitchFamily="34" charset="0"/>
              </a:rPr>
              <a:t>العوامل الاحيائية</a:t>
            </a:r>
            <a:endParaRPr lang="en-US" sz="2000" dirty="0">
              <a:solidFill>
                <a:schemeClr val="tx1"/>
              </a:solidFill>
              <a:latin typeface="Segoe UI Semibold" panose="020B0702040204020203" pitchFamily="34" charset="0"/>
              <a:cs typeface="Segoe UI Semibold" panose="020B0702040204020203" pitchFamily="34" charset="0"/>
            </a:endParaRPr>
          </a:p>
        </p:txBody>
      </p:sp>
      <p:pic>
        <p:nvPicPr>
          <p:cNvPr id="19" name="Picture Placeholder 18"/>
          <p:cNvPicPr>
            <a:picLocks noGrp="1" noChangeAspect="1"/>
          </p:cNvPicPr>
          <p:nvPr>
            <p:ph type="pic" idx="1"/>
          </p:nvPr>
        </p:nvPicPr>
        <p:blipFill>
          <a:blip r:embed="rId2">
            <a:extLst>
              <a:ext uri="{28A0092B-C50C-407E-A947-70E740481C1C}">
                <a14:useLocalDpi xmlns:a14="http://schemas.microsoft.com/office/drawing/2010/main" val="0"/>
              </a:ext>
            </a:extLst>
          </a:blip>
          <a:srcRect t="5346" b="5346"/>
          <a:stretch>
            <a:fillRect/>
          </a:stretch>
        </p:blipFill>
        <p:spPr>
          <a:xfrm>
            <a:off x="568036" y="3970592"/>
            <a:ext cx="3362520" cy="2457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 Placeholder 17"/>
          <p:cNvSpPr>
            <a:spLocks noGrp="1"/>
          </p:cNvSpPr>
          <p:nvPr>
            <p:ph type="body" sz="half" idx="2"/>
          </p:nvPr>
        </p:nvSpPr>
        <p:spPr>
          <a:xfrm>
            <a:off x="4648200" y="5275694"/>
            <a:ext cx="6363998" cy="1277505"/>
          </a:xfrm>
        </p:spPr>
        <p:txBody>
          <a:bodyPr>
            <a:noAutofit/>
          </a:bodyPr>
          <a:lstStyle/>
          <a:p>
            <a:pPr algn="ctr"/>
            <a:r>
              <a:rPr lang="ar-SA" sz="2800" b="1" dirty="0">
                <a:latin typeface="Segoe UI Semibold" panose="020B0702040204020203" pitchFamily="34" charset="0"/>
                <a:cs typeface="Segoe UI Semibold" panose="020B0702040204020203" pitchFamily="34" charset="0"/>
              </a:rPr>
              <a:t>مقرر: علم البرمائيات والزواحف (327 حين)</a:t>
            </a:r>
            <a:endParaRPr lang="en-US" sz="2800" b="1" dirty="0">
              <a:latin typeface="Segoe UI Semibold" panose="020B0702040204020203" pitchFamily="34" charset="0"/>
              <a:cs typeface="Segoe UI Semibold" panose="020B0702040204020203" pitchFamily="34" charset="0"/>
            </a:endParaRPr>
          </a:p>
          <a:p>
            <a:pPr algn="ctr"/>
            <a:r>
              <a:rPr lang="ar-SA" sz="2800" b="1" dirty="0">
                <a:latin typeface="Segoe UI Semibold" panose="020B0702040204020203" pitchFamily="34" charset="0"/>
                <a:cs typeface="Segoe UI Semibold" panose="020B0702040204020203" pitchFamily="34" charset="0"/>
              </a:rPr>
              <a:t>استاذ المقرر : </a:t>
            </a:r>
            <a:r>
              <a:rPr lang="ar-SA" sz="2800" b="1" dirty="0" err="1">
                <a:latin typeface="Segoe UI Semibold" panose="020B0702040204020203" pitchFamily="34" charset="0"/>
                <a:cs typeface="Segoe UI Semibold" panose="020B0702040204020203" pitchFamily="34" charset="0"/>
              </a:rPr>
              <a:t>أ.د</a:t>
            </a:r>
            <a:r>
              <a:rPr lang="ar-SA" sz="2800" b="1" dirty="0">
                <a:latin typeface="Segoe UI Semibold" panose="020B0702040204020203" pitchFamily="34" charset="0"/>
                <a:cs typeface="Segoe UI Semibold" panose="020B0702040204020203" pitchFamily="34" charset="0"/>
              </a:rPr>
              <a:t>. محمد بن خالد السعدون</a:t>
            </a:r>
            <a:endParaRPr lang="ar-SA" sz="2400" dirty="0">
              <a:latin typeface="Segoe UI Semibold" panose="020B0702040204020203" pitchFamily="34" charset="0"/>
              <a:cs typeface="Segoe UI Semibold" panose="020B0702040204020203" pitchFamily="34" charset="0"/>
            </a:endParaRPr>
          </a:p>
          <a:p>
            <a:pPr algn="ctr"/>
            <a:r>
              <a:rPr lang="ar-SA" sz="2200" dirty="0">
                <a:latin typeface="Segoe UI Semibold" panose="020B0702040204020203" pitchFamily="34" charset="0"/>
                <a:cs typeface="Segoe UI Semibold" panose="020B0702040204020203" pitchFamily="34" charset="0"/>
              </a:rPr>
              <a:t>كلية العلوم - قسم علم الحيوان</a:t>
            </a:r>
          </a:p>
          <a:p>
            <a:pPr algn="ctr"/>
            <a:endParaRPr lang="ar-SA" sz="2400" dirty="0">
              <a:latin typeface="Segoe UI Semibold" panose="020B0702040204020203" pitchFamily="34" charset="0"/>
              <a:cs typeface="Segoe UI Semibold" panose="020B0702040204020203" pitchFamily="34" charset="0"/>
            </a:endParaRPr>
          </a:p>
          <a:p>
            <a:pPr algn="ctr"/>
            <a:endParaRPr lang="en-US" sz="3200" dirty="0">
              <a:latin typeface="Segoe UI Semibold" panose="020B0702040204020203" pitchFamily="34" charset="0"/>
              <a:cs typeface="Segoe UI Semibold" panose="020B0702040204020203" pitchFamily="34" charset="0"/>
            </a:endParaRPr>
          </a:p>
        </p:txBody>
      </p:sp>
      <p:sp>
        <p:nvSpPr>
          <p:cNvPr id="15" name="Subtitle 14"/>
          <p:cNvSpPr>
            <a:spLocks noGrp="1"/>
          </p:cNvSpPr>
          <p:nvPr>
            <p:ph idx="4294967295"/>
          </p:nvPr>
        </p:nvSpPr>
        <p:spPr>
          <a:xfrm>
            <a:off x="4217320" y="1526812"/>
            <a:ext cx="7869382" cy="431800"/>
          </a:xfrm>
        </p:spPr>
        <p:txBody>
          <a:bodyPr>
            <a:noAutofit/>
          </a:bodyPr>
          <a:lstStyle/>
          <a:p>
            <a:pPr marL="0" indent="0" algn="ctr" rtl="1">
              <a:buNone/>
            </a:pPr>
            <a:r>
              <a:rPr lang="en-US" sz="2400" b="1" dirty="0">
                <a:solidFill>
                  <a:schemeClr val="accent1"/>
                </a:solidFill>
                <a:latin typeface="Segoe UI Semibold" panose="020B0702040204020203" pitchFamily="34" charset="0"/>
                <a:cs typeface="Segoe UI Semibold" panose="020B0702040204020203" pitchFamily="34" charset="0"/>
              </a:rPr>
              <a:t>Relation Of Amphibian And Reptiles To Biotic Environment</a:t>
            </a:r>
            <a:r>
              <a:rPr lang="en-US" sz="2400" b="1" dirty="0">
                <a:solidFill>
                  <a:schemeClr val="accent1"/>
                </a:solidFill>
                <a:latin typeface="Segoe UI Semibold" panose="020B0702040204020203" pitchFamily="34" charset="0"/>
                <a:ea typeface="+mj-ea"/>
                <a:cs typeface="Segoe UI Semibold" panose="020B0702040204020203" pitchFamily="34"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20" y="1422079"/>
            <a:ext cx="3371282" cy="2434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ontent Placeholder 2"/>
          <p:cNvSpPr txBox="1">
            <a:spLocks/>
          </p:cNvSpPr>
          <p:nvPr/>
        </p:nvSpPr>
        <p:spPr>
          <a:xfrm>
            <a:off x="6738277" y="2571704"/>
            <a:ext cx="5295214" cy="4568921"/>
          </a:xfrm>
          <a:prstGeom prst="rect">
            <a:avLst/>
          </a:prstGeom>
          <a:noFill/>
        </p:spPr>
        <p:txBody>
          <a:bodyPr vert="horz" lIns="457200" tIns="457200" rIns="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rtl="1">
              <a:lnSpc>
                <a:spcPct val="100000"/>
              </a:lnSpc>
            </a:pPr>
            <a:r>
              <a:rPr lang="ar-SA" sz="2000" b="1" dirty="0">
                <a:solidFill>
                  <a:schemeClr val="accent1"/>
                </a:solidFill>
                <a:latin typeface="Segoe UI Semibold" panose="020B0702040204020203" pitchFamily="34" charset="0"/>
                <a:cs typeface="Segoe UI Semibold" panose="020B0702040204020203" pitchFamily="34" charset="0"/>
              </a:rPr>
              <a:t>المحتويات:</a:t>
            </a:r>
            <a:endParaRPr lang="en-US" sz="2000" b="1" dirty="0">
              <a:solidFill>
                <a:schemeClr val="accent1"/>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مقدمة</a:t>
            </a:r>
            <a:endParaRPr lang="en-US" sz="20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 </a:t>
            </a:r>
            <a:r>
              <a:rPr lang="ar-SA" sz="2000" dirty="0">
                <a:solidFill>
                  <a:schemeClr val="tx1"/>
                </a:solidFill>
                <a:latin typeface="Segoe UI Semibold" panose="020B0702040204020203" pitchFamily="34" charset="0"/>
                <a:cs typeface="Segoe UI Semibold" panose="020B0702040204020203" pitchFamily="34" charset="0"/>
              </a:rPr>
              <a:t>تفاعلات المجتمع </a:t>
            </a:r>
          </a:p>
          <a:p>
            <a:pPr algn="r" rtl="1">
              <a:lnSpc>
                <a:spcPct val="100000"/>
              </a:lnSpc>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 العوامل الاحيائية</a:t>
            </a:r>
            <a:endParaRPr lang="en-US" sz="2400" dirty="0">
              <a:solidFill>
                <a:schemeClr val="tx1"/>
              </a:solidFill>
              <a:latin typeface="Segoe UI Semibold" panose="020B0702040204020203" pitchFamily="34" charset="0"/>
              <a:cs typeface="Segoe UI Semibold" panose="020B0702040204020203" pitchFamily="34" charset="0"/>
            </a:endParaRPr>
          </a:p>
        </p:txBody>
      </p:sp>
      <p:sp>
        <p:nvSpPr>
          <p:cNvPr id="10" name="Content Placeholder 2"/>
          <p:cNvSpPr txBox="1">
            <a:spLocks/>
          </p:cNvSpPr>
          <p:nvPr/>
        </p:nvSpPr>
        <p:spPr>
          <a:xfrm>
            <a:off x="4496026" y="-611418"/>
            <a:ext cx="7169500" cy="2595696"/>
          </a:xfrm>
          <a:prstGeom prst="rect">
            <a:avLst/>
          </a:prstGeom>
          <a:noFill/>
        </p:spPr>
        <p:txBody>
          <a:bodyPr vert="horz" lIns="457200" tIns="457200" rIns="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00000"/>
              </a:lnSpc>
            </a:pPr>
            <a:r>
              <a:rPr lang="en-US" sz="2000" b="1" dirty="0">
                <a:solidFill>
                  <a:schemeClr val="accent1"/>
                </a:solidFill>
                <a:latin typeface="Segoe UI Semibold" panose="020B0702040204020203" pitchFamily="34" charset="0"/>
                <a:cs typeface="Segoe UI Semibold" panose="020B0702040204020203" pitchFamily="34" charset="0"/>
              </a:rPr>
              <a:t>Contents:</a:t>
            </a:r>
            <a:endParaRPr lang="ar-SA" sz="2000" b="1" dirty="0">
              <a:solidFill>
                <a:schemeClr val="accent1"/>
              </a:solidFill>
              <a:latin typeface="Segoe UI Semibold" panose="020B0702040204020203" pitchFamily="34" charset="0"/>
              <a:cs typeface="Segoe UI Semibold" panose="020B0702040204020203" pitchFamily="34" charset="0"/>
            </a:endParaRPr>
          </a:p>
          <a:p>
            <a:pPr>
              <a:lnSpc>
                <a:spcPct val="100000"/>
              </a:lnSpc>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Introduction</a:t>
            </a:r>
          </a:p>
          <a:p>
            <a:pPr>
              <a:lnSpc>
                <a:spcPct val="100000"/>
              </a:lnSpc>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Community Interaction</a:t>
            </a:r>
            <a:endParaRPr lang="ar-SA" sz="2000" dirty="0">
              <a:solidFill>
                <a:schemeClr val="tx1"/>
              </a:solidFill>
              <a:latin typeface="Segoe UI Semibold" panose="020B0702040204020203" pitchFamily="34" charset="0"/>
              <a:cs typeface="Segoe UI Semibold" panose="020B0702040204020203" pitchFamily="34" charset="0"/>
            </a:endParaRPr>
          </a:p>
          <a:p>
            <a:pPr>
              <a:lnSpc>
                <a:spcPct val="100000"/>
              </a:lnSpc>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Biological Factors</a:t>
            </a:r>
          </a:p>
        </p:txBody>
      </p:sp>
      <p:pic>
        <p:nvPicPr>
          <p:cNvPr id="11" name="Picture Placeholder 4"/>
          <p:cNvPicPr>
            <a:picLocks noChangeAspect="1"/>
          </p:cNvPicPr>
          <p:nvPr/>
        </p:nvPicPr>
        <p:blipFill>
          <a:blip r:embed="rId4">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2" name="Rectangle 11"/>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13" name="Rectangle 12"/>
          <p:cNvSpPr/>
          <p:nvPr/>
        </p:nvSpPr>
        <p:spPr>
          <a:xfrm>
            <a:off x="526474" y="913411"/>
            <a:ext cx="3463636"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a:ln w="0"/>
                <a:effectLst>
                  <a:outerShdw blurRad="38100" dist="19050" dir="2700000" algn="tl" rotWithShape="0">
                    <a:schemeClr val="dk1">
                      <a:alpha val="40000"/>
                    </a:schemeClr>
                  </a:outerShdw>
                </a:effectLst>
                <a:latin typeface="Segoe UI Semilight" panose="020B0402040204020203" pitchFamily="34" charset="0"/>
                <a:cs typeface="Segoe UI Semilight" panose="020B0402040204020203" pitchFamily="34" charset="0"/>
              </a:rPr>
              <a:t>Lecture ( 10 )</a:t>
            </a:r>
          </a:p>
        </p:txBody>
      </p:sp>
    </p:spTree>
    <p:extLst>
      <p:ext uri="{BB962C8B-B14F-4D97-AF65-F5344CB8AC3E}">
        <p14:creationId xmlns:p14="http://schemas.microsoft.com/office/powerpoint/2010/main" val="329211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46" y="272954"/>
            <a:ext cx="10058400" cy="1450757"/>
          </a:xfrm>
        </p:spPr>
        <p:txBody>
          <a:bodyPr anchor="b">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العوامل الاحيائية</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Biological Factors</a:t>
            </a:r>
          </a:p>
        </p:txBody>
      </p:sp>
      <p:grpSp>
        <p:nvGrpSpPr>
          <p:cNvPr id="13" name="Group 12"/>
          <p:cNvGrpSpPr/>
          <p:nvPr/>
        </p:nvGrpSpPr>
        <p:grpSpPr>
          <a:xfrm>
            <a:off x="10031105" y="1799831"/>
            <a:ext cx="1816808" cy="507164"/>
            <a:chOff x="0" y="-61561"/>
            <a:chExt cx="9687099" cy="669342"/>
          </a:xfrm>
        </p:grpSpPr>
        <p:sp>
          <p:nvSpPr>
            <p:cNvPr id="20" name="Rounded Rectangle 19"/>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r" defTabSz="889000" rtl="1">
                <a:lnSpc>
                  <a:spcPct val="90000"/>
                </a:lnSpc>
                <a:spcBef>
                  <a:spcPct val="0"/>
                </a:spcBef>
                <a:spcAft>
                  <a:spcPct val="35000"/>
                </a:spcAft>
              </a:pPr>
              <a:r>
                <a:rPr lang="ar-SA" sz="2000" b="1" dirty="0">
                  <a:latin typeface="Segoe UI Semibold" panose="020B0702040204020203" pitchFamily="34" charset="0"/>
                  <a:cs typeface="Segoe UI Semibold" panose="020B0702040204020203" pitchFamily="34" charset="0"/>
                </a:rPr>
                <a:t>الطعام </a:t>
              </a:r>
              <a:r>
                <a:rPr lang="en-US" sz="2000" b="1" dirty="0">
                  <a:latin typeface="Segoe UI Semibold" panose="020B0702040204020203" pitchFamily="34" charset="0"/>
                  <a:cs typeface="Segoe UI Semibold" panose="020B0702040204020203" pitchFamily="34" charset="0"/>
                </a:rPr>
                <a:t> Food </a:t>
              </a:r>
              <a:r>
                <a:rPr lang="ar-SA" sz="2000" b="1" dirty="0">
                  <a:latin typeface="Segoe UI Semibold" panose="020B0702040204020203" pitchFamily="34" charset="0"/>
                  <a:cs typeface="Segoe UI Semibold" panose="020B0702040204020203" pitchFamily="34" charset="0"/>
                </a:rPr>
                <a:t>:</a:t>
              </a:r>
              <a:endParaRPr lang="en-US" sz="2000" dirty="0">
                <a:latin typeface="Segoe UI Semibold" panose="020B0702040204020203" pitchFamily="34" charset="0"/>
                <a:cs typeface="Segoe UI Semibold" panose="020B0702040204020203" pitchFamily="34" charset="0"/>
              </a:endParaRPr>
            </a:p>
          </p:txBody>
        </p:sp>
      </p:grpSp>
      <p:sp>
        <p:nvSpPr>
          <p:cNvPr id="8" name="Content Placeholder 7"/>
          <p:cNvSpPr>
            <a:spLocks noGrp="1"/>
          </p:cNvSpPr>
          <p:nvPr>
            <p:ph sz="half" idx="2"/>
          </p:nvPr>
        </p:nvSpPr>
        <p:spPr>
          <a:xfrm>
            <a:off x="6747164" y="2333768"/>
            <a:ext cx="5167332" cy="3903260"/>
          </a:xfrm>
        </p:spPr>
        <p:txBody>
          <a:bodyPr>
            <a:noAutofit/>
          </a:bodyPr>
          <a:lstStyle/>
          <a:p>
            <a:pPr lvl="0" algn="justLow" rtl="1">
              <a:lnSpc>
                <a:spcPct val="100000"/>
              </a:lnSpc>
              <a:buFont typeface="Wingdings" panose="05000000000000000000" pitchFamily="2" charset="2"/>
              <a:buChar char="q"/>
            </a:pPr>
            <a:r>
              <a:rPr lang="ar-SA" sz="1500" dirty="0">
                <a:solidFill>
                  <a:schemeClr val="tx1"/>
                </a:solidFill>
                <a:latin typeface="Segoe UI Semibold" panose="020B0702040204020203" pitchFamily="34" charset="0"/>
                <a:cs typeface="Segoe UI Semibold" panose="020B0702040204020203" pitchFamily="34" charset="0"/>
              </a:rPr>
              <a:t>أما آكلات الاعشاب من السحالي </a:t>
            </a:r>
            <a:r>
              <a:rPr lang="ar-SA" sz="1500" dirty="0" err="1">
                <a:solidFill>
                  <a:schemeClr val="tx1"/>
                </a:solidFill>
                <a:latin typeface="Segoe UI Semibold" panose="020B0702040204020203" pitchFamily="34" charset="0"/>
                <a:cs typeface="Segoe UI Semibold" panose="020B0702040204020203" pitchFamily="34" charset="0"/>
              </a:rPr>
              <a:t>كالسقنقورات</a:t>
            </a:r>
            <a:r>
              <a:rPr lang="ar-SA" sz="1500" dirty="0">
                <a:solidFill>
                  <a:schemeClr val="tx1"/>
                </a:solidFill>
                <a:latin typeface="Segoe UI Semibold" panose="020B0702040204020203" pitchFamily="34" charset="0"/>
                <a:cs typeface="Segoe UI Semibold" panose="020B0702040204020203" pitchFamily="34" charset="0"/>
              </a:rPr>
              <a:t> وغيرها من الواضح أن أكل الاعشاب يعد حاجة فردية لهذه السحالي الكبيرة لأن القدرة على الحصول على الغذاء لا يكفي لتوفير احتياجاتها الغذائية لذا فإنها سرعان ما تتجه صوب الحصول على الغذاء المتاح الجاهز. كما أن الأفاعي من آكلات اللحوم والعديد منها قد اقتصر على وجبات غذائية محددة وآليات غذائية متخصصة, فالأفاعي من آكلات البيض في افريقيا وآكلات الرخويات وآكلات الضفادع الصغيرة تعتمد بشكل كبير على احدى المصادر الغذائية. كما أن لبعض الافاعي البحرية مصادر غذائية محددة حيث اقتصرت في غذائها على نوع او اثنان من الأسماك. وهنالك افاعي ذات الأنياب قد تتغذى على افاعي اخرى. كذلك أن فصيلة التماسيح من المجموعة اللحمية التي عادة ما تتغذى على حيوانات قد تصادفها في طريقها في حين أن عدداً قليلاً منها قد اقتصر غذاءه على الأسماك.</a:t>
            </a:r>
            <a:endParaRPr lang="en-US" sz="15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q"/>
            </a:pPr>
            <a:r>
              <a:rPr lang="ar-SA" sz="1500" dirty="0">
                <a:solidFill>
                  <a:schemeClr val="tx1"/>
                </a:solidFill>
                <a:latin typeface="Segoe UI Semibold" panose="020B0702040204020203" pitchFamily="34" charset="0"/>
                <a:cs typeface="Segoe UI Semibold" panose="020B0702040204020203" pitchFamily="34" charset="0"/>
              </a:rPr>
              <a:t>واما السلاحف اللحمية فإنها تتغذى على اللافقاريات (القشريات والصدفيات) وعلى الاسماك صغارها اليانعة تتغذى على الحشرات.</a:t>
            </a:r>
            <a:endParaRPr lang="en-US" sz="15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pPr>
            <a:endParaRPr lang="en-US" sz="1500" dirty="0">
              <a:solidFill>
                <a:schemeClr val="tx1"/>
              </a:solidFill>
              <a:latin typeface="Segoe UI Semibold" panose="020B0702040204020203" pitchFamily="34" charset="0"/>
              <a:cs typeface="Segoe UI Semibold" panose="020B07020402040202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65" y="2224960"/>
            <a:ext cx="2445760"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2137"/>
          <a:stretch/>
        </p:blipFill>
        <p:spPr>
          <a:xfrm>
            <a:off x="803137" y="4126067"/>
            <a:ext cx="2466975" cy="1706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643" y="2233187"/>
            <a:ext cx="2438393" cy="1715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1004" y="4140788"/>
            <a:ext cx="2444895" cy="1705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ounded Rectangular Callout 2"/>
          <p:cNvSpPr/>
          <p:nvPr/>
        </p:nvSpPr>
        <p:spPr>
          <a:xfrm>
            <a:off x="404557" y="1911927"/>
            <a:ext cx="5902036" cy="4308764"/>
          </a:xfrm>
          <a:prstGeom prst="wedgeRoundRectCallout">
            <a:avLst>
              <a:gd name="adj1" fmla="val 56632"/>
              <a:gd name="adj2" fmla="val -21096"/>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Placeholder 4"/>
          <p:cNvPicPr>
            <a:picLocks noChangeAspect="1"/>
          </p:cNvPicPr>
          <p:nvPr/>
        </p:nvPicPr>
        <p:blipFill>
          <a:blip r:embed="rId6">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5" name="Rectangle 14"/>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239950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46" y="272954"/>
            <a:ext cx="10058400" cy="1450757"/>
          </a:xfrm>
        </p:spPr>
        <p:txBody>
          <a:bodyPr anchor="b">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العوامل الاحيائية</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Biological Factors</a:t>
            </a:r>
          </a:p>
        </p:txBody>
      </p:sp>
      <p:sp>
        <p:nvSpPr>
          <p:cNvPr id="8" name="Content Placeholder 7"/>
          <p:cNvSpPr>
            <a:spLocks noGrp="1"/>
          </p:cNvSpPr>
          <p:nvPr>
            <p:ph sz="half" idx="2"/>
          </p:nvPr>
        </p:nvSpPr>
        <p:spPr>
          <a:xfrm>
            <a:off x="6276110" y="2372313"/>
            <a:ext cx="4893218" cy="3875966"/>
          </a:xfrm>
        </p:spPr>
        <p:txBody>
          <a:bodyPr>
            <a:noAutofit/>
          </a:bodyPr>
          <a:lstStyle/>
          <a:p>
            <a:pPr lvl="0" algn="justLow" rtl="1">
              <a:lnSpc>
                <a:spcPct val="100000"/>
              </a:lnSpc>
              <a:spcBef>
                <a:spcPts val="600"/>
              </a:spcBef>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تشكل البرمائيات والزواحف فرائس لكثير من الحيوانات كما انها تفترس حيوانات اخرى وقليل من البرمائيات والزواحف تخرج من هذه السلسلة مثل الثعابين الكبيرة والسلاحف الكبيرة.</a:t>
            </a:r>
            <a:endParaRPr lang="en-US" sz="13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spcBef>
                <a:spcPts val="600"/>
              </a:spcBef>
              <a:buFont typeface="Wingdings" panose="05000000000000000000" pitchFamily="2" charset="2"/>
              <a:buChar char="q"/>
            </a:pPr>
            <a:r>
              <a:rPr lang="ar-SA" sz="1300" dirty="0">
                <a:latin typeface="Segoe UI Semibold" panose="020B0702040204020203" pitchFamily="34" charset="0"/>
                <a:cs typeface="Segoe UI Semibold" panose="020B0702040204020203" pitchFamily="34" charset="0"/>
              </a:rPr>
              <a:t>الافتراس ليس عاملاً في تقليل النوع والجماعة بالرغم من أنه محطم للأفراد.</a:t>
            </a:r>
            <a:endParaRPr lang="en-US" sz="1300" dirty="0">
              <a:latin typeface="Segoe UI Semibold" panose="020B0702040204020203" pitchFamily="34" charset="0"/>
              <a:cs typeface="Segoe UI Semibold" panose="020B0702040204020203" pitchFamily="34" charset="0"/>
            </a:endParaRPr>
          </a:p>
          <a:p>
            <a:pPr marL="0" lvl="0" indent="0" algn="justLow" rtl="1">
              <a:lnSpc>
                <a:spcPct val="100000"/>
              </a:lnSpc>
              <a:spcBef>
                <a:spcPts val="600"/>
              </a:spcBef>
              <a:buNone/>
            </a:pPr>
            <a:r>
              <a:rPr lang="ar-SA" sz="1300" b="1" dirty="0">
                <a:solidFill>
                  <a:schemeClr val="accent1"/>
                </a:solidFill>
                <a:latin typeface="Segoe UI Semibold" panose="020B0702040204020203" pitchFamily="34" charset="0"/>
                <a:cs typeface="Segoe UI Semibold" panose="020B0702040204020203" pitchFamily="34" charset="0"/>
              </a:rPr>
              <a:t>المفترس أحد العوامل المحددة للجماعة ، علل ذلك ؟</a:t>
            </a:r>
          </a:p>
          <a:p>
            <a:pPr algn="justLow" rtl="1">
              <a:lnSpc>
                <a:spcPct val="100000"/>
              </a:lnSpc>
              <a:spcBef>
                <a:spcPts val="600"/>
              </a:spcBef>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كلما زادت الجماعة كلما كان هناك اعداد كبيرة بارزة للمفترس وبالتالي يزيد الأخذ من هذه الجماعة – وغالبا ما يكون الضعيف والكبير المسن وبالتالي فان حجم الجماعة يقل الى الحد أو المستوى الذي يتوجب على المفترس ان يقضي وقتاً طويلاً كيف يحصل على فريسته.</a:t>
            </a:r>
          </a:p>
          <a:p>
            <a:pPr marL="0" indent="0" algn="justLow" rtl="1">
              <a:lnSpc>
                <a:spcPct val="100000"/>
              </a:lnSpc>
              <a:spcBef>
                <a:spcPts val="600"/>
              </a:spcBef>
              <a:buNone/>
            </a:pPr>
            <a:r>
              <a:rPr lang="ar-SA" sz="1300" b="1" dirty="0">
                <a:solidFill>
                  <a:schemeClr val="accent1"/>
                </a:solidFill>
                <a:latin typeface="Segoe UI Semibold" panose="020B0702040204020203" pitchFamily="34" charset="0"/>
                <a:cs typeface="Segoe UI Semibold" panose="020B0702040204020203" pitchFamily="34" charset="0"/>
              </a:rPr>
              <a:t>هناك سباق مع التكيف بين الفريسة والمفترس ، علل ذلك ؟</a:t>
            </a:r>
            <a:endParaRPr lang="en-US" sz="1300" dirty="0">
              <a:latin typeface="Segoe UI Semibold" panose="020B0702040204020203" pitchFamily="34" charset="0"/>
              <a:cs typeface="Segoe UI Semibold" panose="020B0702040204020203" pitchFamily="34" charset="0"/>
            </a:endParaRPr>
          </a:p>
          <a:p>
            <a:pPr lvl="0" algn="justLow" rtl="1">
              <a:lnSpc>
                <a:spcPct val="100000"/>
              </a:lnSpc>
              <a:spcBef>
                <a:spcPts val="600"/>
              </a:spcBef>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الفريسة والمفترس في سباق مع التكيف وذلك لان الفريسة تحاول ان تكون غير مستساغة أو مأكولة او ضد المهاجمة بطريقة فسيولوجية او سلوكية أو تغير في الشكل . والمفترس بدوره يغير طريقة أكله وقدرته على مسك الفرائس.</a:t>
            </a:r>
            <a:endParaRPr lang="en-US" sz="1300" dirty="0">
              <a:solidFill>
                <a:schemeClr val="tx1"/>
              </a:solidFill>
              <a:latin typeface="Segoe UI Semibold" panose="020B0702040204020203" pitchFamily="34" charset="0"/>
              <a:cs typeface="Segoe UI Semibold" panose="020B0702040204020203" pitchFamily="34" charset="0"/>
            </a:endParaRPr>
          </a:p>
          <a:p>
            <a:pPr marL="0" indent="0" algn="justLow" rtl="1">
              <a:lnSpc>
                <a:spcPct val="100000"/>
              </a:lnSpc>
              <a:spcBef>
                <a:spcPts val="600"/>
              </a:spcBef>
              <a:buNone/>
            </a:pPr>
            <a:endParaRPr lang="en-US" sz="1300" dirty="0">
              <a:latin typeface="Segoe UI Semibold" panose="020B0702040204020203" pitchFamily="34" charset="0"/>
              <a:cs typeface="Segoe UI Semibold" panose="020B0702040204020203" pitchFamily="34" charset="0"/>
            </a:endParaRPr>
          </a:p>
        </p:txBody>
      </p:sp>
      <p:grpSp>
        <p:nvGrpSpPr>
          <p:cNvPr id="9" name="Group 8"/>
          <p:cNvGrpSpPr/>
          <p:nvPr/>
        </p:nvGrpSpPr>
        <p:grpSpPr>
          <a:xfrm>
            <a:off x="8488907" y="1799831"/>
            <a:ext cx="2662970" cy="507164"/>
            <a:chOff x="0" y="-61561"/>
            <a:chExt cx="9687099" cy="669342"/>
          </a:xfrm>
        </p:grpSpPr>
        <p:sp>
          <p:nvSpPr>
            <p:cNvPr id="10" name="Rounded Rectangle 9"/>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r" rtl="1"/>
              <a:r>
                <a:rPr lang="ar-SA" sz="2000" b="1" dirty="0">
                  <a:latin typeface="Segoe UI Semibold" panose="020B0702040204020203" pitchFamily="34" charset="0"/>
                  <a:cs typeface="Segoe UI Semibold" panose="020B0702040204020203" pitchFamily="34" charset="0"/>
                </a:rPr>
                <a:t>الافتراس </a:t>
              </a:r>
              <a:r>
                <a:rPr lang="en-US" sz="2000" b="1" dirty="0">
                  <a:latin typeface="Segoe UI Semibold" panose="020B0702040204020203" pitchFamily="34" charset="0"/>
                  <a:cs typeface="Segoe UI Semibold" panose="020B0702040204020203" pitchFamily="34" charset="0"/>
                </a:rPr>
                <a:t>Predation </a:t>
              </a:r>
              <a:r>
                <a:rPr lang="ar-SA" sz="2000" b="1" dirty="0">
                  <a:latin typeface="Segoe UI Semibold" panose="020B0702040204020203" pitchFamily="34" charset="0"/>
                  <a:cs typeface="Segoe UI Semibold" panose="020B0702040204020203" pitchFamily="34" charset="0"/>
                </a:rPr>
                <a:t> : </a:t>
              </a:r>
              <a:endParaRPr lang="en-US" sz="2000" dirty="0">
                <a:latin typeface="Segoe UI Semibold" panose="020B0702040204020203" pitchFamily="34" charset="0"/>
                <a:cs typeface="Segoe UI Semibold" panose="020B0702040204020203" pitchFamily="34" charset="0"/>
              </a:endParaRPr>
            </a:p>
          </p:txBody>
        </p:sp>
      </p:grpSp>
      <p:sp>
        <p:nvSpPr>
          <p:cNvPr id="3" name="Rectangle 2"/>
          <p:cNvSpPr/>
          <p:nvPr/>
        </p:nvSpPr>
        <p:spPr>
          <a:xfrm>
            <a:off x="1281700" y="2808371"/>
            <a:ext cx="4491303" cy="3271665"/>
          </a:xfrm>
          <a:prstGeom prst="rect">
            <a:avLst/>
          </a:prstGeom>
        </p:spPr>
        <p:txBody>
          <a:bodyPr wrap="square">
            <a:spAutoFit/>
          </a:bodyPr>
          <a:lstStyle/>
          <a:p>
            <a:pPr marL="91440" indent="-91440" algn="justLow" defTabSz="914400" rtl="1">
              <a:lnSpc>
                <a:spcPct val="120000"/>
              </a:lnSpc>
              <a:spcBef>
                <a:spcPts val="1200"/>
              </a:spcBef>
              <a:spcAft>
                <a:spcPts val="200"/>
              </a:spcAft>
              <a:buClr>
                <a:schemeClr val="accent1"/>
              </a:buClr>
              <a:buSzPct val="100000"/>
              <a:buFont typeface="Wingdings" panose="05000000000000000000" pitchFamily="2" charset="2"/>
              <a:buChar char="q"/>
            </a:pPr>
            <a:r>
              <a:rPr lang="ar-SA" sz="1300" b="1" dirty="0">
                <a:latin typeface="Segoe UI Semibold" panose="020B0702040204020203" pitchFamily="34" charset="0"/>
                <a:cs typeface="Segoe UI Semibold" panose="020B0702040204020203" pitchFamily="34" charset="0"/>
              </a:rPr>
              <a:t>يمكن معرفة آثر الافتراس على الفرائس من خلال دراسة منحنى البقاء للزواحف:</a:t>
            </a:r>
          </a:p>
          <a:p>
            <a:pPr marL="285750" indent="-285750" algn="justLow" defTabSz="914400" rtl="1">
              <a:lnSpc>
                <a:spcPct val="120000"/>
              </a:lnSpc>
              <a:spcBef>
                <a:spcPts val="1200"/>
              </a:spcBef>
              <a:spcAft>
                <a:spcPts val="200"/>
              </a:spcAft>
              <a:buClr>
                <a:schemeClr val="accent1"/>
              </a:buClr>
              <a:buSzPct val="100000"/>
              <a:buFont typeface="Wingdings" panose="05000000000000000000" pitchFamily="2" charset="2"/>
              <a:buChar char="§"/>
            </a:pPr>
            <a:r>
              <a:rPr lang="ar-SA" sz="1300" dirty="0">
                <a:latin typeface="Segoe UI Semibold" panose="020B0702040204020203" pitchFamily="34" charset="0"/>
                <a:cs typeface="Segoe UI Semibold" panose="020B0702040204020203" pitchFamily="34" charset="0"/>
              </a:rPr>
              <a:t>من منحنى البقاء </a:t>
            </a:r>
            <a:r>
              <a:rPr lang="en-US" sz="1300" dirty="0">
                <a:latin typeface="Segoe UI Semibold" panose="020B0702040204020203" pitchFamily="34" charset="0"/>
                <a:cs typeface="Segoe UI Semibold" panose="020B0702040204020203" pitchFamily="34" charset="0"/>
              </a:rPr>
              <a:t>(C)</a:t>
            </a:r>
            <a:r>
              <a:rPr lang="ar-SA" sz="1300" dirty="0">
                <a:latin typeface="Segoe UI Semibold" panose="020B0702040204020203" pitchFamily="34" charset="0"/>
                <a:cs typeface="Segoe UI Semibold" panose="020B0702040204020203" pitchFamily="34" charset="0"/>
              </a:rPr>
              <a:t> الافتراس هو العامل الرئيسي لزيادة الوفيات في المراحل الاولى للنمو وذلك لعدم توفر الحماية للصغار المنتجة. لذلك القليل يبقى لمرحلة البلوغ. ولكن في انواع اخرى الحجم او السلوك او الهروب تمكن الافراد من البقاء لمرحلة البلوغ.</a:t>
            </a:r>
          </a:p>
          <a:p>
            <a:pPr marL="285750" indent="-285750" algn="justLow" defTabSz="914400" rtl="1">
              <a:lnSpc>
                <a:spcPct val="120000"/>
              </a:lnSpc>
              <a:spcBef>
                <a:spcPts val="1200"/>
              </a:spcBef>
              <a:spcAft>
                <a:spcPts val="200"/>
              </a:spcAft>
              <a:buClr>
                <a:schemeClr val="accent1"/>
              </a:buClr>
              <a:buSzPct val="100000"/>
              <a:buFont typeface="Wingdings" panose="05000000000000000000" pitchFamily="2" charset="2"/>
              <a:buChar char="§"/>
            </a:pPr>
            <a:r>
              <a:rPr lang="ar-SA" sz="1300" dirty="0">
                <a:latin typeface="Segoe UI Semibold" panose="020B0702040204020203" pitchFamily="34" charset="0"/>
                <a:cs typeface="Segoe UI Semibold" panose="020B0702040204020203" pitchFamily="34" charset="0"/>
              </a:rPr>
              <a:t>وفي المنحنى </a:t>
            </a:r>
            <a:r>
              <a:rPr lang="en-US" sz="1300" dirty="0">
                <a:latin typeface="Segoe UI Semibold" panose="020B0702040204020203" pitchFamily="34" charset="0"/>
                <a:cs typeface="Segoe UI Semibold" panose="020B0702040204020203" pitchFamily="34" charset="0"/>
              </a:rPr>
              <a:t>(B)</a:t>
            </a:r>
            <a:r>
              <a:rPr lang="ar-SA" sz="1300" dirty="0">
                <a:latin typeface="Segoe UI Semibold" panose="020B0702040204020203" pitchFamily="34" charset="0"/>
                <a:cs typeface="Segoe UI Semibold" panose="020B0702040204020203" pitchFamily="34" charset="0"/>
              </a:rPr>
              <a:t> الافتراس موجود في جميع المراحل, ولكنه ليس عالياً وموزع على المراحل المختلفة.</a:t>
            </a:r>
          </a:p>
          <a:p>
            <a:pPr marL="285750" indent="-285750" algn="justLow" defTabSz="914400" rtl="1">
              <a:lnSpc>
                <a:spcPct val="120000"/>
              </a:lnSpc>
              <a:spcBef>
                <a:spcPts val="1200"/>
              </a:spcBef>
              <a:spcAft>
                <a:spcPts val="200"/>
              </a:spcAft>
              <a:buClr>
                <a:schemeClr val="accent1"/>
              </a:buClr>
              <a:buSzPct val="100000"/>
              <a:buFont typeface="Wingdings" panose="05000000000000000000" pitchFamily="2" charset="2"/>
              <a:buChar char="§"/>
            </a:pPr>
            <a:r>
              <a:rPr lang="ar-SA" sz="1300" dirty="0">
                <a:latin typeface="Segoe UI Semibold" panose="020B0702040204020203" pitchFamily="34" charset="0"/>
                <a:cs typeface="Segoe UI Semibold" panose="020B0702040204020203" pitchFamily="34" charset="0"/>
              </a:rPr>
              <a:t>في المنحنى </a:t>
            </a:r>
            <a:r>
              <a:rPr lang="en-US" sz="1300" dirty="0">
                <a:latin typeface="Segoe UI Semibold" panose="020B0702040204020203" pitchFamily="34" charset="0"/>
                <a:cs typeface="Segoe UI Semibold" panose="020B0702040204020203" pitchFamily="34" charset="0"/>
              </a:rPr>
              <a:t>(A)</a:t>
            </a:r>
            <a:r>
              <a:rPr lang="ar-SA" sz="1300" dirty="0">
                <a:latin typeface="Segoe UI Semibold" panose="020B0702040204020203" pitchFamily="34" charset="0"/>
                <a:cs typeface="Segoe UI Semibold" panose="020B0702040204020203" pitchFamily="34" charset="0"/>
              </a:rPr>
              <a:t> معظم الانواع قادرة على تخطي المراحل الأولية بسلام ومن ثم الوصول الى مراحل البلوغ.</a:t>
            </a:r>
            <a:endParaRPr lang="en-US" sz="1300" dirty="0">
              <a:latin typeface="Segoe UI Semibold" panose="020B0702040204020203" pitchFamily="34" charset="0"/>
              <a:cs typeface="Segoe UI Semibold" panose="020B0702040204020203" pitchFamily="34" charset="0"/>
            </a:endParaRPr>
          </a:p>
        </p:txBody>
      </p:sp>
      <p:sp>
        <p:nvSpPr>
          <p:cNvPr id="4" name="Rectangle 3"/>
          <p:cNvSpPr/>
          <p:nvPr/>
        </p:nvSpPr>
        <p:spPr>
          <a:xfrm>
            <a:off x="1314527" y="2218579"/>
            <a:ext cx="4349296" cy="609398"/>
          </a:xfrm>
          <a:prstGeom prst="rect">
            <a:avLst/>
          </a:prstGeom>
        </p:spPr>
        <p:txBody>
          <a:bodyPr wrap="square">
            <a:spAutoFit/>
          </a:bodyPr>
          <a:lstStyle/>
          <a:p>
            <a:pPr algn="justLow" rtl="1">
              <a:lnSpc>
                <a:spcPct val="120000"/>
              </a:lnSpc>
            </a:pPr>
            <a:r>
              <a:rPr lang="ar-SA" sz="1400" b="1" dirty="0">
                <a:solidFill>
                  <a:schemeClr val="accent1"/>
                </a:solidFill>
                <a:latin typeface="Segoe UI Semibold" panose="020B0702040204020203" pitchFamily="34" charset="0"/>
                <a:cs typeface="Segoe UI Semibold" panose="020B0702040204020203" pitchFamily="34" charset="0"/>
              </a:rPr>
              <a:t>كيف يؤثر الافتراس على الفرائس من خلال دراسـة منحنى البقاء للزواحف ؟</a:t>
            </a:r>
            <a:endParaRPr lang="en-US" sz="1400" dirty="0">
              <a:latin typeface="Segoe UI Semibold" panose="020B0702040204020203" pitchFamily="34" charset="0"/>
              <a:cs typeface="Segoe UI Semibold" panose="020B0702040204020203" pitchFamily="34" charset="0"/>
            </a:endParaRPr>
          </a:p>
        </p:txBody>
      </p:sp>
      <p:sp>
        <p:nvSpPr>
          <p:cNvPr id="6" name="Rounded Rectangle 5"/>
          <p:cNvSpPr/>
          <p:nvPr/>
        </p:nvSpPr>
        <p:spPr>
          <a:xfrm>
            <a:off x="1119116" y="1992573"/>
            <a:ext cx="4804012" cy="41489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3" name="Rectangle 12"/>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4045710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46" y="272954"/>
            <a:ext cx="10058400" cy="1450757"/>
          </a:xfrm>
        </p:spPr>
        <p:txBody>
          <a:bodyPr anchor="b">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العوامل الاحيائية</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Biological Factors</a:t>
            </a:r>
          </a:p>
        </p:txBody>
      </p:sp>
      <p:sp>
        <p:nvSpPr>
          <p:cNvPr id="8" name="Content Placeholder 7"/>
          <p:cNvSpPr>
            <a:spLocks noGrp="1"/>
          </p:cNvSpPr>
          <p:nvPr>
            <p:ph sz="half" idx="2"/>
          </p:nvPr>
        </p:nvSpPr>
        <p:spPr>
          <a:xfrm>
            <a:off x="6470072" y="2876124"/>
            <a:ext cx="4544291" cy="3344566"/>
          </a:xfrm>
        </p:spPr>
        <p:txBody>
          <a:bodyPr>
            <a:noAutofit/>
          </a:bodyPr>
          <a:lstStyle/>
          <a:p>
            <a:pPr lvl="0" algn="justLow" rtl="1">
              <a:lnSpc>
                <a:spcPct val="150000"/>
              </a:lnSpc>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من المعروف ان اي مصدر له أمد محدود أو معلوم ثم ينتهي, لذا فان الافراد لابد وان تتنافس مع بعضها (من نفس النوع) مع افراد الأنواع الأخرى للمشاركة في هذا المصدر. التباين بين الاجناس في حجم الجسم والرأس في كثير من السحالي – على سبيل المثال- يعتقد بأنه ناتج من عملية التنافس بين افراد النوع, </a:t>
            </a:r>
            <a:r>
              <a:rPr lang="en-US" sz="1200" dirty="0">
                <a:solidFill>
                  <a:schemeClr val="tx1"/>
                </a:solidFill>
                <a:latin typeface="Segoe UI Semibold" panose="020B0702040204020203" pitchFamily="34" charset="0"/>
                <a:cs typeface="Segoe UI Semibold" panose="020B0702040204020203" pitchFamily="34" charset="0"/>
              </a:rPr>
              <a:t>(Intraspecific)</a:t>
            </a:r>
            <a:r>
              <a:rPr lang="ar-SA" sz="1200" dirty="0">
                <a:solidFill>
                  <a:schemeClr val="tx1"/>
                </a:solidFill>
                <a:latin typeface="Segoe UI Semibold" panose="020B0702040204020203" pitchFamily="34" charset="0"/>
                <a:cs typeface="Segoe UI Semibold" panose="020B0702040204020203" pitchFamily="34" charset="0"/>
              </a:rPr>
              <a:t>  ولذا يلاحظ في هذه الأنواع وجود تميز في الفئات بين الافراد – ذكور بالغة – اناث بالغة وافراد يافعة وكل قسم مميز عن الاخر. كل قسم من هذه الاقسام مركز على حجم معين من الفرائس يتناسب معه في الحجم وبالتالي فهناك فصل في نوعيات الطعام المستخلص لكل فئة. وهناك ايضا انفصال في التغذية بين الحيوانات البالغة وذلك عن طريق تكوين المقاطعات </a:t>
            </a:r>
            <a:r>
              <a:rPr lang="en-US" sz="1200" dirty="0" err="1">
                <a:solidFill>
                  <a:schemeClr val="tx1"/>
                </a:solidFill>
                <a:latin typeface="Segoe UI Semibold" panose="020B0702040204020203" pitchFamily="34" charset="0"/>
                <a:cs typeface="Segoe UI Semibold" panose="020B0702040204020203" pitchFamily="34" charset="0"/>
              </a:rPr>
              <a:t>Terroitory</a:t>
            </a:r>
            <a:r>
              <a:rPr lang="ar-SA" sz="1200" dirty="0">
                <a:solidFill>
                  <a:schemeClr val="tx1"/>
                </a:solidFill>
                <a:latin typeface="Segoe UI Semibold" panose="020B0702040204020203" pitchFamily="34" charset="0"/>
                <a:cs typeface="Segoe UI Semibold" panose="020B0702040204020203" pitchFamily="34" charset="0"/>
              </a:rPr>
              <a:t> وبذلك يتمكن كل فرد من امتلاك منطقة معينة.</a:t>
            </a:r>
          </a:p>
        </p:txBody>
      </p:sp>
      <p:grpSp>
        <p:nvGrpSpPr>
          <p:cNvPr id="9" name="Group 8"/>
          <p:cNvGrpSpPr/>
          <p:nvPr/>
        </p:nvGrpSpPr>
        <p:grpSpPr>
          <a:xfrm>
            <a:off x="8448541" y="1799831"/>
            <a:ext cx="2703336" cy="507164"/>
            <a:chOff x="0" y="-61561"/>
            <a:chExt cx="9687099" cy="669342"/>
          </a:xfrm>
        </p:grpSpPr>
        <p:sp>
          <p:nvSpPr>
            <p:cNvPr id="10" name="Rounded Rectangle 9"/>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r" rtl="1"/>
              <a:r>
                <a:rPr lang="ar-SA" sz="2000" b="1" dirty="0">
                  <a:latin typeface="Segoe UI Semibold" panose="020B0702040204020203" pitchFamily="34" charset="0"/>
                  <a:cs typeface="Segoe UI Semibold" panose="020B0702040204020203" pitchFamily="34" charset="0"/>
                </a:rPr>
                <a:t>التنافس </a:t>
              </a:r>
              <a:r>
                <a:rPr lang="en-US" sz="2000" b="1" dirty="0">
                  <a:latin typeface="Segoe UI Semibold" panose="020B0702040204020203" pitchFamily="34" charset="0"/>
                  <a:cs typeface="Segoe UI Semibold" panose="020B0702040204020203" pitchFamily="34" charset="0"/>
                </a:rPr>
                <a:t>Competition </a:t>
              </a:r>
              <a:r>
                <a:rPr lang="ar-SA" sz="2000" b="1" dirty="0">
                  <a:latin typeface="Segoe UI Semibold" panose="020B0702040204020203" pitchFamily="34" charset="0"/>
                  <a:cs typeface="Segoe UI Semibold" panose="020B0702040204020203" pitchFamily="34" charset="0"/>
                </a:rPr>
                <a:t> :</a:t>
              </a:r>
              <a:endParaRPr lang="en-US" sz="2000" dirty="0">
                <a:latin typeface="Segoe UI Semibold" panose="020B0702040204020203" pitchFamily="34" charset="0"/>
                <a:cs typeface="Segoe UI Semibold" panose="020B0702040204020203" pitchFamily="34" charset="0"/>
              </a:endParaRPr>
            </a:p>
          </p:txBody>
        </p:sp>
      </p:grpSp>
      <p:sp>
        <p:nvSpPr>
          <p:cNvPr id="3" name="Rectangle 2"/>
          <p:cNvSpPr/>
          <p:nvPr/>
        </p:nvSpPr>
        <p:spPr>
          <a:xfrm>
            <a:off x="1066795" y="2760328"/>
            <a:ext cx="4605771" cy="3410549"/>
          </a:xfrm>
          <a:prstGeom prst="rect">
            <a:avLst/>
          </a:prstGeom>
        </p:spPr>
        <p:txBody>
          <a:bodyPr wrap="square">
            <a:spAutoFit/>
          </a:bodyPr>
          <a:lstStyle/>
          <a:p>
            <a:pPr marL="91440" indent="-91440" algn="justLow" defTabSz="914400" rtl="1">
              <a:lnSpc>
                <a:spcPct val="150000"/>
              </a:lnSpc>
              <a:spcBef>
                <a:spcPts val="1200"/>
              </a:spcBef>
              <a:spcAft>
                <a:spcPts val="200"/>
              </a:spcAft>
              <a:buClr>
                <a:schemeClr val="accent1"/>
              </a:buClr>
              <a:buSzPct val="100000"/>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التنافس بين الانواع المختلفة </a:t>
            </a:r>
            <a:r>
              <a:rPr lang="en-US" sz="1200" dirty="0">
                <a:latin typeface="Segoe UI Semibold" panose="020B0702040204020203" pitchFamily="34" charset="0"/>
                <a:cs typeface="Segoe UI Semibold" panose="020B0702040204020203" pitchFamily="34" charset="0"/>
              </a:rPr>
              <a:t>(Interspecific)</a:t>
            </a:r>
            <a:r>
              <a:rPr lang="ar-SA" sz="1200" dirty="0">
                <a:latin typeface="Segoe UI Semibold" panose="020B0702040204020203" pitchFamily="34" charset="0"/>
                <a:cs typeface="Segoe UI Semibold" panose="020B0702040204020203" pitchFamily="34" charset="0"/>
              </a:rPr>
              <a:t>عن طريق  الفصل بواسطة احتلال كل نوع لبيئة معينة خاصة به في المجتمع .</a:t>
            </a:r>
            <a:endParaRPr lang="ar-SA" sz="1200" b="1" dirty="0">
              <a:latin typeface="Segoe UI Semibold" panose="020B0702040204020203" pitchFamily="34" charset="0"/>
              <a:cs typeface="Segoe UI Semibold" panose="020B0702040204020203" pitchFamily="34" charset="0"/>
            </a:endParaRPr>
          </a:p>
          <a:p>
            <a:pPr marL="171450" indent="-171450" algn="justLow" rtl="1">
              <a:lnSpc>
                <a:spcPct val="150000"/>
              </a:lnSpc>
              <a:buClr>
                <a:schemeClr val="accent1"/>
              </a:buClr>
              <a:buFont typeface="Wingdings" panose="05000000000000000000" pitchFamily="2" charset="2"/>
              <a:buChar char="Ø"/>
            </a:pPr>
            <a:r>
              <a:rPr lang="ar-SA" sz="1200" b="1" dirty="0">
                <a:latin typeface="Segoe UI Semibold" panose="020B0702040204020203" pitchFamily="34" charset="0"/>
                <a:cs typeface="Segoe UI Semibold" panose="020B0702040204020203" pitchFamily="34" charset="0"/>
              </a:rPr>
              <a:t>على سبيل المثال :</a:t>
            </a:r>
            <a:endParaRPr lang="en-US" sz="1200" dirty="0">
              <a:latin typeface="Segoe UI Semibold" panose="020B0702040204020203" pitchFamily="34" charset="0"/>
              <a:cs typeface="Segoe UI Semibold" panose="020B0702040204020203" pitchFamily="34" charset="0"/>
            </a:endParaRPr>
          </a:p>
          <a:p>
            <a:pPr lvl="0" algn="justLow" rtl="1">
              <a:lnSpc>
                <a:spcPct val="150000"/>
              </a:lnSpc>
              <a:buClr>
                <a:schemeClr val="accent1"/>
              </a:buClr>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في يرقات الضفادع يكون الفصل في التغذية بأن تتغذى بعض الأنواع في وسط الماء, والبعض الآخر في الجزء السطحي منه واخرى في القاع والبعض يتغذى على الطافيات المتباينة واخرى على مواد عضوية في القاع وهكذا. وبذا فان المستنقع يستطيع احتواء عدد كبير من الأفراد بأقل قدر من التنافس.</a:t>
            </a:r>
            <a:endParaRPr lang="en-US" sz="1200" dirty="0">
              <a:latin typeface="Segoe UI Semibold" panose="020B0702040204020203" pitchFamily="34" charset="0"/>
              <a:cs typeface="Segoe UI Semibold" panose="020B0702040204020203" pitchFamily="34" charset="0"/>
            </a:endParaRPr>
          </a:p>
          <a:p>
            <a:pPr lvl="0" algn="justLow" rtl="1">
              <a:lnSpc>
                <a:spcPct val="150000"/>
              </a:lnSpc>
              <a:buClr>
                <a:schemeClr val="accent1"/>
              </a:buClr>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ربما يؤدي التنافس على المواد الى ازالة بعض الانواع من المصدر.</a:t>
            </a:r>
            <a:endParaRPr lang="en-US" sz="1200" dirty="0">
              <a:latin typeface="Segoe UI Semibold" panose="020B0702040204020203" pitchFamily="34" charset="0"/>
              <a:cs typeface="Segoe UI Semibold" panose="020B0702040204020203" pitchFamily="34" charset="0"/>
            </a:endParaRPr>
          </a:p>
          <a:p>
            <a:pPr lvl="0" algn="justLow" rtl="1">
              <a:lnSpc>
                <a:spcPct val="150000"/>
              </a:lnSpc>
              <a:buClr>
                <a:schemeClr val="accent1"/>
              </a:buClr>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النوع يمكن أن يحصل على منافسة جيدة على نوع أخر من خلال حسن استغلال المصدر المحدد, أو بإبعاد النوع الأخر عنه. ويكون ذلك واضحاً في بعض انواع </a:t>
            </a:r>
            <a:r>
              <a:rPr lang="ar-SA" sz="1200" dirty="0" err="1">
                <a:latin typeface="Segoe UI Semibold" panose="020B0702040204020203" pitchFamily="34" charset="0"/>
                <a:cs typeface="Segoe UI Semibold" panose="020B0702040204020203" pitchFamily="34" charset="0"/>
              </a:rPr>
              <a:t>السلمندرات</a:t>
            </a:r>
            <a:r>
              <a:rPr lang="ar-SA" sz="1200" dirty="0">
                <a:latin typeface="Segoe UI Semibold" panose="020B0702040204020203" pitchFamily="34" charset="0"/>
                <a:cs typeface="Segoe UI Semibold" panose="020B0702040204020203" pitchFamily="34" charset="0"/>
              </a:rPr>
              <a:t>.</a:t>
            </a:r>
            <a:endParaRPr lang="en-US" sz="1200" dirty="0">
              <a:latin typeface="Segoe UI Semibold" panose="020B0702040204020203" pitchFamily="34" charset="0"/>
              <a:cs typeface="Segoe UI Semibold" panose="020B0702040204020203" pitchFamily="34" charset="0"/>
            </a:endParaRPr>
          </a:p>
        </p:txBody>
      </p:sp>
      <p:sp>
        <p:nvSpPr>
          <p:cNvPr id="6" name="Rectangle 5"/>
          <p:cNvSpPr/>
          <p:nvPr/>
        </p:nvSpPr>
        <p:spPr>
          <a:xfrm>
            <a:off x="7765897" y="2480835"/>
            <a:ext cx="3143249" cy="387798"/>
          </a:xfrm>
          <a:prstGeom prst="rect">
            <a:avLst/>
          </a:prstGeom>
        </p:spPr>
        <p:txBody>
          <a:bodyPr wrap="square">
            <a:spAutoFit/>
          </a:bodyPr>
          <a:lstStyle/>
          <a:p>
            <a:pPr algn="justLow" rtl="1">
              <a:lnSpc>
                <a:spcPct val="120000"/>
              </a:lnSpc>
            </a:pPr>
            <a:r>
              <a:rPr lang="ar-SA" sz="1600" b="1" dirty="0">
                <a:solidFill>
                  <a:schemeClr val="accent1"/>
                </a:solidFill>
                <a:latin typeface="Segoe UI Semibold" panose="020B0702040204020203" pitchFamily="34" charset="0"/>
                <a:cs typeface="Segoe UI Semibold" panose="020B0702040204020203" pitchFamily="34" charset="0"/>
              </a:rPr>
              <a:t>كيف تتنافس أفراد النوع الواحد ؟</a:t>
            </a:r>
            <a:endParaRPr lang="en-US" sz="1600"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2444022" y="2460921"/>
            <a:ext cx="3143249" cy="387798"/>
          </a:xfrm>
          <a:prstGeom prst="rect">
            <a:avLst/>
          </a:prstGeom>
        </p:spPr>
        <p:txBody>
          <a:bodyPr wrap="square">
            <a:spAutoFit/>
          </a:bodyPr>
          <a:lstStyle/>
          <a:p>
            <a:pPr algn="justLow" rtl="1">
              <a:lnSpc>
                <a:spcPct val="120000"/>
              </a:lnSpc>
            </a:pPr>
            <a:r>
              <a:rPr lang="ar-SA" sz="1600" b="1" dirty="0">
                <a:solidFill>
                  <a:schemeClr val="accent1"/>
                </a:solidFill>
                <a:latin typeface="Segoe UI Semibold" panose="020B0702040204020203" pitchFamily="34" charset="0"/>
                <a:cs typeface="Segoe UI Semibold" panose="020B0702040204020203" pitchFamily="34" charset="0"/>
              </a:rPr>
              <a:t>كيف تتنافس أفراد الأنواع المختلفة ؟</a:t>
            </a:r>
            <a:endParaRPr lang="en-US" sz="1600" dirty="0">
              <a:latin typeface="Segoe UI Semibold" panose="020B0702040204020203" pitchFamily="34" charset="0"/>
              <a:cs typeface="Segoe UI Semibold" panose="020B0702040204020203" pitchFamily="34" charset="0"/>
            </a:endParaRPr>
          </a:p>
        </p:txBody>
      </p:sp>
      <p:sp>
        <p:nvSpPr>
          <p:cNvPr id="4" name="Rounded Rectangle 3"/>
          <p:cNvSpPr/>
          <p:nvPr/>
        </p:nvSpPr>
        <p:spPr>
          <a:xfrm>
            <a:off x="1025236" y="2341418"/>
            <a:ext cx="4862946" cy="392083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ounded Rectangle 11"/>
          <p:cNvSpPr/>
          <p:nvPr/>
        </p:nvSpPr>
        <p:spPr>
          <a:xfrm>
            <a:off x="6303818" y="2341419"/>
            <a:ext cx="4862946" cy="392083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5" name="Rectangle 14"/>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2526957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46" y="272954"/>
            <a:ext cx="10058400" cy="1450757"/>
          </a:xfrm>
        </p:spPr>
        <p:txBody>
          <a:bodyPr anchor="b">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العوامل الاحيائية</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Biological Factors</a:t>
            </a:r>
          </a:p>
        </p:txBody>
      </p:sp>
      <p:sp>
        <p:nvSpPr>
          <p:cNvPr id="8" name="Content Placeholder 7"/>
          <p:cNvSpPr>
            <a:spLocks noGrp="1"/>
          </p:cNvSpPr>
          <p:nvPr>
            <p:ph sz="half" idx="2"/>
          </p:nvPr>
        </p:nvSpPr>
        <p:spPr>
          <a:xfrm>
            <a:off x="6179128" y="2538482"/>
            <a:ext cx="5708073" cy="791571"/>
          </a:xfrm>
        </p:spPr>
        <p:txBody>
          <a:bodyPr>
            <a:noAutofit/>
          </a:bodyPr>
          <a:lstStyle/>
          <a:p>
            <a:pPr marL="0" indent="0" algn="justLow" rtl="1">
              <a:lnSpc>
                <a:spcPct val="100000"/>
              </a:lnSpc>
              <a:spcBef>
                <a:spcPts val="0"/>
              </a:spcBef>
              <a:spcAft>
                <a:spcPts val="0"/>
              </a:spcAft>
              <a:buNone/>
            </a:pPr>
            <a:r>
              <a:rPr lang="en-US" sz="1400" b="1" dirty="0">
                <a:solidFill>
                  <a:schemeClr val="accent1"/>
                </a:solidFill>
                <a:latin typeface="Segoe UI Semibold" panose="020B0702040204020203" pitchFamily="34" charset="0"/>
                <a:cs typeface="Segoe UI Semibold" panose="020B0702040204020203" pitchFamily="34" charset="0"/>
              </a:rPr>
              <a:t>1</a:t>
            </a:r>
            <a:r>
              <a:rPr lang="ar-SA" sz="1400" b="1" dirty="0">
                <a:solidFill>
                  <a:schemeClr val="accent1"/>
                </a:solidFill>
                <a:latin typeface="Segoe UI Semibold" panose="020B0702040204020203" pitchFamily="34" charset="0"/>
                <a:cs typeface="Segoe UI Semibold" panose="020B0702040204020203" pitchFamily="34" charset="0"/>
              </a:rPr>
              <a:t>- التبادل </a:t>
            </a:r>
            <a:r>
              <a:rPr lang="en-US" sz="1400" b="1" dirty="0">
                <a:solidFill>
                  <a:schemeClr val="accent1"/>
                </a:solidFill>
                <a:latin typeface="Segoe UI Semibold" panose="020B0702040204020203" pitchFamily="34" charset="0"/>
                <a:cs typeface="Segoe UI Semibold" panose="020B0702040204020203" pitchFamily="34" charset="0"/>
              </a:rPr>
              <a:t>Mutualism  </a:t>
            </a:r>
            <a:r>
              <a:rPr lang="ar-SA" sz="1400" b="1" dirty="0">
                <a:solidFill>
                  <a:schemeClr val="accent1"/>
                </a:solidFill>
                <a:latin typeface="Segoe UI Semibold" panose="020B0702040204020203" pitchFamily="34" charset="0"/>
                <a:cs typeface="Segoe UI Semibold" panose="020B0702040204020203" pitchFamily="34" charset="0"/>
              </a:rPr>
              <a:t> :</a:t>
            </a:r>
          </a:p>
          <a:p>
            <a:pPr marL="0" indent="0" algn="justLow" rtl="1">
              <a:lnSpc>
                <a:spcPct val="100000"/>
              </a:lnSpc>
              <a:spcBef>
                <a:spcPts val="0"/>
              </a:spcBef>
              <a:spcAft>
                <a:spcPts val="0"/>
              </a:spcAft>
              <a:buNone/>
            </a:pPr>
            <a:r>
              <a:rPr lang="ar-SA" sz="1400" b="1" dirty="0">
                <a:solidFill>
                  <a:schemeClr val="tx1"/>
                </a:solidFill>
                <a:latin typeface="Segoe UI Semibold" panose="020B0702040204020203" pitchFamily="34" charset="0"/>
                <a:cs typeface="Segoe UI Semibold" panose="020B0702040204020203" pitchFamily="34" charset="0"/>
              </a:rPr>
              <a:t>تفاعل يحصل فيه كل من الفردين على منفعة (تبادل منفعة) وقليل من التبادل الحقيقي ذّكر في الزواحف والبرمائيات.</a:t>
            </a:r>
            <a:endParaRPr lang="en-US" sz="1400" b="1" dirty="0">
              <a:solidFill>
                <a:schemeClr val="tx1"/>
              </a:solidFill>
              <a:latin typeface="Segoe UI Semibold" panose="020B0702040204020203" pitchFamily="34" charset="0"/>
              <a:cs typeface="Segoe UI Semibold" panose="020B0702040204020203" pitchFamily="34" charset="0"/>
            </a:endParaRPr>
          </a:p>
          <a:p>
            <a:pPr marL="0" indent="0" algn="justLow" rtl="1">
              <a:lnSpc>
                <a:spcPct val="100000"/>
              </a:lnSpc>
              <a:spcBef>
                <a:spcPts val="0"/>
              </a:spcBef>
              <a:spcAft>
                <a:spcPts val="0"/>
              </a:spcAft>
              <a:buNone/>
            </a:pPr>
            <a:endParaRPr lang="en-US" sz="1400" dirty="0">
              <a:latin typeface="Segoe UI Semibold" panose="020B0702040204020203" pitchFamily="34" charset="0"/>
              <a:cs typeface="Segoe UI Semibold" panose="020B0702040204020203" pitchFamily="34" charset="0"/>
            </a:endParaRPr>
          </a:p>
        </p:txBody>
      </p:sp>
      <p:grpSp>
        <p:nvGrpSpPr>
          <p:cNvPr id="9" name="Group 8"/>
          <p:cNvGrpSpPr/>
          <p:nvPr/>
        </p:nvGrpSpPr>
        <p:grpSpPr>
          <a:xfrm>
            <a:off x="6926530" y="1717943"/>
            <a:ext cx="5098807" cy="507164"/>
            <a:chOff x="0" y="-61561"/>
            <a:chExt cx="9687099" cy="669342"/>
          </a:xfrm>
        </p:grpSpPr>
        <p:sp>
          <p:nvSpPr>
            <p:cNvPr id="10" name="Rounded Rectangle 9"/>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justLow" rtl="1"/>
              <a:r>
                <a:rPr lang="ar-SA" sz="2000" b="1" dirty="0">
                  <a:latin typeface="Segoe UI Semibold" panose="020B0702040204020203" pitchFamily="34" charset="0"/>
                  <a:cs typeface="Segoe UI Semibold" panose="020B0702040204020203" pitchFamily="34" charset="0"/>
                </a:rPr>
                <a:t>التفاعلات التكافلية </a:t>
              </a:r>
              <a:r>
                <a:rPr lang="en-US" sz="2000" b="1" dirty="0">
                  <a:latin typeface="Segoe UI Semibold" panose="020B0702040204020203" pitchFamily="34" charset="0"/>
                  <a:cs typeface="Segoe UI Semibold" panose="020B0702040204020203" pitchFamily="34" charset="0"/>
                </a:rPr>
                <a:t>Symbiotic Interactions </a:t>
              </a:r>
              <a:r>
                <a:rPr lang="ar-SA" sz="2000" b="1" dirty="0">
                  <a:latin typeface="Segoe UI Semibold" panose="020B0702040204020203" pitchFamily="34" charset="0"/>
                  <a:cs typeface="Segoe UI Semibold" panose="020B0702040204020203" pitchFamily="34" charset="0"/>
                </a:rPr>
                <a:t> :</a:t>
              </a:r>
              <a:endParaRPr lang="en-US" sz="2000" dirty="0">
                <a:latin typeface="Segoe UI Semibold" panose="020B0702040204020203" pitchFamily="34" charset="0"/>
                <a:cs typeface="Segoe UI Semibold" panose="020B0702040204020203" pitchFamily="34" charset="0"/>
              </a:endParaRPr>
            </a:p>
          </p:txBody>
        </p:sp>
      </p:grpSp>
      <p:sp>
        <p:nvSpPr>
          <p:cNvPr id="3" name="Rectangle 2"/>
          <p:cNvSpPr/>
          <p:nvPr/>
        </p:nvSpPr>
        <p:spPr>
          <a:xfrm>
            <a:off x="1238227" y="2164345"/>
            <a:ext cx="10713493" cy="338554"/>
          </a:xfrm>
          <a:prstGeom prst="rect">
            <a:avLst/>
          </a:prstGeom>
        </p:spPr>
        <p:txBody>
          <a:bodyPr wrap="square">
            <a:spAutoFit/>
          </a:bodyPr>
          <a:lstStyle/>
          <a:p>
            <a:pPr algn="r" rtl="1"/>
            <a:r>
              <a:rPr lang="ar-SA" sz="1600" b="1" dirty="0">
                <a:solidFill>
                  <a:schemeClr val="accent1"/>
                </a:solidFill>
                <a:latin typeface="Segoe UI Semibold" panose="020B0702040204020203" pitchFamily="34" charset="0"/>
                <a:cs typeface="Segoe UI Semibold" panose="020B0702040204020203" pitchFamily="34" charset="0"/>
              </a:rPr>
              <a:t>التعايش هو علاقة بين نوعين من الكائنات يعيشان معاً وهو على درجات بين الكائنات الحية وهي على عدة طرق :</a:t>
            </a:r>
            <a:endParaRPr lang="en-US" sz="1600" dirty="0">
              <a:latin typeface="Segoe UI Semibold" panose="020B0702040204020203" pitchFamily="34" charset="0"/>
              <a:cs typeface="Segoe UI Semibold" panose="020B0702040204020203" pitchFamily="34" charset="0"/>
            </a:endParaRPr>
          </a:p>
        </p:txBody>
      </p:sp>
      <p:sp>
        <p:nvSpPr>
          <p:cNvPr id="6" name="Rectangle 5"/>
          <p:cNvSpPr/>
          <p:nvPr/>
        </p:nvSpPr>
        <p:spPr>
          <a:xfrm>
            <a:off x="6163826" y="3284446"/>
            <a:ext cx="5848065" cy="3093154"/>
          </a:xfrm>
          <a:prstGeom prst="rect">
            <a:avLst/>
          </a:prstGeom>
        </p:spPr>
        <p:txBody>
          <a:bodyPr wrap="square">
            <a:spAutoFit/>
          </a:bodyPr>
          <a:lstStyle/>
          <a:p>
            <a:pPr marL="285750" lvl="0" indent="-285750" algn="justLow" rtl="1">
              <a:lnSpc>
                <a:spcPct val="100000"/>
              </a:lnSpc>
              <a:buClr>
                <a:schemeClr val="accent1"/>
              </a:buClr>
              <a:buFont typeface="Wingdings" panose="05000000000000000000" pitchFamily="2" charset="2"/>
              <a:buChar char="q"/>
            </a:pPr>
            <a:r>
              <a:rPr lang="ar-SA" sz="1300" dirty="0">
                <a:solidFill>
                  <a:schemeClr val="accent1"/>
                </a:solidFill>
                <a:latin typeface="Segoe UI Semibold" panose="020B0702040204020203" pitchFamily="34" charset="0"/>
                <a:cs typeface="Segoe UI Semibold" panose="020B0702040204020203" pitchFamily="34" charset="0"/>
              </a:rPr>
              <a:t>مثال 1 </a:t>
            </a:r>
            <a:r>
              <a:rPr lang="ar-SA" sz="1300" dirty="0">
                <a:solidFill>
                  <a:schemeClr val="tx1">
                    <a:lumMod val="75000"/>
                    <a:lumOff val="25000"/>
                  </a:schemeClr>
                </a:solidFill>
                <a:latin typeface="Segoe UI Semibold" panose="020B0702040204020203" pitchFamily="34" charset="0"/>
                <a:cs typeface="Segoe UI Semibold" panose="020B0702040204020203" pitchFamily="34" charset="0"/>
              </a:rPr>
              <a:t>: </a:t>
            </a:r>
            <a:r>
              <a:rPr lang="ar-SA" sz="1300" dirty="0">
                <a:latin typeface="Segoe UI Semibold" panose="020B0702040204020203" pitchFamily="34" charset="0"/>
                <a:cs typeface="Segoe UI Semibold" panose="020B0702040204020203" pitchFamily="34" charset="0"/>
              </a:rPr>
              <a:t>هناك نوع من الطحالب الخضراء المزرقة ينمو داخل وخارج غلاف بيضة </a:t>
            </a:r>
            <a:r>
              <a:rPr lang="ar-SA" sz="1300" dirty="0" err="1">
                <a:latin typeface="Segoe UI Semibold" panose="020B0702040204020203" pitchFamily="34" charset="0"/>
                <a:cs typeface="Segoe UI Semibold" panose="020B0702040204020203" pitchFamily="34" charset="0"/>
              </a:rPr>
              <a:t>السلمندر</a:t>
            </a:r>
            <a:r>
              <a:rPr lang="ar-SA" sz="1300" dirty="0">
                <a:latin typeface="Segoe UI Semibold" panose="020B0702040204020203" pitchFamily="34" charset="0"/>
                <a:cs typeface="Segoe UI Semibold" panose="020B0702040204020203" pitchFamily="34" charset="0"/>
              </a:rPr>
              <a:t> المرقط </a:t>
            </a:r>
            <a:r>
              <a:rPr lang="en-US" sz="1300" dirty="0">
                <a:latin typeface="Segoe UI Semibold" panose="020B0702040204020203" pitchFamily="34" charset="0"/>
                <a:cs typeface="Segoe UI Semibold" panose="020B0702040204020203" pitchFamily="34" charset="0"/>
              </a:rPr>
              <a:t>Spotted salamander</a:t>
            </a:r>
            <a:r>
              <a:rPr lang="ar-SA" sz="1300" dirty="0">
                <a:latin typeface="Segoe UI Semibold" panose="020B0702040204020203" pitchFamily="34" charset="0"/>
                <a:cs typeface="Segoe UI Semibold" panose="020B0702040204020203" pitchFamily="34" charset="0"/>
              </a:rPr>
              <a:t> وهو نافع لكلاهما.</a:t>
            </a:r>
            <a:endParaRPr lang="en-US" sz="1300" dirty="0">
              <a:latin typeface="Segoe UI Semibold" panose="020B0702040204020203" pitchFamily="34" charset="0"/>
              <a:cs typeface="Segoe UI Semibold" panose="020B0702040204020203" pitchFamily="34" charset="0"/>
            </a:endParaRPr>
          </a:p>
          <a:p>
            <a:pPr marL="628650" lvl="1" indent="-171450" algn="justLow" rtl="1">
              <a:lnSpc>
                <a:spcPct val="100000"/>
              </a:lnSpc>
              <a:buClr>
                <a:schemeClr val="accent1"/>
              </a:buClr>
              <a:buFont typeface="Wingdings" panose="05000000000000000000" pitchFamily="2" charset="2"/>
              <a:buChar char="§"/>
            </a:pPr>
            <a:r>
              <a:rPr lang="ar-SA" sz="1300" dirty="0">
                <a:latin typeface="Segoe UI Semibold" panose="020B0702040204020203" pitchFamily="34" charset="0"/>
                <a:cs typeface="Segoe UI Semibold" panose="020B0702040204020203" pitchFamily="34" charset="0"/>
              </a:rPr>
              <a:t>البيضة النامي عليها الطحلب تنتج جنين أكبر وتفقس أسرع ولها معدل وفيات أقل من تلك التي لا ينمو عليها الطحلب.</a:t>
            </a:r>
            <a:endParaRPr lang="en-US" sz="1300" dirty="0">
              <a:latin typeface="Segoe UI Semibold" panose="020B0702040204020203" pitchFamily="34" charset="0"/>
              <a:cs typeface="Segoe UI Semibold" panose="020B0702040204020203" pitchFamily="34" charset="0"/>
            </a:endParaRPr>
          </a:p>
          <a:p>
            <a:pPr marL="628650" lvl="1" indent="-171450" algn="justLow" rtl="1">
              <a:lnSpc>
                <a:spcPct val="100000"/>
              </a:lnSpc>
              <a:buClr>
                <a:schemeClr val="accent1"/>
              </a:buClr>
              <a:buFont typeface="Wingdings" panose="05000000000000000000" pitchFamily="2" charset="2"/>
              <a:buChar char="§"/>
            </a:pPr>
            <a:r>
              <a:rPr lang="ar-SA" sz="1300" dirty="0">
                <a:latin typeface="Segoe UI Semibold" panose="020B0702040204020203" pitchFamily="34" charset="0"/>
                <a:cs typeface="Segoe UI Semibold" panose="020B0702040204020203" pitchFamily="34" charset="0"/>
              </a:rPr>
              <a:t>الطحالب تنمو بكثافة اكثر على البيض الذي يحتوي على جنين ولا تنمو على البيض الذي لا يحتوي على أجنة أو المزال منها الاجنة.</a:t>
            </a:r>
            <a:endParaRPr lang="en-US" sz="1300" dirty="0">
              <a:latin typeface="Segoe UI Semibold" panose="020B0702040204020203" pitchFamily="34" charset="0"/>
              <a:cs typeface="Segoe UI Semibold" panose="020B0702040204020203" pitchFamily="34" charset="0"/>
            </a:endParaRPr>
          </a:p>
          <a:p>
            <a:pPr marL="628650" lvl="1" indent="-171450" algn="justLow" rtl="1">
              <a:lnSpc>
                <a:spcPct val="100000"/>
              </a:lnSpc>
              <a:buClr>
                <a:schemeClr val="accent1"/>
              </a:buClr>
              <a:buFont typeface="Wingdings" panose="05000000000000000000" pitchFamily="2" charset="2"/>
              <a:buChar char="§"/>
            </a:pPr>
            <a:r>
              <a:rPr lang="ar-SA" sz="1300" dirty="0">
                <a:latin typeface="Segoe UI Semibold" panose="020B0702040204020203" pitchFamily="34" charset="0"/>
                <a:cs typeface="Segoe UI Semibold" panose="020B0702040204020203" pitchFamily="34" charset="0"/>
              </a:rPr>
              <a:t>ولا يعرف على وجه الدقة ميكانيكية التبادل.</a:t>
            </a:r>
            <a:endParaRPr lang="en-US" sz="1300" dirty="0">
              <a:latin typeface="Segoe UI Semibold" panose="020B0702040204020203" pitchFamily="34" charset="0"/>
              <a:cs typeface="Segoe UI Semibold" panose="020B0702040204020203" pitchFamily="34" charset="0"/>
            </a:endParaRPr>
          </a:p>
          <a:p>
            <a:pPr marL="285750" lvl="0" indent="-285750" algn="justLow" rtl="1">
              <a:lnSpc>
                <a:spcPct val="100000"/>
              </a:lnSpc>
              <a:buClr>
                <a:schemeClr val="accent1"/>
              </a:buClr>
              <a:buFont typeface="Wingdings" panose="05000000000000000000" pitchFamily="2" charset="2"/>
              <a:buChar char="q"/>
            </a:pPr>
            <a:r>
              <a:rPr lang="ar-SA" sz="1300" dirty="0">
                <a:solidFill>
                  <a:schemeClr val="accent1"/>
                </a:solidFill>
                <a:latin typeface="Segoe UI Semibold" panose="020B0702040204020203" pitchFamily="34" charset="0"/>
                <a:cs typeface="Segoe UI Semibold" panose="020B0702040204020203" pitchFamily="34" charset="0"/>
              </a:rPr>
              <a:t>مثال 2</a:t>
            </a:r>
            <a:r>
              <a:rPr lang="ar-SA" sz="1300" dirty="0">
                <a:solidFill>
                  <a:schemeClr val="tx1">
                    <a:lumMod val="75000"/>
                    <a:lumOff val="25000"/>
                  </a:schemeClr>
                </a:solidFill>
                <a:latin typeface="Segoe UI Semibold" panose="020B0702040204020203" pitchFamily="34" charset="0"/>
                <a:cs typeface="Segoe UI Semibold" panose="020B0702040204020203" pitchFamily="34" charset="0"/>
              </a:rPr>
              <a:t> : </a:t>
            </a:r>
            <a:r>
              <a:rPr lang="ar-SA" sz="1300" dirty="0">
                <a:latin typeface="Segoe UI Semibold" panose="020B0702040204020203" pitchFamily="34" charset="0"/>
                <a:cs typeface="Segoe UI Semibold" panose="020B0702040204020203" pitchFamily="34" charset="0"/>
              </a:rPr>
              <a:t>الطحالب الخضراء تنمو على ظهور السلاحف حيث تشكل مكاناً مناسباً لنمو الطحالب كما وانها تخفي السلاحف عن الأنظار وبذلك فهي تفيد في حماية السلاحف.</a:t>
            </a:r>
            <a:endParaRPr lang="en-US" sz="1300" dirty="0">
              <a:latin typeface="Segoe UI Semibold" panose="020B0702040204020203" pitchFamily="34" charset="0"/>
              <a:cs typeface="Segoe UI Semibold" panose="020B0702040204020203" pitchFamily="34" charset="0"/>
            </a:endParaRPr>
          </a:p>
          <a:p>
            <a:pPr marL="285750" lvl="0" indent="-285750" algn="justLow" rtl="1">
              <a:lnSpc>
                <a:spcPct val="100000"/>
              </a:lnSpc>
              <a:buClr>
                <a:schemeClr val="accent1"/>
              </a:buClr>
              <a:buFont typeface="Wingdings" panose="05000000000000000000" pitchFamily="2" charset="2"/>
              <a:buChar char="q"/>
            </a:pPr>
            <a:r>
              <a:rPr lang="ar-SA" sz="1300" dirty="0">
                <a:solidFill>
                  <a:schemeClr val="accent1"/>
                </a:solidFill>
                <a:latin typeface="Segoe UI Semibold" panose="020B0702040204020203" pitchFamily="34" charset="0"/>
                <a:cs typeface="Segoe UI Semibold" panose="020B0702040204020203" pitchFamily="34" charset="0"/>
              </a:rPr>
              <a:t>مثال 3</a:t>
            </a:r>
            <a:r>
              <a:rPr lang="ar-SA" sz="1300" dirty="0">
                <a:solidFill>
                  <a:schemeClr val="tx1">
                    <a:lumMod val="75000"/>
                    <a:lumOff val="25000"/>
                  </a:schemeClr>
                </a:solidFill>
                <a:latin typeface="Segoe UI Semibold" panose="020B0702040204020203" pitchFamily="34" charset="0"/>
                <a:cs typeface="Segoe UI Semibold" panose="020B0702040204020203" pitchFamily="34" charset="0"/>
              </a:rPr>
              <a:t> : </a:t>
            </a:r>
            <a:r>
              <a:rPr lang="ar-SA" sz="1300" dirty="0">
                <a:latin typeface="Segoe UI Semibold" panose="020B0702040204020203" pitchFamily="34" charset="0"/>
                <a:cs typeface="Segoe UI Semibold" panose="020B0702040204020203" pitchFamily="34" charset="0"/>
              </a:rPr>
              <a:t>كما أن هناك علاقة بين بعض السرطانات الحمراء وسحلية </a:t>
            </a:r>
            <a:r>
              <a:rPr lang="en-US" sz="1300" dirty="0">
                <a:latin typeface="Segoe UI Semibold" panose="020B0702040204020203" pitchFamily="34" charset="0"/>
                <a:cs typeface="Segoe UI Semibold" panose="020B0702040204020203" pitchFamily="34" charset="0"/>
              </a:rPr>
              <a:t>Iguana</a:t>
            </a:r>
            <a:r>
              <a:rPr lang="ar-SA" sz="1300" dirty="0">
                <a:latin typeface="Segoe UI Semibold" panose="020B0702040204020203" pitchFamily="34" charset="0"/>
                <a:cs typeface="Segoe UI Semibold" panose="020B0702040204020203" pitchFamily="34" charset="0"/>
              </a:rPr>
              <a:t> حيث تقوم السرطانات بالتقاط القمل من اجسام السحالي وكذلك تقوم الطيور بتنظيف افواه التماسيح لإزالة المخلفات والطحالب من انيابها.</a:t>
            </a:r>
          </a:p>
          <a:p>
            <a:pPr marL="285750" lvl="0" indent="-285750" algn="justLow" rtl="1">
              <a:lnSpc>
                <a:spcPct val="100000"/>
              </a:lnSpc>
              <a:buClr>
                <a:schemeClr val="accent1"/>
              </a:buClr>
              <a:buFont typeface="Wingdings" panose="05000000000000000000" pitchFamily="2" charset="2"/>
              <a:buChar char="q"/>
            </a:pPr>
            <a:r>
              <a:rPr lang="ar-SA" sz="1300" dirty="0">
                <a:solidFill>
                  <a:schemeClr val="accent1"/>
                </a:solidFill>
                <a:latin typeface="Segoe UI Semibold" panose="020B0702040204020203" pitchFamily="34" charset="0"/>
                <a:cs typeface="Segoe UI Semibold" panose="020B0702040204020203" pitchFamily="34" charset="0"/>
              </a:rPr>
              <a:t>مثال 4</a:t>
            </a:r>
            <a:r>
              <a:rPr lang="ar-SA" sz="1300" dirty="0">
                <a:solidFill>
                  <a:schemeClr val="tx1">
                    <a:lumMod val="75000"/>
                    <a:lumOff val="25000"/>
                  </a:schemeClr>
                </a:solidFill>
                <a:latin typeface="Segoe UI Semibold" panose="020B0702040204020203" pitchFamily="34" charset="0"/>
                <a:cs typeface="Segoe UI Semibold" panose="020B0702040204020203" pitchFamily="34" charset="0"/>
              </a:rPr>
              <a:t> : </a:t>
            </a:r>
            <a:r>
              <a:rPr lang="ar-SA" sz="1300" dirty="0">
                <a:latin typeface="Segoe UI Semibold" panose="020B0702040204020203" pitchFamily="34" charset="0"/>
                <a:cs typeface="Segoe UI Semibold" panose="020B0702040204020203" pitchFamily="34" charset="0"/>
              </a:rPr>
              <a:t>الكثير من </a:t>
            </a:r>
            <a:r>
              <a:rPr lang="ar-SA" sz="1300" dirty="0" err="1">
                <a:latin typeface="Segoe UI Semibold" panose="020B0702040204020203" pitchFamily="34" charset="0"/>
                <a:cs typeface="Segoe UI Semibold" panose="020B0702040204020203" pitchFamily="34" charset="0"/>
              </a:rPr>
              <a:t>الأبراص</a:t>
            </a:r>
            <a:r>
              <a:rPr lang="ar-SA" sz="1300" dirty="0">
                <a:latin typeface="Segoe UI Semibold" panose="020B0702040204020203" pitchFamily="34" charset="0"/>
                <a:cs typeface="Segoe UI Semibold" panose="020B0702040204020203" pitchFamily="34" charset="0"/>
              </a:rPr>
              <a:t> والخنافس والعقارب السوداء تعيش في جحور الضبان التي يعيش داخلها ثعبان الصل.</a:t>
            </a:r>
            <a:endParaRPr lang="en-US" sz="1300" dirty="0">
              <a:latin typeface="Segoe UI Semibold" panose="020B0702040204020203" pitchFamily="34" charset="0"/>
              <a:cs typeface="Segoe UI Semibold" panose="020B0702040204020203"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3120" y="4539423"/>
            <a:ext cx="2161141" cy="1526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12" y="2729555"/>
            <a:ext cx="2178968" cy="1618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369" y="4521078"/>
            <a:ext cx="2182823" cy="1538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0112" y="2732126"/>
            <a:ext cx="2166044" cy="16224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ounded Rectangular Callout 15"/>
          <p:cNvSpPr/>
          <p:nvPr/>
        </p:nvSpPr>
        <p:spPr>
          <a:xfrm>
            <a:off x="204714" y="2511188"/>
            <a:ext cx="5281683" cy="3753134"/>
          </a:xfrm>
          <a:prstGeom prst="wedgeRoundRectCallout">
            <a:avLst>
              <a:gd name="adj1" fmla="val 56945"/>
              <a:gd name="adj2" fmla="val -22685"/>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7" name="Picture Placeholder 4"/>
          <p:cNvPicPr>
            <a:picLocks noChangeAspect="1"/>
          </p:cNvPicPr>
          <p:nvPr/>
        </p:nvPicPr>
        <p:blipFill>
          <a:blip r:embed="rId6">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8" name="Rectangle 17"/>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419103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46" y="272954"/>
            <a:ext cx="10058400" cy="1450757"/>
          </a:xfrm>
        </p:spPr>
        <p:txBody>
          <a:bodyPr anchor="b">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العوامل الاحيائية</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Biological Factors</a:t>
            </a:r>
          </a:p>
        </p:txBody>
      </p:sp>
      <p:grpSp>
        <p:nvGrpSpPr>
          <p:cNvPr id="9" name="Group 8"/>
          <p:cNvGrpSpPr/>
          <p:nvPr/>
        </p:nvGrpSpPr>
        <p:grpSpPr>
          <a:xfrm>
            <a:off x="6078630" y="1721019"/>
            <a:ext cx="5098807" cy="507164"/>
            <a:chOff x="0" y="-61561"/>
            <a:chExt cx="9687099" cy="669342"/>
          </a:xfrm>
        </p:grpSpPr>
        <p:sp>
          <p:nvSpPr>
            <p:cNvPr id="10" name="Rounded Rectangle 9"/>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justLow" rtl="1"/>
              <a:r>
                <a:rPr lang="ar-SA" sz="2000" b="1" dirty="0">
                  <a:latin typeface="Segoe UI Semibold" panose="020B0702040204020203" pitchFamily="34" charset="0"/>
                  <a:cs typeface="Segoe UI Semibold" panose="020B0702040204020203" pitchFamily="34" charset="0"/>
                </a:rPr>
                <a:t>التفاعلات التكافلية </a:t>
              </a:r>
              <a:r>
                <a:rPr lang="en-US" sz="2000" b="1" dirty="0">
                  <a:latin typeface="Segoe UI Semibold" panose="020B0702040204020203" pitchFamily="34" charset="0"/>
                  <a:cs typeface="Segoe UI Semibold" panose="020B0702040204020203" pitchFamily="34" charset="0"/>
                </a:rPr>
                <a:t>Symbiotic Interactions </a:t>
              </a:r>
              <a:r>
                <a:rPr lang="ar-SA" sz="2000" b="1" dirty="0">
                  <a:latin typeface="Segoe UI Semibold" panose="020B0702040204020203" pitchFamily="34" charset="0"/>
                  <a:cs typeface="Segoe UI Semibold" panose="020B0702040204020203" pitchFamily="34" charset="0"/>
                </a:rPr>
                <a:t> :</a:t>
              </a:r>
              <a:endParaRPr lang="en-US" sz="2000" dirty="0">
                <a:latin typeface="Segoe UI Semibold" panose="020B0702040204020203" pitchFamily="34" charset="0"/>
                <a:cs typeface="Segoe UI Semibold" panose="020B0702040204020203" pitchFamily="34" charset="0"/>
              </a:endParaRPr>
            </a:p>
          </p:txBody>
        </p:sp>
      </p:grpSp>
      <p:sp>
        <p:nvSpPr>
          <p:cNvPr id="3" name="Rectangle 2"/>
          <p:cNvSpPr/>
          <p:nvPr/>
        </p:nvSpPr>
        <p:spPr>
          <a:xfrm>
            <a:off x="6374541" y="2309767"/>
            <a:ext cx="5182692" cy="1446550"/>
          </a:xfrm>
          <a:prstGeom prst="rect">
            <a:avLst/>
          </a:prstGeom>
        </p:spPr>
        <p:txBody>
          <a:bodyPr wrap="square">
            <a:spAutoFit/>
          </a:bodyPr>
          <a:lstStyle/>
          <a:p>
            <a:pPr algn="justLow" rtl="1"/>
            <a:r>
              <a:rPr lang="ar-SA" sz="1400" b="1" dirty="0">
                <a:solidFill>
                  <a:schemeClr val="accent1"/>
                </a:solidFill>
                <a:latin typeface="Segoe UI Semibold" panose="020B0702040204020203" pitchFamily="34" charset="0"/>
                <a:cs typeface="Segoe UI Semibold" panose="020B0702040204020203" pitchFamily="34" charset="0"/>
              </a:rPr>
              <a:t>2- التعايش </a:t>
            </a:r>
            <a:r>
              <a:rPr lang="en-US" sz="1400" b="1" dirty="0">
                <a:solidFill>
                  <a:schemeClr val="accent1"/>
                </a:solidFill>
                <a:latin typeface="Segoe UI Semibold" panose="020B0702040204020203" pitchFamily="34" charset="0"/>
                <a:cs typeface="Segoe UI Semibold" panose="020B0702040204020203" pitchFamily="34" charset="0"/>
              </a:rPr>
              <a:t>Commensalism  </a:t>
            </a:r>
            <a:r>
              <a:rPr lang="ar-SA" sz="1400" b="1" dirty="0">
                <a:solidFill>
                  <a:schemeClr val="accent1"/>
                </a:solidFill>
                <a:latin typeface="Segoe UI Semibold" panose="020B0702040204020203" pitchFamily="34" charset="0"/>
                <a:cs typeface="Segoe UI Semibold" panose="020B0702040204020203" pitchFamily="34" charset="0"/>
              </a:rPr>
              <a:t> :</a:t>
            </a:r>
            <a:endParaRPr lang="en-US" sz="1400" b="1" dirty="0">
              <a:solidFill>
                <a:schemeClr val="accent1"/>
              </a:solidFill>
              <a:latin typeface="Segoe UI Semibold" panose="020B0702040204020203" pitchFamily="34" charset="0"/>
              <a:cs typeface="Segoe UI Semibold" panose="020B0702040204020203" pitchFamily="34" charset="0"/>
            </a:endParaRPr>
          </a:p>
          <a:p>
            <a:pPr algn="justLow" defTabSz="914400" rtl="1">
              <a:buClr>
                <a:schemeClr val="accent1"/>
              </a:buClr>
              <a:buSzPct val="100000"/>
            </a:pPr>
            <a:r>
              <a:rPr lang="ar-SA" sz="1300" b="1" dirty="0">
                <a:latin typeface="Segoe UI Semibold" panose="020B0702040204020203" pitchFamily="34" charset="0"/>
                <a:cs typeface="Segoe UI Semibold" panose="020B0702040204020203" pitchFamily="34" charset="0"/>
              </a:rPr>
              <a:t>تكون المنفعة في التعايش من جهة واحدة حيث يستفيد نوع واحد من هذا التكافل مثل الحماية, الانتقال, المأوى.. بينما لا يتأثر الجانب الآخر ولا يتضرر.</a:t>
            </a:r>
            <a:endParaRPr lang="en-US" sz="1300" b="1" dirty="0">
              <a:latin typeface="Segoe UI Semibold" panose="020B0702040204020203" pitchFamily="34" charset="0"/>
              <a:cs typeface="Segoe UI Semibold" panose="020B0702040204020203" pitchFamily="34" charset="0"/>
            </a:endParaRPr>
          </a:p>
          <a:p>
            <a:pPr marL="91440" indent="-91440" algn="justLow" defTabSz="914400" rtl="1">
              <a:buClr>
                <a:schemeClr val="accent1"/>
              </a:buClr>
              <a:buSzPct val="100000"/>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هناك أمثلة لكثير من الزواحف مثل أفعى  </a:t>
            </a:r>
            <a:r>
              <a:rPr lang="en-US" sz="1200" i="1" dirty="0" err="1">
                <a:latin typeface="Segoe UI Semibold" panose="020B0702040204020203" pitchFamily="34" charset="0"/>
                <a:cs typeface="Segoe UI Semibold" panose="020B0702040204020203" pitchFamily="34" charset="0"/>
              </a:rPr>
              <a:t>Crotalus</a:t>
            </a:r>
            <a:r>
              <a:rPr lang="en-US" sz="1200" i="1" dirty="0">
                <a:latin typeface="Segoe UI Semibold" panose="020B0702040204020203" pitchFamily="34" charset="0"/>
                <a:cs typeface="Segoe UI Semibold" panose="020B0702040204020203" pitchFamily="34" charset="0"/>
              </a:rPr>
              <a:t> </a:t>
            </a:r>
            <a:r>
              <a:rPr lang="en-US" sz="1200" i="1" dirty="0" err="1">
                <a:latin typeface="Segoe UI Semibold" panose="020B0702040204020203" pitchFamily="34" charset="0"/>
                <a:cs typeface="Segoe UI Semibold" panose="020B0702040204020203" pitchFamily="34" charset="0"/>
              </a:rPr>
              <a:t>cerastes</a:t>
            </a:r>
            <a:r>
              <a:rPr lang="ar-SA" sz="1200" dirty="0">
                <a:latin typeface="Segoe UI Semibold" panose="020B0702040204020203" pitchFamily="34" charset="0"/>
                <a:cs typeface="Segoe UI Semibold" panose="020B0702040204020203" pitchFamily="34" charset="0"/>
              </a:rPr>
              <a:t>,  والأفعى المجلجلة </a:t>
            </a:r>
            <a:r>
              <a:rPr lang="en-US" sz="1200" dirty="0">
                <a:latin typeface="Segoe UI Semibold" panose="020B0702040204020203" pitchFamily="34" charset="0"/>
                <a:cs typeface="Segoe UI Semibold" panose="020B0702040204020203" pitchFamily="34" charset="0"/>
              </a:rPr>
              <a:t> </a:t>
            </a:r>
            <a:r>
              <a:rPr lang="en-US" sz="1200" dirty="0" err="1">
                <a:latin typeface="Segoe UI Semibold" panose="020B0702040204020203" pitchFamily="34" charset="0"/>
                <a:cs typeface="Segoe UI Semibold" panose="020B0702040204020203" pitchFamily="34" charset="0"/>
              </a:rPr>
              <a:t>Crotalus</a:t>
            </a:r>
            <a:r>
              <a:rPr lang="en-US" sz="1200" dirty="0">
                <a:latin typeface="Segoe UI Semibold" panose="020B0702040204020203" pitchFamily="34" charset="0"/>
                <a:cs typeface="Segoe UI Semibold" panose="020B0702040204020203" pitchFamily="34" charset="0"/>
              </a:rPr>
              <a:t> </a:t>
            </a:r>
            <a:r>
              <a:rPr lang="en-US" sz="1200" dirty="0" err="1">
                <a:latin typeface="Segoe UI Semibold" panose="020B0702040204020203" pitchFamily="34" charset="0"/>
                <a:cs typeface="Segoe UI Semibold" panose="020B0702040204020203" pitchFamily="34" charset="0"/>
              </a:rPr>
              <a:t>viridis</a:t>
            </a:r>
            <a:r>
              <a:rPr lang="en-US" sz="1200" dirty="0">
                <a:latin typeface="Segoe UI Semibold" panose="020B0702040204020203" pitchFamily="34" charset="0"/>
                <a:cs typeface="Segoe UI Semibold" panose="020B0702040204020203" pitchFamily="34" charset="0"/>
              </a:rPr>
              <a:t> (Rattle snake) </a:t>
            </a:r>
            <a:r>
              <a:rPr lang="ar-SA" sz="1200" dirty="0">
                <a:latin typeface="Segoe UI Semibold" panose="020B0702040204020203" pitchFamily="34" charset="0"/>
                <a:cs typeface="Segoe UI Semibold" panose="020B0702040204020203" pitchFamily="34" charset="0"/>
              </a:rPr>
              <a:t>التي تأوي الى جحر السلاحف الصحراوية </a:t>
            </a:r>
            <a:r>
              <a:rPr lang="en-US" sz="1200" dirty="0">
                <a:latin typeface="Segoe UI Semibold" panose="020B0702040204020203" pitchFamily="34" charset="0"/>
                <a:cs typeface="Segoe UI Semibold" panose="020B0702040204020203" pitchFamily="34" charset="0"/>
              </a:rPr>
              <a:t>Gopher</a:t>
            </a:r>
            <a:r>
              <a:rPr lang="ar-SA" sz="1200" dirty="0">
                <a:latin typeface="Segoe UI Semibold" panose="020B0702040204020203" pitchFamily="34" charset="0"/>
                <a:cs typeface="Segoe UI Semibold" panose="020B0702040204020203" pitchFamily="34" charset="0"/>
              </a:rPr>
              <a:t>. كما وتحوي أمعاء بعض الزواحف والبرمائيات بعض الحيوانات الأولية التي تعيش بطريقة مسالمة.</a:t>
            </a:r>
            <a:endParaRPr lang="en-US" sz="1200" dirty="0">
              <a:latin typeface="Segoe UI Semibold" panose="020B0702040204020203" pitchFamily="34" charset="0"/>
              <a:cs typeface="Segoe UI Semibold" panose="020B0702040204020203" pitchFamily="34" charset="0"/>
            </a:endParaRPr>
          </a:p>
        </p:txBody>
      </p:sp>
      <p:sp>
        <p:nvSpPr>
          <p:cNvPr id="14" name="Content Placeholder 7"/>
          <p:cNvSpPr>
            <a:spLocks noGrp="1"/>
          </p:cNvSpPr>
          <p:nvPr>
            <p:ph sz="half" idx="2"/>
          </p:nvPr>
        </p:nvSpPr>
        <p:spPr>
          <a:xfrm>
            <a:off x="574449" y="2342614"/>
            <a:ext cx="5145206" cy="3001933"/>
          </a:xfrm>
        </p:spPr>
        <p:txBody>
          <a:bodyPr>
            <a:noAutofit/>
          </a:bodyPr>
          <a:lstStyle/>
          <a:p>
            <a:pPr marL="0" indent="0" algn="justLow" rtl="1">
              <a:lnSpc>
                <a:spcPct val="120000"/>
              </a:lnSpc>
              <a:spcBef>
                <a:spcPts val="0"/>
              </a:spcBef>
              <a:spcAft>
                <a:spcPts val="0"/>
              </a:spcAft>
              <a:buNone/>
            </a:pPr>
            <a:r>
              <a:rPr lang="ar-SA" sz="1400" b="1" dirty="0">
                <a:solidFill>
                  <a:schemeClr val="accent1"/>
                </a:solidFill>
                <a:latin typeface="Segoe UI Semibold" panose="020B0702040204020203" pitchFamily="34" charset="0"/>
                <a:cs typeface="Segoe UI Semibold" panose="020B0702040204020203" pitchFamily="34" charset="0"/>
              </a:rPr>
              <a:t>3- التطفل </a:t>
            </a:r>
            <a:r>
              <a:rPr lang="en-US" sz="1400" b="1" dirty="0">
                <a:solidFill>
                  <a:schemeClr val="accent1"/>
                </a:solidFill>
                <a:latin typeface="Segoe UI Semibold" panose="020B0702040204020203" pitchFamily="34" charset="0"/>
                <a:cs typeface="Segoe UI Semibold" panose="020B0702040204020203" pitchFamily="34" charset="0"/>
              </a:rPr>
              <a:t>Parasitism </a:t>
            </a:r>
            <a:r>
              <a:rPr lang="ar-SA" sz="1400" b="1" dirty="0">
                <a:solidFill>
                  <a:schemeClr val="accent1"/>
                </a:solidFill>
                <a:latin typeface="Segoe UI Semibold" panose="020B0702040204020203" pitchFamily="34" charset="0"/>
                <a:cs typeface="Segoe UI Semibold" panose="020B0702040204020203" pitchFamily="34" charset="0"/>
              </a:rPr>
              <a:t> :</a:t>
            </a:r>
            <a:endParaRPr lang="en-US" sz="1400" b="1" dirty="0">
              <a:solidFill>
                <a:schemeClr val="accent1"/>
              </a:solidFill>
              <a:latin typeface="Segoe UI Semibold" panose="020B0702040204020203" pitchFamily="34" charset="0"/>
              <a:cs typeface="Segoe UI Semibold" panose="020B0702040204020203" pitchFamily="34" charset="0"/>
            </a:endParaRPr>
          </a:p>
          <a:p>
            <a:pPr marL="0" lvl="0" indent="0" algn="justLow" rtl="1">
              <a:lnSpc>
                <a:spcPct val="120000"/>
              </a:lnSpc>
              <a:spcBef>
                <a:spcPts val="0"/>
              </a:spcBef>
              <a:spcAft>
                <a:spcPts val="0"/>
              </a:spcAft>
              <a:buNone/>
            </a:pPr>
            <a:r>
              <a:rPr lang="ar-SA" sz="1300" b="1" dirty="0">
                <a:solidFill>
                  <a:schemeClr val="tx1"/>
                </a:solidFill>
                <a:latin typeface="Segoe UI Semibold" panose="020B0702040204020203" pitchFamily="34" charset="0"/>
                <a:cs typeface="Segoe UI Semibold" panose="020B0702040204020203" pitchFamily="34" charset="0"/>
              </a:rPr>
              <a:t>علاقة تكافلية بين كائن يقضي معظم أو كل حياته على أو في جسم كائن آخر. يأخذ غذاءه منه وقد يدمر بعض انسجته وخلاياه.</a:t>
            </a:r>
            <a:endParaRPr lang="en-US" sz="1300" b="1" dirty="0">
              <a:solidFill>
                <a:schemeClr val="tx1"/>
              </a:solidFill>
              <a:latin typeface="Segoe UI Semibold" panose="020B0702040204020203" pitchFamily="34" charset="0"/>
              <a:cs typeface="Segoe UI Semibold" panose="020B0702040204020203" pitchFamily="34" charset="0"/>
            </a:endParaRPr>
          </a:p>
          <a:p>
            <a:pPr lvl="0" algn="justLow" rtl="1">
              <a:lnSpc>
                <a:spcPct val="120000"/>
              </a:lnSpc>
              <a:spcBef>
                <a:spcPts val="0"/>
              </a:spcBef>
              <a:spcAft>
                <a:spcPts val="0"/>
              </a:spcAft>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هناك توازن بين الطفيل والعائل حتى يتمكن كل منهما العيش لذا فإن الطفيل غالبا ما ينمو الى ان يكون معايشاً الى حد كبير حتى يبقى على عائله.</a:t>
            </a:r>
            <a:endParaRPr lang="en-US" sz="1200" dirty="0">
              <a:solidFill>
                <a:schemeClr val="tx1"/>
              </a:solidFill>
              <a:latin typeface="Segoe UI Semibold" panose="020B0702040204020203" pitchFamily="34" charset="0"/>
              <a:cs typeface="Segoe UI Semibold" panose="020B0702040204020203" pitchFamily="34" charset="0"/>
            </a:endParaRPr>
          </a:p>
          <a:p>
            <a:pPr lvl="0" algn="justLow" rtl="1">
              <a:lnSpc>
                <a:spcPct val="120000"/>
              </a:lnSpc>
              <a:spcBef>
                <a:spcPts val="0"/>
              </a:spcBef>
              <a:spcAft>
                <a:spcPts val="0"/>
              </a:spcAft>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لقد وجد علماء الطفيليات بأن الزواحف والبرمائيات تعد من المصادر الدسمة للطفيليات بنوعيها الداخلية والخارجية. ولقد سجلت الدراسات بأن كلا من القمل والعث والسيبان واليرقات الطائرة والديدان الخيطية والديدان المخروطية الرأس والأوليات كلها من الطفيليات التي تصيب الزواحف والبرمائيات.</a:t>
            </a:r>
            <a:endParaRPr lang="en-US" sz="1200" dirty="0">
              <a:solidFill>
                <a:schemeClr val="tx1"/>
              </a:solidFill>
              <a:latin typeface="Segoe UI Semibold" panose="020B0702040204020203" pitchFamily="34" charset="0"/>
              <a:cs typeface="Segoe UI Semibold" panose="020B0702040204020203" pitchFamily="34" charset="0"/>
            </a:endParaRPr>
          </a:p>
          <a:p>
            <a:pPr algn="justLow" rtl="1">
              <a:lnSpc>
                <a:spcPct val="120000"/>
              </a:lnSpc>
              <a:spcBef>
                <a:spcPts val="0"/>
              </a:spcBef>
              <a:spcAft>
                <a:spcPts val="0"/>
              </a:spcAft>
            </a:pPr>
            <a:endParaRPr lang="en-US" sz="1300" dirty="0">
              <a:latin typeface="Segoe UI Semibold" panose="020B0702040204020203" pitchFamily="34" charset="0"/>
              <a:cs typeface="Segoe UI Semibold" panose="020B07020402040202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051" y="3888160"/>
            <a:ext cx="4599294" cy="2090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432" y="4449170"/>
            <a:ext cx="1994641" cy="164964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50353" r="52375" b="8694"/>
          <a:stretch/>
        </p:blipFill>
        <p:spPr>
          <a:xfrm>
            <a:off x="2879678" y="4681182"/>
            <a:ext cx="2647664" cy="1352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ounded Rectangle 7"/>
          <p:cNvSpPr/>
          <p:nvPr/>
        </p:nvSpPr>
        <p:spPr>
          <a:xfrm>
            <a:off x="6209737" y="2197290"/>
            <a:ext cx="5609230" cy="406703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370770" y="2199565"/>
            <a:ext cx="5609230" cy="406703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5" name="Picture Placeholder 4"/>
          <p:cNvPicPr>
            <a:picLocks noChangeAspect="1"/>
          </p:cNvPicPr>
          <p:nvPr/>
        </p:nvPicPr>
        <p:blipFill>
          <a:blip r:embed="rId5">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271164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46" y="272954"/>
            <a:ext cx="10058400" cy="1450757"/>
          </a:xfrm>
        </p:spPr>
        <p:txBody>
          <a:bodyPr anchor="b">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العوامل الاحيائية</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Biological Factors</a:t>
            </a:r>
          </a:p>
        </p:txBody>
      </p:sp>
      <p:grpSp>
        <p:nvGrpSpPr>
          <p:cNvPr id="9" name="Group 8"/>
          <p:cNvGrpSpPr/>
          <p:nvPr/>
        </p:nvGrpSpPr>
        <p:grpSpPr>
          <a:xfrm>
            <a:off x="6111697" y="1783876"/>
            <a:ext cx="5098807" cy="507164"/>
            <a:chOff x="0" y="-61561"/>
            <a:chExt cx="9687098" cy="669342"/>
          </a:xfrm>
        </p:grpSpPr>
        <p:sp>
          <p:nvSpPr>
            <p:cNvPr id="10" name="Rounded Rectangle 9"/>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49374" y="-61561"/>
              <a:ext cx="9637724"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r" rtl="1"/>
              <a:r>
                <a:rPr lang="ar-SA" sz="2000" b="1" dirty="0">
                  <a:latin typeface="Segoe UI Semibold" panose="020B0702040204020203" pitchFamily="34" charset="0"/>
                  <a:cs typeface="Segoe UI Semibold" panose="020B0702040204020203" pitchFamily="34" charset="0"/>
                </a:rPr>
                <a:t>ميكانيكية الدفاع </a:t>
              </a:r>
              <a:r>
                <a:rPr lang="en-US" sz="2000" b="1" dirty="0">
                  <a:latin typeface="Segoe UI Semibold" panose="020B0702040204020203" pitchFamily="34" charset="0"/>
                  <a:cs typeface="Segoe UI Semibold" panose="020B0702040204020203" pitchFamily="34" charset="0"/>
                </a:rPr>
                <a:t>Defense mechanisms  </a:t>
              </a:r>
              <a:r>
                <a:rPr lang="ar-SA" sz="2000" b="1" dirty="0">
                  <a:latin typeface="Segoe UI Semibold" panose="020B0702040204020203" pitchFamily="34" charset="0"/>
                  <a:cs typeface="Segoe UI Semibold" panose="020B0702040204020203" pitchFamily="34" charset="0"/>
                </a:rPr>
                <a:t> :</a:t>
              </a:r>
              <a:endParaRPr lang="en-US" sz="2000" dirty="0">
                <a:latin typeface="Segoe UI Semibold" panose="020B0702040204020203" pitchFamily="34" charset="0"/>
                <a:cs typeface="Segoe UI Semibold" panose="020B0702040204020203" pitchFamily="34" charset="0"/>
              </a:endParaRPr>
            </a:p>
          </p:txBody>
        </p:sp>
      </p:grpSp>
      <p:sp>
        <p:nvSpPr>
          <p:cNvPr id="3" name="Rectangle 2"/>
          <p:cNvSpPr/>
          <p:nvPr/>
        </p:nvSpPr>
        <p:spPr>
          <a:xfrm>
            <a:off x="1118703" y="2214577"/>
            <a:ext cx="10155471" cy="609398"/>
          </a:xfrm>
          <a:prstGeom prst="rect">
            <a:avLst/>
          </a:prstGeom>
        </p:spPr>
        <p:txBody>
          <a:bodyPr wrap="square">
            <a:spAutoFit/>
          </a:bodyPr>
          <a:lstStyle/>
          <a:p>
            <a:pPr algn="justLow" rtl="1">
              <a:lnSpc>
                <a:spcPct val="120000"/>
              </a:lnSpc>
              <a:buFont typeface="Wingdings" panose="05000000000000000000" pitchFamily="2" charset="2"/>
              <a:buChar char="Ø"/>
            </a:pPr>
            <a:r>
              <a:rPr lang="ar-SA" sz="1400" b="1" dirty="0">
                <a:solidFill>
                  <a:srgbClr val="00B0F0"/>
                </a:solidFill>
                <a:latin typeface="Segoe UI Semibold" panose="020B0702040204020203" pitchFamily="34" charset="0"/>
                <a:cs typeface="Segoe UI Semibold" panose="020B0702040204020203" pitchFamily="34" charset="0"/>
              </a:rPr>
              <a:t>تعتبر زيادة اعداد النوع الهدف النهائي لكل الأنواع وهذا يتطلب ان يكون كل فرد مزود بأداة للدفاع عن نفسه لكي يبقى حياً. لذا فهناك العديد من الميكانيكيات أو الآليات للحماية من الأعداء:</a:t>
            </a:r>
            <a:endParaRPr lang="en-US" sz="1400" b="1" dirty="0">
              <a:latin typeface="Segoe UI Semibold" panose="020B0702040204020203" pitchFamily="34" charset="0"/>
              <a:cs typeface="Segoe UI Semibold" panose="020B0702040204020203" pitchFamily="34" charset="0"/>
            </a:endParaRPr>
          </a:p>
        </p:txBody>
      </p:sp>
      <p:graphicFrame>
        <p:nvGraphicFramePr>
          <p:cNvPr id="14" name="Diagram 13"/>
          <p:cNvGraphicFramePr/>
          <p:nvPr>
            <p:extLst>
              <p:ext uri="{D42A27DB-BD31-4B8C-83A1-F6EECF244321}">
                <p14:modId xmlns:p14="http://schemas.microsoft.com/office/powerpoint/2010/main" val="1888297846"/>
              </p:ext>
            </p:extLst>
          </p:nvPr>
        </p:nvGraphicFramePr>
        <p:xfrm>
          <a:off x="476569" y="2047165"/>
          <a:ext cx="11206328" cy="4241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p:cNvSpPr/>
          <p:nvPr/>
        </p:nvSpPr>
        <p:spPr>
          <a:xfrm>
            <a:off x="4529337" y="2902735"/>
            <a:ext cx="3979487" cy="360420"/>
          </a:xfrm>
          <a:prstGeom prst="rect">
            <a:avLst/>
          </a:prstGeom>
        </p:spPr>
        <p:txBody>
          <a:bodyPr wrap="none">
            <a:spAutoFit/>
          </a:bodyPr>
          <a:lstStyle/>
          <a:p>
            <a:pPr lvl="0" algn="justLow" rtl="1">
              <a:lnSpc>
                <a:spcPct val="120000"/>
              </a:lnSpc>
            </a:pPr>
            <a:r>
              <a:rPr lang="ar-SA" sz="1600" b="1" dirty="0">
                <a:solidFill>
                  <a:srgbClr val="00B0F0"/>
                </a:solidFill>
                <a:latin typeface="Segoe UI Semibold" panose="020B0702040204020203" pitchFamily="34" charset="0"/>
                <a:cs typeface="Segoe UI Semibold" panose="020B0702040204020203" pitchFamily="34" charset="0"/>
              </a:rPr>
              <a:t>1- التحور التركيبي </a:t>
            </a:r>
            <a:r>
              <a:rPr lang="en-US" sz="1600" b="1" dirty="0">
                <a:solidFill>
                  <a:srgbClr val="00B0F0"/>
                </a:solidFill>
                <a:latin typeface="Segoe UI Semibold" panose="020B0702040204020203" pitchFamily="34" charset="0"/>
                <a:cs typeface="Segoe UI Semibold" panose="020B0702040204020203" pitchFamily="34" charset="0"/>
              </a:rPr>
              <a:t>Structural modification </a:t>
            </a:r>
            <a:r>
              <a:rPr lang="ar-SA" sz="1600" b="1" dirty="0">
                <a:solidFill>
                  <a:srgbClr val="00B0F0"/>
                </a:solidFill>
                <a:latin typeface="Segoe UI Semibold" panose="020B0702040204020203" pitchFamily="34" charset="0"/>
                <a:cs typeface="Segoe UI Semibold" panose="020B0702040204020203" pitchFamily="34" charset="0"/>
              </a:rPr>
              <a:t> :</a:t>
            </a:r>
            <a:endParaRPr lang="en-US" sz="1600" b="1" dirty="0">
              <a:solidFill>
                <a:srgbClr val="00B0F0"/>
              </a:solidFill>
              <a:latin typeface="Segoe UI Semibold" panose="020B0702040204020203" pitchFamily="34" charset="0"/>
              <a:cs typeface="Segoe UI Semibold" panose="020B0702040204020203" pitchFamily="34" charset="0"/>
            </a:endParaRPr>
          </a:p>
        </p:txBody>
      </p:sp>
      <p:sp>
        <p:nvSpPr>
          <p:cNvPr id="17" name="Rounded Rectangle 16"/>
          <p:cNvSpPr/>
          <p:nvPr/>
        </p:nvSpPr>
        <p:spPr>
          <a:xfrm>
            <a:off x="218363" y="2811439"/>
            <a:ext cx="11723427" cy="346653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3" name="Rectangle 12"/>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423891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46" y="272954"/>
            <a:ext cx="10058400" cy="1450757"/>
          </a:xfrm>
        </p:spPr>
        <p:txBody>
          <a:bodyPr anchor="b">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العوامل الاحيائية</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Biological Factors</a:t>
            </a:r>
          </a:p>
        </p:txBody>
      </p:sp>
      <p:grpSp>
        <p:nvGrpSpPr>
          <p:cNvPr id="9" name="Group 8"/>
          <p:cNvGrpSpPr/>
          <p:nvPr/>
        </p:nvGrpSpPr>
        <p:grpSpPr>
          <a:xfrm>
            <a:off x="6070754" y="1797524"/>
            <a:ext cx="5098807" cy="507164"/>
            <a:chOff x="0" y="-61561"/>
            <a:chExt cx="9687099" cy="669342"/>
          </a:xfrm>
        </p:grpSpPr>
        <p:sp>
          <p:nvSpPr>
            <p:cNvPr id="10" name="Rounded Rectangle 9"/>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r" rtl="1"/>
              <a:r>
                <a:rPr lang="ar-SA" sz="2000" b="1" dirty="0">
                  <a:latin typeface="Segoe UI Semibold" panose="020B0702040204020203" pitchFamily="34" charset="0"/>
                  <a:cs typeface="Segoe UI Semibold" panose="020B0702040204020203" pitchFamily="34" charset="0"/>
                </a:rPr>
                <a:t>ميكانيكية الدفاع </a:t>
              </a:r>
              <a:r>
                <a:rPr lang="en-US" sz="2000" b="1" dirty="0">
                  <a:latin typeface="Segoe UI Semibold" panose="020B0702040204020203" pitchFamily="34" charset="0"/>
                  <a:cs typeface="Segoe UI Semibold" panose="020B0702040204020203" pitchFamily="34" charset="0"/>
                </a:rPr>
                <a:t>Defense mechanisms  </a:t>
              </a:r>
              <a:r>
                <a:rPr lang="ar-SA" sz="2000" b="1" dirty="0">
                  <a:latin typeface="Segoe UI Semibold" panose="020B0702040204020203" pitchFamily="34" charset="0"/>
                  <a:cs typeface="Segoe UI Semibold" panose="020B0702040204020203" pitchFamily="34" charset="0"/>
                </a:rPr>
                <a:t> :</a:t>
              </a:r>
              <a:endParaRPr lang="en-US" sz="2000" dirty="0">
                <a:latin typeface="Segoe UI Semibold" panose="020B0702040204020203" pitchFamily="34" charset="0"/>
                <a:cs typeface="Segoe UI Semibold" panose="020B0702040204020203" pitchFamily="34" charset="0"/>
              </a:endParaRPr>
            </a:p>
          </p:txBody>
        </p:sp>
      </p:grpSp>
      <p:sp>
        <p:nvSpPr>
          <p:cNvPr id="14" name="Rounded Rectangle 13"/>
          <p:cNvSpPr/>
          <p:nvPr/>
        </p:nvSpPr>
        <p:spPr>
          <a:xfrm>
            <a:off x="1064525" y="2279176"/>
            <a:ext cx="10126639" cy="399879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Content Placeholder 7"/>
          <p:cNvSpPr>
            <a:spLocks noGrp="1"/>
          </p:cNvSpPr>
          <p:nvPr>
            <p:ph sz="half" idx="2"/>
          </p:nvPr>
        </p:nvSpPr>
        <p:spPr>
          <a:xfrm>
            <a:off x="3809383" y="2307925"/>
            <a:ext cx="6898001" cy="3942666"/>
          </a:xfrm>
        </p:spPr>
        <p:txBody>
          <a:bodyPr>
            <a:noAutofit/>
          </a:bodyPr>
          <a:lstStyle/>
          <a:p>
            <a:pPr lvl="0" algn="r" rtl="1">
              <a:lnSpc>
                <a:spcPct val="100000"/>
              </a:lnSpc>
            </a:pPr>
            <a:r>
              <a:rPr lang="ar-SA" sz="1600" b="1" dirty="0">
                <a:solidFill>
                  <a:srgbClr val="00B0F0"/>
                </a:solidFill>
                <a:latin typeface="Segoe UI Semibold" panose="020B0702040204020203" pitchFamily="34" charset="0"/>
                <a:cs typeface="Segoe UI Semibold" panose="020B0702040204020203" pitchFamily="34" charset="0"/>
              </a:rPr>
              <a:t>  </a:t>
            </a:r>
            <a:r>
              <a:rPr lang="en-US" sz="1600" b="1" dirty="0">
                <a:solidFill>
                  <a:srgbClr val="00B0F0"/>
                </a:solidFill>
                <a:latin typeface="Segoe UI Semibold" panose="020B0702040204020203" pitchFamily="34" charset="0"/>
                <a:cs typeface="Segoe UI Semibold" panose="020B0702040204020203" pitchFamily="34" charset="0"/>
              </a:rPr>
              <a:t>2</a:t>
            </a:r>
            <a:r>
              <a:rPr lang="ar-SA" sz="1600" b="1" dirty="0">
                <a:solidFill>
                  <a:srgbClr val="00B0F0"/>
                </a:solidFill>
                <a:latin typeface="Segoe UI Semibold" panose="020B0702040204020203" pitchFamily="34" charset="0"/>
                <a:cs typeface="Segoe UI Semibold" panose="020B0702040204020203" pitchFamily="34" charset="0"/>
              </a:rPr>
              <a:t>- السمية </a:t>
            </a:r>
            <a:r>
              <a:rPr lang="en-US" sz="1600" b="1" dirty="0">
                <a:solidFill>
                  <a:srgbClr val="00B0F0"/>
                </a:solidFill>
                <a:latin typeface="Segoe UI Semibold" panose="020B0702040204020203" pitchFamily="34" charset="0"/>
                <a:cs typeface="Segoe UI Semibold" panose="020B0702040204020203" pitchFamily="34" charset="0"/>
              </a:rPr>
              <a:t>Toxicity  </a:t>
            </a:r>
            <a:r>
              <a:rPr lang="ar-SA" sz="1600" b="1" dirty="0">
                <a:solidFill>
                  <a:srgbClr val="00B0F0"/>
                </a:solidFill>
                <a:latin typeface="Segoe UI Semibold" panose="020B0702040204020203" pitchFamily="34" charset="0"/>
                <a:cs typeface="Segoe UI Semibold" panose="020B0702040204020203" pitchFamily="34" charset="0"/>
              </a:rPr>
              <a:t> :</a:t>
            </a:r>
            <a:endParaRPr lang="en-US" sz="1600" dirty="0">
              <a:solidFill>
                <a:srgbClr val="00B0F0"/>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يتركز موضوع السمية في الزواحف والبرمائيات في الثعابين السامة ولكن هناك العديد من البرمائيات السامة.</a:t>
            </a:r>
            <a:endParaRPr lang="en-US" sz="13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الفرق بين الثعابين تستخدم الأنياب في ايصال السم الى الفريسة للحصول على الغذاء والدفاع عن نفسها.</a:t>
            </a:r>
            <a:endParaRPr lang="en-US" sz="13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بينما البرمائيات تستخدم السم حتى لا تكون طعاماً للغير والدفاع.</a:t>
            </a:r>
            <a:endParaRPr lang="en-US" sz="13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كل الضفادع </a:t>
            </a:r>
            <a:r>
              <a:rPr lang="ar-SA" sz="1300" dirty="0" err="1">
                <a:solidFill>
                  <a:schemeClr val="tx1"/>
                </a:solidFill>
                <a:latin typeface="Segoe UI Semibold" panose="020B0702040204020203" pitchFamily="34" charset="0"/>
                <a:cs typeface="Segoe UI Semibold" panose="020B0702040204020203" pitchFamily="34" charset="0"/>
              </a:rPr>
              <a:t>والسلمندرات</a:t>
            </a:r>
            <a:r>
              <a:rPr lang="ar-SA" sz="1300" dirty="0">
                <a:solidFill>
                  <a:schemeClr val="tx1"/>
                </a:solidFill>
                <a:latin typeface="Segoe UI Semibold" panose="020B0702040204020203" pitchFamily="34" charset="0"/>
                <a:cs typeface="Segoe UI Semibold" panose="020B0702040204020203" pitchFamily="34" charset="0"/>
              </a:rPr>
              <a:t> لها غدد سمية على الجلد وسمية الأنواع المختلفة تعتمد على الجلد وسمية الأنواع المختلفة تعتمد على عدد الغدد وعلى قوة السم </a:t>
            </a:r>
            <a:r>
              <a:rPr lang="en-US" sz="1300" dirty="0">
                <a:solidFill>
                  <a:schemeClr val="tx1"/>
                </a:solidFill>
                <a:latin typeface="Segoe UI Semibold" panose="020B0702040204020203" pitchFamily="34" charset="0"/>
                <a:cs typeface="Segoe UI Semibold" panose="020B0702040204020203" pitchFamily="34" charset="0"/>
              </a:rPr>
              <a:t>Potency</a:t>
            </a:r>
            <a:r>
              <a:rPr lang="ar-SA" sz="1300" dirty="0">
                <a:solidFill>
                  <a:schemeClr val="tx1"/>
                </a:solidFill>
                <a:latin typeface="Segoe UI Semibold" panose="020B0702040204020203" pitchFamily="34" charset="0"/>
                <a:cs typeface="Segoe UI Semibold" panose="020B0702040204020203" pitchFamily="34" charset="0"/>
              </a:rPr>
              <a:t> وفعاليته والتي تختلف من القاتل الى النوع الذي يزعج قليلاً.</a:t>
            </a:r>
            <a:endParaRPr lang="en-US" sz="13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بعض </a:t>
            </a:r>
            <a:r>
              <a:rPr lang="ar-SA" sz="1300" dirty="0" err="1">
                <a:solidFill>
                  <a:schemeClr val="tx1"/>
                </a:solidFill>
                <a:latin typeface="Segoe UI Semibold" panose="020B0702040204020203" pitchFamily="34" charset="0"/>
                <a:cs typeface="Segoe UI Semibold" panose="020B0702040204020203" pitchFamily="34" charset="0"/>
              </a:rPr>
              <a:t>السلمندرات</a:t>
            </a:r>
            <a:r>
              <a:rPr lang="ar-SA" sz="1300" dirty="0">
                <a:solidFill>
                  <a:schemeClr val="tx1"/>
                </a:solidFill>
                <a:latin typeface="Segoe UI Semibold" panose="020B0702040204020203" pitchFamily="34" charset="0"/>
                <a:cs typeface="Segoe UI Semibold" panose="020B0702040204020203" pitchFamily="34" charset="0"/>
              </a:rPr>
              <a:t> مثل </a:t>
            </a:r>
            <a:r>
              <a:rPr lang="en-US" sz="1300" dirty="0">
                <a:solidFill>
                  <a:schemeClr val="tx1"/>
                </a:solidFill>
                <a:latin typeface="Segoe UI Semibold" panose="020B0702040204020203" pitchFamily="34" charset="0"/>
                <a:cs typeface="Segoe UI Semibold" panose="020B0702040204020203" pitchFamily="34" charset="0"/>
              </a:rPr>
              <a:t>(</a:t>
            </a:r>
            <a:r>
              <a:rPr lang="en-US" sz="1300" dirty="0" err="1">
                <a:solidFill>
                  <a:schemeClr val="tx1"/>
                </a:solidFill>
                <a:latin typeface="Segoe UI Semibold" panose="020B0702040204020203" pitchFamily="34" charset="0"/>
                <a:cs typeface="Segoe UI Semibold" panose="020B0702040204020203" pitchFamily="34" charset="0"/>
              </a:rPr>
              <a:t>Salamandra</a:t>
            </a:r>
            <a:r>
              <a:rPr lang="en-US" sz="1300" dirty="0">
                <a:solidFill>
                  <a:schemeClr val="tx1"/>
                </a:solidFill>
                <a:latin typeface="Segoe UI Semibold" panose="020B0702040204020203" pitchFamily="34" charset="0"/>
                <a:cs typeface="Segoe UI Semibold" panose="020B0702040204020203" pitchFamily="34" charset="0"/>
              </a:rPr>
              <a:t> &amp; </a:t>
            </a:r>
            <a:r>
              <a:rPr lang="en-US" sz="1300" dirty="0" err="1">
                <a:solidFill>
                  <a:schemeClr val="tx1"/>
                </a:solidFill>
                <a:latin typeface="Segoe UI Semibold" panose="020B0702040204020203" pitchFamily="34" charset="0"/>
                <a:cs typeface="Segoe UI Semibold" panose="020B0702040204020203" pitchFamily="34" charset="0"/>
              </a:rPr>
              <a:t>Notophthalmus</a:t>
            </a:r>
            <a:r>
              <a:rPr lang="en-US" sz="1300" dirty="0">
                <a:solidFill>
                  <a:schemeClr val="tx1"/>
                </a:solidFill>
                <a:latin typeface="Segoe UI Semibold" panose="020B0702040204020203" pitchFamily="34" charset="0"/>
                <a:cs typeface="Segoe UI Semibold" panose="020B0702040204020203" pitchFamily="34" charset="0"/>
              </a:rPr>
              <a:t>)</a:t>
            </a:r>
            <a:r>
              <a:rPr lang="ar-SA" sz="1300" dirty="0">
                <a:solidFill>
                  <a:schemeClr val="tx1"/>
                </a:solidFill>
                <a:latin typeface="Segoe UI Semibold" panose="020B0702040204020203" pitchFamily="34" charset="0"/>
                <a:cs typeface="Segoe UI Semibold" panose="020B0702040204020203" pitchFamily="34" charset="0"/>
              </a:rPr>
              <a:t> لها سم فعّال جداً.</a:t>
            </a:r>
            <a:endParaRPr lang="en-US" sz="13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في الضفادع من عائلة </a:t>
            </a:r>
            <a:r>
              <a:rPr lang="en-US" sz="1300" dirty="0" err="1">
                <a:solidFill>
                  <a:schemeClr val="tx1"/>
                </a:solidFill>
                <a:latin typeface="Segoe UI Semibold" panose="020B0702040204020203" pitchFamily="34" charset="0"/>
                <a:cs typeface="Segoe UI Semibold" panose="020B0702040204020203" pitchFamily="34" charset="0"/>
              </a:rPr>
              <a:t>Dendrobatidae</a:t>
            </a:r>
            <a:r>
              <a:rPr lang="en-US" sz="1300" dirty="0">
                <a:solidFill>
                  <a:schemeClr val="tx1"/>
                </a:solidFill>
                <a:latin typeface="Segoe UI Semibold" panose="020B0702040204020203" pitchFamily="34" charset="0"/>
                <a:cs typeface="Segoe UI Semibold" panose="020B0702040204020203" pitchFamily="34" charset="0"/>
              </a:rPr>
              <a:t> </a:t>
            </a:r>
            <a:r>
              <a:rPr lang="ar-SA" sz="1300" dirty="0">
                <a:solidFill>
                  <a:schemeClr val="tx1"/>
                </a:solidFill>
                <a:latin typeface="Segoe UI Semibold" panose="020B0702040204020203" pitchFamily="34" charset="0"/>
                <a:cs typeface="Segoe UI Semibold" panose="020B0702040204020203" pitchFamily="34" charset="0"/>
              </a:rPr>
              <a:t> لها سم فعال جداً مثل </a:t>
            </a:r>
            <a:r>
              <a:rPr lang="en-US" sz="1300" dirty="0">
                <a:solidFill>
                  <a:schemeClr val="tx1"/>
                </a:solidFill>
                <a:latin typeface="Segoe UI Semibold" panose="020B0702040204020203" pitchFamily="34" charset="0"/>
                <a:cs typeface="Segoe UI Semibold" panose="020B0702040204020203" pitchFamily="34" charset="0"/>
              </a:rPr>
              <a:t>(</a:t>
            </a:r>
            <a:r>
              <a:rPr lang="en-US" sz="1300" dirty="0" err="1">
                <a:solidFill>
                  <a:schemeClr val="tx1"/>
                </a:solidFill>
                <a:latin typeface="Segoe UI Semibold" panose="020B0702040204020203" pitchFamily="34" charset="0"/>
                <a:cs typeface="Segoe UI Semibold" panose="020B0702040204020203" pitchFamily="34" charset="0"/>
              </a:rPr>
              <a:t>Maxican</a:t>
            </a:r>
            <a:r>
              <a:rPr lang="en-US" sz="1300" dirty="0">
                <a:solidFill>
                  <a:schemeClr val="tx1"/>
                </a:solidFill>
                <a:latin typeface="Segoe UI Semibold" panose="020B0702040204020203" pitchFamily="34" charset="0"/>
                <a:cs typeface="Segoe UI Semibold" panose="020B0702040204020203" pitchFamily="34" charset="0"/>
              </a:rPr>
              <a:t> tree frog)</a:t>
            </a:r>
            <a:r>
              <a:rPr lang="ar-SA" sz="1300" dirty="0">
                <a:solidFill>
                  <a:schemeClr val="tx1"/>
                </a:solidFill>
                <a:latin typeface="Segoe UI Semibold" panose="020B0702040204020203" pitchFamily="34" charset="0"/>
                <a:cs typeface="Segoe UI Semibold" panose="020B0702040204020203" pitchFamily="34" charset="0"/>
              </a:rPr>
              <a:t> وتكون الغدد موزعة على كامل اجزاء الجسم .</a:t>
            </a:r>
            <a:endParaRPr lang="en-US" sz="13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بينما انواع اخرى تكون متمركزة في مواضيع معينة مثل الغدد </a:t>
            </a:r>
            <a:r>
              <a:rPr lang="ar-SA" sz="1300" dirty="0" err="1">
                <a:solidFill>
                  <a:schemeClr val="tx1"/>
                </a:solidFill>
                <a:latin typeface="Segoe UI Semibold" panose="020B0702040204020203" pitchFamily="34" charset="0"/>
                <a:cs typeface="Segoe UI Semibold" panose="020B0702040204020203" pitchFamily="34" charset="0"/>
              </a:rPr>
              <a:t>النكفية</a:t>
            </a:r>
            <a:r>
              <a:rPr lang="ar-SA" sz="1300" dirty="0">
                <a:solidFill>
                  <a:schemeClr val="tx1"/>
                </a:solidFill>
                <a:latin typeface="Segoe UI Semibold" panose="020B0702040204020203" pitchFamily="34" charset="0"/>
                <a:cs typeface="Segoe UI Semibold" panose="020B0702040204020203" pitchFamily="34" charset="0"/>
              </a:rPr>
              <a:t> في </a:t>
            </a:r>
            <a:r>
              <a:rPr lang="en-US" sz="1300" i="1" dirty="0" err="1">
                <a:solidFill>
                  <a:schemeClr val="tx1"/>
                </a:solidFill>
                <a:latin typeface="Segoe UI Semibold" panose="020B0702040204020203" pitchFamily="34" charset="0"/>
                <a:cs typeface="Segoe UI Semibold" panose="020B0702040204020203" pitchFamily="34" charset="0"/>
              </a:rPr>
              <a:t>Bufo</a:t>
            </a:r>
            <a:r>
              <a:rPr lang="ar-SA" sz="1300" dirty="0">
                <a:solidFill>
                  <a:schemeClr val="tx1"/>
                </a:solidFill>
                <a:latin typeface="Segoe UI Semibold" panose="020B0702040204020203" pitchFamily="34" charset="0"/>
                <a:cs typeface="Segoe UI Semibold" panose="020B0702040204020203" pitchFamily="34" charset="0"/>
              </a:rPr>
              <a:t>.</a:t>
            </a:r>
            <a:endParaRPr lang="en-US" sz="13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pPr>
            <a:endParaRPr lang="en-US" sz="1400" dirty="0">
              <a:latin typeface="Segoe UI Semibold" panose="020B0702040204020203" pitchFamily="34" charset="0"/>
              <a:cs typeface="Segoe UI Semibold" panose="020B0702040204020203" pitchFamily="34" charset="0"/>
            </a:endParaRPr>
          </a:p>
        </p:txBody>
      </p:sp>
      <p:graphicFrame>
        <p:nvGraphicFramePr>
          <p:cNvPr id="3" name="Diagram 2"/>
          <p:cNvGraphicFramePr/>
          <p:nvPr>
            <p:extLst>
              <p:ext uri="{D42A27DB-BD31-4B8C-83A1-F6EECF244321}">
                <p14:modId xmlns:p14="http://schemas.microsoft.com/office/powerpoint/2010/main" val="3935277285"/>
              </p:ext>
            </p:extLst>
          </p:nvPr>
        </p:nvGraphicFramePr>
        <p:xfrm>
          <a:off x="859810" y="2552132"/>
          <a:ext cx="3220872" cy="3835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3" name="Rectangle 12"/>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265720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46" y="272954"/>
            <a:ext cx="10058400" cy="1450757"/>
          </a:xfrm>
        </p:spPr>
        <p:txBody>
          <a:bodyPr anchor="b">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العوامل الاحيائية</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Biological Factors</a:t>
            </a:r>
          </a:p>
        </p:txBody>
      </p:sp>
      <p:sp>
        <p:nvSpPr>
          <p:cNvPr id="8" name="Content Placeholder 7"/>
          <p:cNvSpPr>
            <a:spLocks noGrp="1"/>
          </p:cNvSpPr>
          <p:nvPr>
            <p:ph sz="half" idx="2"/>
          </p:nvPr>
        </p:nvSpPr>
        <p:spPr>
          <a:xfrm>
            <a:off x="5732060" y="2590382"/>
            <a:ext cx="5791340" cy="3916910"/>
          </a:xfrm>
        </p:spPr>
        <p:txBody>
          <a:bodyPr>
            <a:normAutofit fontScale="92500" lnSpcReduction="10000"/>
          </a:bodyPr>
          <a:lstStyle/>
          <a:p>
            <a:pPr lvl="0" algn="r" rtl="1"/>
            <a:r>
              <a:rPr lang="ar-SA" sz="1700" b="1" dirty="0">
                <a:solidFill>
                  <a:srgbClr val="00B0F0"/>
                </a:solidFill>
                <a:latin typeface="Segoe UI Semibold" panose="020B0702040204020203" pitchFamily="34" charset="0"/>
                <a:cs typeface="Segoe UI Semibold" panose="020B0702040204020203" pitchFamily="34" charset="0"/>
              </a:rPr>
              <a:t>3- التلون والتشكل </a:t>
            </a:r>
            <a:r>
              <a:rPr lang="en-US" sz="1700" b="1" dirty="0">
                <a:solidFill>
                  <a:srgbClr val="00B0F0"/>
                </a:solidFill>
                <a:latin typeface="Segoe UI Semibold" panose="020B0702040204020203" pitchFamily="34" charset="0"/>
                <a:cs typeface="Segoe UI Semibold" panose="020B0702040204020203" pitchFamily="34" charset="0"/>
              </a:rPr>
              <a:t>Coloration </a:t>
            </a:r>
            <a:r>
              <a:rPr lang="ar-SA" sz="1700" b="1" dirty="0">
                <a:solidFill>
                  <a:srgbClr val="00B0F0"/>
                </a:solidFill>
                <a:latin typeface="Segoe UI Semibold" panose="020B0702040204020203" pitchFamily="34" charset="0"/>
                <a:cs typeface="Segoe UI Semibold" panose="020B0702040204020203" pitchFamily="34" charset="0"/>
              </a:rPr>
              <a:t> :</a:t>
            </a:r>
            <a:endParaRPr lang="en-US" sz="1700" b="1" dirty="0">
              <a:solidFill>
                <a:srgbClr val="00B0F0"/>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للتلون أهمية كبيرة في حماية الحيوان في بيئة الطبيعة- بواسطة ملائمة اللون- مع لون البيئة </a:t>
            </a:r>
            <a:r>
              <a:rPr lang="en-US" sz="1400" dirty="0" err="1">
                <a:solidFill>
                  <a:schemeClr val="tx1"/>
                </a:solidFill>
                <a:latin typeface="Segoe UI Semibold" panose="020B0702040204020203" pitchFamily="34" charset="0"/>
                <a:cs typeface="Segoe UI Semibold" panose="020B0702040204020203" pitchFamily="34" charset="0"/>
              </a:rPr>
              <a:t>Comouflage</a:t>
            </a:r>
            <a:r>
              <a:rPr lang="ar-SA" sz="1400" dirty="0">
                <a:solidFill>
                  <a:schemeClr val="tx1"/>
                </a:solidFill>
                <a:latin typeface="Segoe UI Semibold" panose="020B0702040204020203" pitchFamily="34" charset="0"/>
                <a:cs typeface="Segoe UI Semibold" panose="020B0702040204020203" pitchFamily="34" charset="0"/>
              </a:rPr>
              <a:t>.  وأما أن يكون بإزالة حدود الحيوان ومعالم الحيوان مع الوسط الذي يعيش فيه </a:t>
            </a:r>
            <a:r>
              <a:rPr lang="en-US" sz="1400" b="1" dirty="0">
                <a:solidFill>
                  <a:schemeClr val="tx1"/>
                </a:solidFill>
                <a:latin typeface="Segoe UI Semibold" panose="020B0702040204020203" pitchFamily="34" charset="0"/>
                <a:cs typeface="Segoe UI Semibold" panose="020B0702040204020203" pitchFamily="34" charset="0"/>
              </a:rPr>
              <a:t>(</a:t>
            </a:r>
            <a:r>
              <a:rPr lang="en-US" sz="1400" b="1" dirty="0">
                <a:solidFill>
                  <a:schemeClr val="accent1"/>
                </a:solidFill>
                <a:latin typeface="Segoe UI Semibold" panose="020B0702040204020203" pitchFamily="34" charset="0"/>
                <a:cs typeface="Segoe UI Semibold" panose="020B0702040204020203" pitchFamily="34" charset="0"/>
              </a:rPr>
              <a:t>Disruptive coloration</a:t>
            </a:r>
            <a:r>
              <a:rPr lang="en-US" sz="1400" b="1" dirty="0">
                <a:solidFill>
                  <a:schemeClr val="tx1"/>
                </a:solidFill>
                <a:latin typeface="Segoe UI Semibold" panose="020B0702040204020203" pitchFamily="34" charset="0"/>
                <a:cs typeface="Segoe UI Semibold" panose="020B0702040204020203" pitchFamily="34" charset="0"/>
              </a:rPr>
              <a:t>)</a:t>
            </a:r>
            <a:r>
              <a:rPr lang="ar-SA" sz="1400" dirty="0">
                <a:solidFill>
                  <a:schemeClr val="tx1"/>
                </a:solidFill>
                <a:latin typeface="Segoe UI Semibold" panose="020B0702040204020203" pitchFamily="34" charset="0"/>
                <a:cs typeface="Segoe UI Semibold" panose="020B0702040204020203" pitchFamily="34" charset="0"/>
              </a:rPr>
              <a:t>. فاللون الاخضر للضفادع يجعلها يحاكي لون البيئة حيث النباتات الخضراء.</a:t>
            </a:r>
            <a:endParaRPr lang="en-US" sz="14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الخطوط التي تظهر على بعض الأنواع تستخدم لتضليل المفترس وعدم اعطاءه الفرصة للانقضاض الصحيح, كذلك التخطيط يعطي الانطباع بثبوت الحيوان بينما هو يتحرك.</a:t>
            </a:r>
            <a:endParaRPr lang="en-US" sz="14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الألوان الفاقعة (الناصعة) تعطي نوع من التأثير بعدم النسيان لأنها حيوانات سامة أو غير مستساغة لحيوانات أخرى – بالتالي دعوة للابتعاد عنها – خاصية اذا كان هناك سابق خبرة مع نفس النوع – ويدعى هذا تحذير </a:t>
            </a:r>
            <a:r>
              <a:rPr lang="en-US" sz="1400" b="1" dirty="0">
                <a:solidFill>
                  <a:schemeClr val="tx1"/>
                </a:solidFill>
                <a:latin typeface="Segoe UI Semibold" panose="020B0702040204020203" pitchFamily="34" charset="0"/>
                <a:cs typeface="Segoe UI Semibold" panose="020B0702040204020203" pitchFamily="34" charset="0"/>
              </a:rPr>
              <a:t>(</a:t>
            </a:r>
            <a:r>
              <a:rPr lang="en-US" sz="1400" b="1" dirty="0">
                <a:solidFill>
                  <a:schemeClr val="accent1"/>
                </a:solidFill>
                <a:latin typeface="Segoe UI Semibold" panose="020B0702040204020203" pitchFamily="34" charset="0"/>
                <a:cs typeface="Segoe UI Semibold" panose="020B0702040204020203" pitchFamily="34" charset="0"/>
              </a:rPr>
              <a:t>Aposematic coloration</a:t>
            </a:r>
            <a:r>
              <a:rPr lang="en-US" sz="1400" b="1" dirty="0">
                <a:solidFill>
                  <a:schemeClr val="tx1"/>
                </a:solidFill>
                <a:latin typeface="Segoe UI Semibold" panose="020B0702040204020203" pitchFamily="34" charset="0"/>
                <a:cs typeface="Segoe UI Semibold" panose="020B0702040204020203" pitchFamily="34" charset="0"/>
              </a:rPr>
              <a:t>) </a:t>
            </a:r>
            <a:r>
              <a:rPr lang="en-US" sz="1400" dirty="0">
                <a:solidFill>
                  <a:schemeClr val="tx1"/>
                </a:solidFill>
                <a:latin typeface="Segoe UI Semibold" panose="020B0702040204020203" pitchFamily="34" charset="0"/>
                <a:cs typeface="Segoe UI Semibold" panose="020B0702040204020203" pitchFamily="34" charset="0"/>
              </a:rPr>
              <a:t>Warning</a:t>
            </a:r>
            <a:r>
              <a:rPr lang="ar-SA" sz="1400" dirty="0">
                <a:solidFill>
                  <a:schemeClr val="tx1"/>
                </a:solidFill>
                <a:latin typeface="Segoe UI Semibold" panose="020B0702040204020203" pitchFamily="34" charset="0"/>
                <a:cs typeface="Segoe UI Semibold" panose="020B0702040204020203" pitchFamily="34" charset="0"/>
              </a:rPr>
              <a:t>.</a:t>
            </a:r>
            <a:endParaRPr lang="en-US" sz="14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الألوان الفاقعة تستخدم للتخويف أو ادهاش المفترس لكسب الوقت اللازم للهروب. مثل البقع الفاقعة تحت مناطق ملونة, يظهر اللون الفاقع في الوقت المناسب لإلهاء المفترس للهروب.</a:t>
            </a:r>
            <a:endParaRPr lang="en-US" sz="1400" dirty="0">
              <a:solidFill>
                <a:schemeClr val="tx1"/>
              </a:solidFill>
              <a:latin typeface="Segoe UI Semibold" panose="020B0702040204020203" pitchFamily="34" charset="0"/>
              <a:cs typeface="Segoe UI Semibold" panose="020B0702040204020203" pitchFamily="34" charset="0"/>
            </a:endParaRPr>
          </a:p>
          <a:p>
            <a:pPr algn="r" rtl="1"/>
            <a:r>
              <a:rPr lang="ar-SA" sz="1400" b="1" dirty="0">
                <a:solidFill>
                  <a:schemeClr val="tx1"/>
                </a:solidFill>
                <a:latin typeface="Segoe UI Semibold" panose="020B0702040204020203" pitchFamily="34" charset="0"/>
                <a:cs typeface="Segoe UI Semibold" panose="020B0702040204020203" pitchFamily="34" charset="0"/>
              </a:rPr>
              <a:t> </a:t>
            </a:r>
            <a:endParaRPr lang="en-US" sz="1400" dirty="0">
              <a:solidFill>
                <a:schemeClr val="tx1"/>
              </a:solidFill>
              <a:latin typeface="Segoe UI Semibold" panose="020B0702040204020203" pitchFamily="34" charset="0"/>
              <a:cs typeface="Segoe UI Semibold" panose="020B0702040204020203" pitchFamily="34" charset="0"/>
            </a:endParaRPr>
          </a:p>
          <a:p>
            <a:pPr algn="r" rtl="1"/>
            <a:endParaRPr lang="en-US" sz="1400" dirty="0">
              <a:latin typeface="Segoe UI Semibold" panose="020B0702040204020203" pitchFamily="34" charset="0"/>
              <a:cs typeface="Segoe UI Semibold" panose="020B0702040204020203" pitchFamily="34" charset="0"/>
            </a:endParaRPr>
          </a:p>
        </p:txBody>
      </p:sp>
      <p:grpSp>
        <p:nvGrpSpPr>
          <p:cNvPr id="9" name="Group 8"/>
          <p:cNvGrpSpPr/>
          <p:nvPr/>
        </p:nvGrpSpPr>
        <p:grpSpPr>
          <a:xfrm>
            <a:off x="6053070" y="1799831"/>
            <a:ext cx="5098807" cy="507164"/>
            <a:chOff x="0" y="-61561"/>
            <a:chExt cx="9687099" cy="669342"/>
          </a:xfrm>
        </p:grpSpPr>
        <p:sp>
          <p:nvSpPr>
            <p:cNvPr id="10" name="Rounded Rectangle 9"/>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r" rtl="1"/>
              <a:r>
                <a:rPr lang="ar-SA" sz="2000" b="1" dirty="0">
                  <a:latin typeface="Segoe UI Semibold" panose="020B0702040204020203" pitchFamily="34" charset="0"/>
                  <a:cs typeface="Segoe UI Semibold" panose="020B0702040204020203" pitchFamily="34" charset="0"/>
                </a:rPr>
                <a:t>ميكانيكية الدفاع </a:t>
              </a:r>
              <a:r>
                <a:rPr lang="en-US" sz="2000" b="1" dirty="0">
                  <a:latin typeface="Segoe UI Semibold" panose="020B0702040204020203" pitchFamily="34" charset="0"/>
                  <a:cs typeface="Segoe UI Semibold" panose="020B0702040204020203" pitchFamily="34" charset="0"/>
                </a:rPr>
                <a:t>Defense mechanisms  </a:t>
              </a:r>
              <a:r>
                <a:rPr lang="ar-SA" sz="2000" b="1" dirty="0">
                  <a:latin typeface="Segoe UI Semibold" panose="020B0702040204020203" pitchFamily="34" charset="0"/>
                  <a:cs typeface="Segoe UI Semibold" panose="020B0702040204020203" pitchFamily="34" charset="0"/>
                </a:rPr>
                <a:t> :</a:t>
              </a:r>
              <a:endParaRPr lang="en-US" sz="2000" dirty="0">
                <a:latin typeface="Segoe UI Semibold" panose="020B0702040204020203" pitchFamily="34" charset="0"/>
                <a:cs typeface="Segoe UI Semibold" panose="020B0702040204020203" pitchFamily="34" charset="0"/>
              </a:endParaRPr>
            </a:p>
          </p:txBody>
        </p:sp>
      </p:grpSp>
      <p:sp>
        <p:nvSpPr>
          <p:cNvPr id="3" name="Rounded Rectangle 2"/>
          <p:cNvSpPr/>
          <p:nvPr/>
        </p:nvSpPr>
        <p:spPr>
          <a:xfrm>
            <a:off x="1050878" y="2459867"/>
            <a:ext cx="10631605" cy="360608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1706547717"/>
              </p:ext>
            </p:extLst>
          </p:nvPr>
        </p:nvGraphicFramePr>
        <p:xfrm>
          <a:off x="830998" y="2674961"/>
          <a:ext cx="5365086" cy="3777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3" name="Rectangle 12"/>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1367397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46" y="272954"/>
            <a:ext cx="10058400" cy="1450757"/>
          </a:xfrm>
        </p:spPr>
        <p:txBody>
          <a:bodyPr anchor="b">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العوامل الاحيائية</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Biological Factors</a:t>
            </a:r>
          </a:p>
        </p:txBody>
      </p:sp>
      <p:grpSp>
        <p:nvGrpSpPr>
          <p:cNvPr id="9" name="Group 8"/>
          <p:cNvGrpSpPr/>
          <p:nvPr/>
        </p:nvGrpSpPr>
        <p:grpSpPr>
          <a:xfrm>
            <a:off x="6053070" y="1799831"/>
            <a:ext cx="5098807" cy="507164"/>
            <a:chOff x="0" y="-61561"/>
            <a:chExt cx="9687099" cy="669342"/>
          </a:xfrm>
        </p:grpSpPr>
        <p:sp>
          <p:nvSpPr>
            <p:cNvPr id="10" name="Rounded Rectangle 9"/>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r" rtl="1"/>
              <a:r>
                <a:rPr lang="ar-SA" sz="2000" b="1" dirty="0">
                  <a:latin typeface="Segoe UI Semibold" panose="020B0702040204020203" pitchFamily="34" charset="0"/>
                  <a:cs typeface="Segoe UI Semibold" panose="020B0702040204020203" pitchFamily="34" charset="0"/>
                </a:rPr>
                <a:t>ميكانيكية الدفاع </a:t>
              </a:r>
              <a:r>
                <a:rPr lang="en-US" sz="2000" b="1" dirty="0">
                  <a:latin typeface="Segoe UI Semibold" panose="020B0702040204020203" pitchFamily="34" charset="0"/>
                  <a:cs typeface="Segoe UI Semibold" panose="020B0702040204020203" pitchFamily="34" charset="0"/>
                </a:rPr>
                <a:t>Defense mechanisms  </a:t>
              </a:r>
              <a:r>
                <a:rPr lang="ar-SA" sz="2000" b="1" dirty="0">
                  <a:latin typeface="Segoe UI Semibold" panose="020B0702040204020203" pitchFamily="34" charset="0"/>
                  <a:cs typeface="Segoe UI Semibold" panose="020B0702040204020203" pitchFamily="34" charset="0"/>
                </a:rPr>
                <a:t> :</a:t>
              </a:r>
              <a:endParaRPr lang="en-US" sz="2000" dirty="0">
                <a:latin typeface="Segoe UI Semibold" panose="020B0702040204020203" pitchFamily="34" charset="0"/>
                <a:cs typeface="Segoe UI Semibold" panose="020B0702040204020203" pitchFamily="34" charset="0"/>
              </a:endParaRPr>
            </a:p>
          </p:txBody>
        </p:sp>
      </p:grpSp>
      <p:sp>
        <p:nvSpPr>
          <p:cNvPr id="12" name="Content Placeholder 7"/>
          <p:cNvSpPr>
            <a:spLocks noGrp="1"/>
          </p:cNvSpPr>
          <p:nvPr>
            <p:ph sz="half" idx="2"/>
          </p:nvPr>
        </p:nvSpPr>
        <p:spPr>
          <a:xfrm>
            <a:off x="6670856" y="5059847"/>
            <a:ext cx="4687910" cy="1559322"/>
          </a:xfrm>
        </p:spPr>
        <p:txBody>
          <a:bodyPr>
            <a:normAutofit/>
          </a:bodyPr>
          <a:lstStyle/>
          <a:p>
            <a:pPr marL="0" lvl="0" indent="0" algn="ctr" rtl="1">
              <a:buNone/>
            </a:pPr>
            <a:r>
              <a:rPr lang="en-US" sz="1600" b="1" dirty="0" err="1">
                <a:solidFill>
                  <a:srgbClr val="00B0F0"/>
                </a:solidFill>
                <a:latin typeface="Segoe UI Semibold" panose="020B0702040204020203" pitchFamily="34" charset="0"/>
                <a:cs typeface="Segoe UI Semibold" panose="020B0702040204020203" pitchFamily="34" charset="0"/>
              </a:rPr>
              <a:t>Batesian</a:t>
            </a:r>
            <a:r>
              <a:rPr lang="en-US" sz="1600" b="1" dirty="0">
                <a:solidFill>
                  <a:srgbClr val="00B0F0"/>
                </a:solidFill>
                <a:latin typeface="Segoe UI Semibold" panose="020B0702040204020203" pitchFamily="34" charset="0"/>
                <a:cs typeface="Segoe UI Semibold" panose="020B0702040204020203" pitchFamily="34" charset="0"/>
              </a:rPr>
              <a:t>  </a:t>
            </a:r>
          </a:p>
          <a:p>
            <a:pPr algn="justLow" rtl="1">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في هذا النوع يشبه نوع غير مؤذ, مأكول بنوع مؤذ غير مستساغ ويتعلم المفترس اجتناب النوع الثاني وكذلك مشابه له في الشكل وبذا يحمي المتشبه,</a:t>
            </a:r>
            <a:endParaRPr lang="en-US" sz="1300" dirty="0">
              <a:solidFill>
                <a:schemeClr val="tx1"/>
              </a:solidFill>
              <a:latin typeface="Segoe UI Semibold" panose="020B0702040204020203" pitchFamily="34" charset="0"/>
              <a:cs typeface="Segoe UI Semibold" panose="020B0702040204020203" pitchFamily="34" charset="0"/>
            </a:endParaRPr>
          </a:p>
          <a:p>
            <a:pPr marL="0" indent="0" algn="justLow" rtl="1">
              <a:buNone/>
            </a:pPr>
            <a:endParaRPr lang="en-US" sz="1300" dirty="0">
              <a:latin typeface="Segoe UI Semibold" panose="020B0702040204020203" pitchFamily="34" charset="0"/>
              <a:cs typeface="Segoe UI Semibold" panose="020B0702040204020203" pitchFamily="34" charset="0"/>
            </a:endParaRPr>
          </a:p>
        </p:txBody>
      </p:sp>
      <p:sp>
        <p:nvSpPr>
          <p:cNvPr id="14" name="Rounded Rectangle 13"/>
          <p:cNvSpPr/>
          <p:nvPr/>
        </p:nvSpPr>
        <p:spPr>
          <a:xfrm>
            <a:off x="6176041" y="2772188"/>
            <a:ext cx="5588334" cy="346484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5243" y="2975217"/>
            <a:ext cx="2337937" cy="1883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097" y="2959947"/>
            <a:ext cx="2362200" cy="1933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9369" y="2995987"/>
            <a:ext cx="2368100" cy="1958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43292"/>
          <a:stretch/>
        </p:blipFill>
        <p:spPr>
          <a:xfrm>
            <a:off x="750628" y="3016154"/>
            <a:ext cx="2344229" cy="1937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1160060" y="2339539"/>
            <a:ext cx="10044752" cy="615553"/>
          </a:xfrm>
          <a:prstGeom prst="rect">
            <a:avLst/>
          </a:prstGeom>
        </p:spPr>
        <p:txBody>
          <a:bodyPr wrap="square">
            <a:spAutoFit/>
          </a:bodyPr>
          <a:lstStyle/>
          <a:p>
            <a:pPr algn="justLow" rtl="1"/>
            <a:r>
              <a:rPr lang="ar-SA" sz="1600" b="1" dirty="0">
                <a:solidFill>
                  <a:srgbClr val="00B0F0"/>
                </a:solidFill>
                <a:latin typeface="Segoe UI Semibold" panose="020B0702040204020203" pitchFamily="34" charset="0"/>
                <a:cs typeface="Segoe UI Semibold" panose="020B0702040204020203" pitchFamily="34" charset="0"/>
              </a:rPr>
              <a:t>4- التشبه </a:t>
            </a:r>
            <a:r>
              <a:rPr lang="en-US" sz="1600" b="1" dirty="0">
                <a:solidFill>
                  <a:srgbClr val="00B0F0"/>
                </a:solidFill>
                <a:latin typeface="Segoe UI Semibold" panose="020B0702040204020203" pitchFamily="34" charset="0"/>
                <a:cs typeface="Segoe UI Semibold" panose="020B0702040204020203" pitchFamily="34" charset="0"/>
              </a:rPr>
              <a:t> Mimicry  </a:t>
            </a:r>
            <a:r>
              <a:rPr lang="ar-SA" sz="1600" b="1" dirty="0">
                <a:solidFill>
                  <a:srgbClr val="00B0F0"/>
                </a:solidFill>
                <a:latin typeface="Segoe UI Semibold" panose="020B0702040204020203" pitchFamily="34" charset="0"/>
                <a:cs typeface="Segoe UI Semibold" panose="020B0702040204020203" pitchFamily="34" charset="0"/>
              </a:rPr>
              <a:t>: </a:t>
            </a:r>
            <a:r>
              <a:rPr lang="ar-SA" sz="1600" dirty="0">
                <a:latin typeface="Segoe UI Semibold" panose="020B0702040204020203" pitchFamily="34" charset="0"/>
                <a:cs typeface="Segoe UI Semibold" panose="020B0702040204020203" pitchFamily="34" charset="0"/>
              </a:rPr>
              <a:t>يعني التشبه بنوع آخر للحصول على بعض المكاسب وهناك نوعان منها :</a:t>
            </a:r>
            <a:endParaRPr lang="en-US" sz="1600" dirty="0">
              <a:latin typeface="Segoe UI Semibold" panose="020B0702040204020203" pitchFamily="34" charset="0"/>
              <a:cs typeface="Segoe UI Semibold" panose="020B0702040204020203" pitchFamily="34" charset="0"/>
            </a:endParaRPr>
          </a:p>
          <a:p>
            <a:pPr lvl="0" algn="justLow" rtl="1"/>
            <a:endParaRPr lang="en-US" dirty="0">
              <a:solidFill>
                <a:srgbClr val="00B0F0"/>
              </a:solidFill>
              <a:latin typeface="Segoe UI Semibold" panose="020B0702040204020203" pitchFamily="34" charset="0"/>
              <a:cs typeface="Segoe UI Semibold" panose="020B0702040204020203" pitchFamily="34" charset="0"/>
            </a:endParaRPr>
          </a:p>
        </p:txBody>
      </p:sp>
      <p:sp>
        <p:nvSpPr>
          <p:cNvPr id="8" name="Rectangle 7"/>
          <p:cNvSpPr/>
          <p:nvPr/>
        </p:nvSpPr>
        <p:spPr>
          <a:xfrm>
            <a:off x="655093" y="5022193"/>
            <a:ext cx="4926841" cy="1212640"/>
          </a:xfrm>
          <a:prstGeom prst="rect">
            <a:avLst/>
          </a:prstGeom>
        </p:spPr>
        <p:txBody>
          <a:bodyPr wrap="square">
            <a:spAutoFit/>
          </a:bodyPr>
          <a:lstStyle/>
          <a:p>
            <a:pPr lvl="1" algn="ctr"/>
            <a:r>
              <a:rPr lang="en-US" sz="1600" b="1" dirty="0" err="1">
                <a:solidFill>
                  <a:srgbClr val="00B0F0"/>
                </a:solidFill>
                <a:latin typeface="Segoe UI Semibold" panose="020B0702040204020203" pitchFamily="34" charset="0"/>
                <a:cs typeface="Segoe UI Semibold" panose="020B0702040204020203" pitchFamily="34" charset="0"/>
              </a:rPr>
              <a:t>Mullerian</a:t>
            </a:r>
            <a:r>
              <a:rPr lang="en-US" sz="1100" b="1" dirty="0">
                <a:latin typeface="Segoe UI Semibold" panose="020B0702040204020203" pitchFamily="34" charset="0"/>
                <a:cs typeface="Segoe UI Semibold" panose="020B0702040204020203" pitchFamily="34" charset="0"/>
              </a:rPr>
              <a:t> </a:t>
            </a:r>
          </a:p>
          <a:p>
            <a:pPr marL="91440" indent="-91440" algn="justLow" defTabSz="914400" rtl="1">
              <a:lnSpc>
                <a:spcPct val="90000"/>
              </a:lnSpc>
              <a:spcBef>
                <a:spcPts val="1200"/>
              </a:spcBef>
              <a:spcAft>
                <a:spcPts val="200"/>
              </a:spcAft>
              <a:buClr>
                <a:schemeClr val="accent1"/>
              </a:buClr>
              <a:buSzPct val="100000"/>
              <a:buFont typeface="Wingdings" panose="05000000000000000000" pitchFamily="2" charset="2"/>
              <a:buChar char="q"/>
            </a:pPr>
            <a:r>
              <a:rPr lang="ar-SA" sz="1300" dirty="0">
                <a:latin typeface="Segoe UI Semibold" panose="020B0702040204020203" pitchFamily="34" charset="0"/>
                <a:cs typeface="Segoe UI Semibold" panose="020B0702040204020203" pitchFamily="34" charset="0"/>
              </a:rPr>
              <a:t>نوعين أو اكثر من الأنواع السيئة المؤذية تتشبه ببعضها البعض عدد الضحايا المفقودة من كل جيل جديد من المفترس تتعلم الابتعاد عن الفريسة – التي لها شكل معين- يبقى ثابتاً, ولكن ذلك يتوزع على عدد من الأنواع.</a:t>
            </a:r>
            <a:endParaRPr lang="en-US" sz="1300" dirty="0">
              <a:latin typeface="Segoe UI Semibold" panose="020B0702040204020203" pitchFamily="34" charset="0"/>
              <a:cs typeface="Segoe UI Semibold" panose="020B0702040204020203" pitchFamily="34" charset="0"/>
            </a:endParaRPr>
          </a:p>
        </p:txBody>
      </p:sp>
      <p:sp>
        <p:nvSpPr>
          <p:cNvPr id="17" name="Rounded Rectangle 16"/>
          <p:cNvSpPr/>
          <p:nvPr/>
        </p:nvSpPr>
        <p:spPr>
          <a:xfrm>
            <a:off x="418960" y="2774461"/>
            <a:ext cx="5588334" cy="346484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6" name="Picture Placeholder 4"/>
          <p:cNvPicPr>
            <a:picLocks noChangeAspect="1"/>
          </p:cNvPicPr>
          <p:nvPr/>
        </p:nvPicPr>
        <p:blipFill>
          <a:blip r:embed="rId6">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8" name="Rectangle 17"/>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273375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مقدمة</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Introduction</a:t>
            </a:r>
          </a:p>
        </p:txBody>
      </p:sp>
      <p:sp>
        <p:nvSpPr>
          <p:cNvPr id="15" name="Rounded Rectangle 14"/>
          <p:cNvSpPr/>
          <p:nvPr/>
        </p:nvSpPr>
        <p:spPr>
          <a:xfrm>
            <a:off x="1119116" y="1884218"/>
            <a:ext cx="10033793" cy="236912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Rectangle 2"/>
          <p:cNvSpPr/>
          <p:nvPr/>
        </p:nvSpPr>
        <p:spPr>
          <a:xfrm>
            <a:off x="1119117" y="2050473"/>
            <a:ext cx="9909102" cy="2062103"/>
          </a:xfrm>
          <a:prstGeom prst="rect">
            <a:avLst/>
          </a:prstGeom>
        </p:spPr>
        <p:txBody>
          <a:bodyPr wrap="square">
            <a:spAutoFit/>
          </a:bodyPr>
          <a:lstStyle/>
          <a:p>
            <a:pPr marL="91440" indent="-91440" algn="justLow" defTabSz="914400" rtl="1">
              <a:spcBef>
                <a:spcPts val="600"/>
              </a:spcBef>
              <a:spcAft>
                <a:spcPts val="600"/>
              </a:spcAft>
              <a:buClr>
                <a:schemeClr val="accent1"/>
              </a:buClr>
              <a:buSzPct val="100000"/>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علاقة البرمائيات والزواحف لا يقتصر على العوامل الفيزيائية (درجات الحرارة, والرطوبة,  والاتزان المائي) بل تتعداها الى العلاقة بالعوامل الاحيائية بالمحيط مثل الاغتذاء, المنافسة, الافتراس, التطفل... وتشكل هذه العوامل مع العوامل الفيزيائية ما يسمى بالبيئة.</a:t>
            </a:r>
            <a:endParaRPr lang="en-US" sz="1400" dirty="0">
              <a:latin typeface="Segoe UI Semibold" panose="020B0702040204020203" pitchFamily="34" charset="0"/>
              <a:cs typeface="Segoe UI Semibold" panose="020B0702040204020203" pitchFamily="34" charset="0"/>
            </a:endParaRPr>
          </a:p>
          <a:p>
            <a:pPr marL="91440" lvl="0" indent="-91440" algn="justLow" defTabSz="914400" rtl="1">
              <a:spcBef>
                <a:spcPts val="600"/>
              </a:spcBef>
              <a:spcAft>
                <a:spcPts val="600"/>
              </a:spcAft>
              <a:buClr>
                <a:schemeClr val="accent1"/>
              </a:buClr>
              <a:buSzPct val="100000"/>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لا يوفر المحيط عوامل البقاء فقط ولكنه يفرض وبسبب بعض القيود والعوائق على الحيوان وهي التي تحدد كيفية معيشة الحيوان والعدد الذي يمكن ان يعيش من هذا النوع في هذه البيئة المحددة.</a:t>
            </a:r>
            <a:endParaRPr lang="en-US" sz="1400" dirty="0">
              <a:latin typeface="Segoe UI Semibold" panose="020B0702040204020203" pitchFamily="34" charset="0"/>
              <a:cs typeface="Segoe UI Semibold" panose="020B0702040204020203" pitchFamily="34" charset="0"/>
            </a:endParaRPr>
          </a:p>
          <a:p>
            <a:pPr marL="91440" lvl="0" indent="-91440" algn="justLow" defTabSz="914400" rtl="1">
              <a:spcBef>
                <a:spcPts val="600"/>
              </a:spcBef>
              <a:spcAft>
                <a:spcPts val="600"/>
              </a:spcAft>
              <a:buClr>
                <a:schemeClr val="accent1"/>
              </a:buClr>
              <a:buSzPct val="100000"/>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لكل نوع قوة ذاتية تكاثرية موروثة, غير محددة تعطي القدرة لإنتاج اعداد أكثر مما يتحمله الوسط. ولكن هناك مقاومة الوسط أو المحيط, أي قدرته على التحمل المحدد وهذين العاملين يحددان مقدار ما يعيش من النوع ويكون الاتزان بين القوة الحيوية ومقاومة الوسط.</a:t>
            </a:r>
            <a:endParaRPr lang="en-US" sz="1400" dirty="0">
              <a:latin typeface="Segoe UI Semibold" panose="020B0702040204020203" pitchFamily="34" charset="0"/>
              <a:cs typeface="Segoe UI Semibold" panose="020B0702040204020203" pitchFamily="34" charset="0"/>
            </a:endParaRPr>
          </a:p>
          <a:p>
            <a:pPr marL="91440" lvl="0" indent="-91440" algn="justLow" defTabSz="914400" rtl="1">
              <a:spcBef>
                <a:spcPts val="600"/>
              </a:spcBef>
              <a:spcAft>
                <a:spcPts val="600"/>
              </a:spcAft>
              <a:buClr>
                <a:schemeClr val="accent1"/>
              </a:buClr>
              <a:buSzPct val="100000"/>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مقاومة الوسط ليست ثابتة فتارة تكون هناك رطوبة زائدة وتارة أخرى جفاف وقد تكون نقص في الغذاء أو زيادة في الحيوانات المفترسة .</a:t>
            </a:r>
            <a:endParaRPr lang="en-US" sz="1400" dirty="0">
              <a:latin typeface="Segoe UI Semibold" panose="020B0702040204020203" pitchFamily="34" charset="0"/>
              <a:cs typeface="Segoe UI Semibold" panose="020B0702040204020203" pitchFamily="34" charset="0"/>
            </a:endParaRPr>
          </a:p>
        </p:txBody>
      </p:sp>
      <p:pic>
        <p:nvPicPr>
          <p:cNvPr id="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grpSp>
        <p:nvGrpSpPr>
          <p:cNvPr id="10" name="Group 9"/>
          <p:cNvGrpSpPr/>
          <p:nvPr/>
        </p:nvGrpSpPr>
        <p:grpSpPr>
          <a:xfrm>
            <a:off x="1064525" y="4078694"/>
            <a:ext cx="10116092" cy="2502217"/>
            <a:chOff x="0" y="-80090"/>
            <a:chExt cx="9687098" cy="669340"/>
          </a:xfrm>
        </p:grpSpPr>
        <p:sp>
          <p:nvSpPr>
            <p:cNvPr id="11" name="Rounded Rectangle 10"/>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txBox="1"/>
            <p:nvPr/>
          </p:nvSpPr>
          <p:spPr>
            <a:xfrm>
              <a:off x="250531" y="-80090"/>
              <a:ext cx="9283370" cy="669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ar-SA" sz="2000" b="1" dirty="0">
                  <a:solidFill>
                    <a:schemeClr val="bg1"/>
                  </a:solidFill>
                  <a:latin typeface="Segoe UI Semibold" panose="020B0702040204020203" pitchFamily="34" charset="0"/>
                  <a:cs typeface="Segoe UI Semibold" panose="020B0702040204020203" pitchFamily="34" charset="0"/>
                </a:rPr>
                <a:t>قانون الحد الأدنى:</a:t>
              </a:r>
            </a:p>
            <a:p>
              <a:pPr marL="285750" lvl="0" indent="-285750" algn="justLow" defTabSz="889000" rtl="1">
                <a:lnSpc>
                  <a:spcPct val="90000"/>
                </a:lnSpc>
                <a:spcBef>
                  <a:spcPct val="0"/>
                </a:spcBef>
                <a:spcAft>
                  <a:spcPct val="35000"/>
                </a:spcAft>
                <a:buFont typeface="Wingdings" panose="05000000000000000000" pitchFamily="2" charset="2"/>
                <a:buChar char="q"/>
              </a:pPr>
              <a:r>
                <a:rPr lang="ar-SA" dirty="0">
                  <a:solidFill>
                    <a:schemeClr val="bg1"/>
                  </a:solidFill>
                  <a:latin typeface="Segoe UI Semibold" panose="020B0702040204020203" pitchFamily="34" charset="0"/>
                  <a:cs typeface="Segoe UI Semibold" panose="020B0702040204020203" pitchFamily="34" charset="0"/>
                </a:rPr>
                <a:t>من الاسس المهمة لهذه الدراسة ما أفترضه العالم </a:t>
              </a:r>
              <a:r>
                <a:rPr lang="ar-SA" dirty="0" err="1">
                  <a:solidFill>
                    <a:schemeClr val="bg1"/>
                  </a:solidFill>
                  <a:latin typeface="Segoe UI Semibold" panose="020B0702040204020203" pitchFamily="34" charset="0"/>
                  <a:cs typeface="Segoe UI Semibold" panose="020B0702040204020203" pitchFamily="34" charset="0"/>
                </a:rPr>
                <a:t>ليبيج</a:t>
              </a:r>
              <a:r>
                <a:rPr lang="ar-SA" dirty="0">
                  <a:solidFill>
                    <a:schemeClr val="bg1"/>
                  </a:solidFill>
                  <a:latin typeface="Segoe UI Semibold" panose="020B0702040204020203" pitchFamily="34" charset="0"/>
                  <a:cs typeface="Segoe UI Semibold" panose="020B0702040204020203" pitchFamily="34" charset="0"/>
                </a:rPr>
                <a:t> عام 1840م وهو ما يعرف بقانون الحد الأدنى </a:t>
              </a:r>
              <a:r>
                <a:rPr lang="en-US" dirty="0">
                  <a:solidFill>
                    <a:schemeClr val="bg1"/>
                  </a:solidFill>
                  <a:latin typeface="Segoe UI Semibold" panose="020B0702040204020203" pitchFamily="34" charset="0"/>
                  <a:cs typeface="Segoe UI Semibold" panose="020B0702040204020203" pitchFamily="34" charset="0"/>
                </a:rPr>
                <a:t>Low of minimum </a:t>
              </a:r>
              <a:r>
                <a:rPr lang="ar-SA" dirty="0">
                  <a:solidFill>
                    <a:schemeClr val="bg1"/>
                  </a:solidFill>
                  <a:latin typeface="Segoe UI Semibold" panose="020B0702040204020203" pitchFamily="34" charset="0"/>
                  <a:cs typeface="Segoe UI Semibold" panose="020B0702040204020203" pitchFamily="34" charset="0"/>
                </a:rPr>
                <a:t>والذي يحدد أن العامل الموجود في صورة قليلة جداً أو متوفرة بصورة بسيطة يكون له اكبر الأثر في حياة الجماعة.</a:t>
              </a:r>
            </a:p>
            <a:p>
              <a:pPr marL="285750" lvl="0" indent="-285750" algn="justLow" defTabSz="889000" rtl="1">
                <a:lnSpc>
                  <a:spcPct val="90000"/>
                </a:lnSpc>
                <a:spcBef>
                  <a:spcPct val="0"/>
                </a:spcBef>
                <a:spcAft>
                  <a:spcPct val="35000"/>
                </a:spcAft>
                <a:buFont typeface="Wingdings" panose="05000000000000000000" pitchFamily="2" charset="2"/>
                <a:buChar char="q"/>
              </a:pPr>
              <a:r>
                <a:rPr lang="ar-SA" dirty="0">
                  <a:solidFill>
                    <a:schemeClr val="bg1"/>
                  </a:solidFill>
                  <a:latin typeface="Segoe UI Semibold" panose="020B0702040204020203" pitchFamily="34" charset="0"/>
                  <a:cs typeface="Segoe UI Semibold" panose="020B0702040204020203" pitchFamily="34" charset="0"/>
                </a:rPr>
                <a:t>فمثلاً لو أن الطعام – كعامل محدد – موجود بكمية قليلة فإن هذه الكمية هي التي تحدد مقدار ما يوجد من هذا النوع في تلك المنطقة .</a:t>
              </a:r>
            </a:p>
          </p:txBody>
        </p:sp>
      </p:grpSp>
    </p:spTree>
    <p:extLst>
      <p:ext uri="{BB962C8B-B14F-4D97-AF65-F5344CB8AC3E}">
        <p14:creationId xmlns:p14="http://schemas.microsoft.com/office/powerpoint/2010/main" val="43267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مقدمة</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Introduction</a:t>
            </a:r>
          </a:p>
        </p:txBody>
      </p:sp>
      <p:sp>
        <p:nvSpPr>
          <p:cNvPr id="11" name="Rectangle 10"/>
          <p:cNvSpPr/>
          <p:nvPr/>
        </p:nvSpPr>
        <p:spPr>
          <a:xfrm>
            <a:off x="6673755" y="3863821"/>
            <a:ext cx="4373487" cy="2308324"/>
          </a:xfrm>
          <a:prstGeom prst="rect">
            <a:avLst/>
          </a:prstGeom>
        </p:spPr>
        <p:txBody>
          <a:bodyPr wrap="square">
            <a:spAutoFit/>
          </a:bodyPr>
          <a:lstStyle/>
          <a:p>
            <a:pPr marL="91440" indent="-91440" algn="justLow" defTabSz="914400" rtl="1">
              <a:buClr>
                <a:schemeClr val="accent1"/>
              </a:buClr>
              <a:buSzPct val="100000"/>
              <a:buFont typeface="Wingdings" panose="05000000000000000000" pitchFamily="2" charset="2"/>
              <a:buChar char="q"/>
            </a:pPr>
            <a:r>
              <a:rPr lang="ar-SA" sz="1600" b="1" dirty="0">
                <a:latin typeface="Segoe UI Semibold" panose="020B0702040204020203" pitchFamily="34" charset="0"/>
                <a:cs typeface="Segoe UI Semibold" panose="020B0702040204020203" pitchFamily="34" charset="0"/>
              </a:rPr>
              <a:t>واصبح القانون </a:t>
            </a:r>
            <a:r>
              <a:rPr lang="en-US" sz="1400" b="1" dirty="0">
                <a:latin typeface="Segoe UI Semibold" panose="020B0702040204020203" pitchFamily="34" charset="0"/>
                <a:cs typeface="Segoe UI Semibold" panose="020B0702040204020203" pitchFamily="34" charset="0"/>
              </a:rPr>
              <a:t>The law of Tolerance</a:t>
            </a:r>
            <a:r>
              <a:rPr lang="ar-SA" sz="1400" b="1" dirty="0">
                <a:latin typeface="Segoe UI Semibold" panose="020B0702040204020203" pitchFamily="34" charset="0"/>
                <a:cs typeface="Segoe UI Semibold" panose="020B0702040204020203" pitchFamily="34" charset="0"/>
              </a:rPr>
              <a:t> </a:t>
            </a:r>
            <a:r>
              <a:rPr lang="ar-SA" sz="1600" b="1" dirty="0">
                <a:latin typeface="Segoe UI Semibold" panose="020B0702040204020203" pitchFamily="34" charset="0"/>
                <a:cs typeface="Segoe UI Semibold" panose="020B0702040204020203" pitchFamily="34" charset="0"/>
              </a:rPr>
              <a:t>(قانون التحمل) والذي ينص على :-</a:t>
            </a:r>
            <a:endParaRPr lang="en-US" sz="1600" b="1" dirty="0">
              <a:latin typeface="Segoe UI Semibold" panose="020B0702040204020203" pitchFamily="34" charset="0"/>
              <a:cs typeface="Segoe UI Semibold" panose="020B0702040204020203" pitchFamily="34" charset="0"/>
            </a:endParaRPr>
          </a:p>
          <a:p>
            <a:pPr marL="228600" lvl="0" indent="-228600" algn="justLow" rtl="1">
              <a:buFont typeface="+mj-lt"/>
              <a:buAutoNum type="arabicPeriod"/>
            </a:pPr>
            <a:r>
              <a:rPr lang="ar-SA" sz="1400" dirty="0">
                <a:latin typeface="Segoe UI Semibold" panose="020B0702040204020203" pitchFamily="34" charset="0"/>
                <a:cs typeface="Segoe UI Semibold" panose="020B0702040204020203" pitchFamily="34" charset="0"/>
              </a:rPr>
              <a:t>أن هناك حدود للتحمل دنيا وعليا.</a:t>
            </a:r>
            <a:endParaRPr lang="en-US" sz="1400" dirty="0">
              <a:latin typeface="Segoe UI Semibold" panose="020B0702040204020203" pitchFamily="34" charset="0"/>
              <a:cs typeface="Segoe UI Semibold" panose="020B0702040204020203" pitchFamily="34" charset="0"/>
            </a:endParaRPr>
          </a:p>
          <a:p>
            <a:pPr marL="228600" lvl="0" indent="-228600" algn="justLow" rtl="1">
              <a:buFont typeface="+mj-lt"/>
              <a:buAutoNum type="arabicPeriod"/>
            </a:pPr>
            <a:r>
              <a:rPr lang="ar-SA" sz="1400" dirty="0">
                <a:latin typeface="Segoe UI Semibold" panose="020B0702040204020203" pitchFamily="34" charset="0"/>
                <a:cs typeface="Segoe UI Semibold" panose="020B0702040204020203" pitchFamily="34" charset="0"/>
              </a:rPr>
              <a:t>بين هذين الحدين مجال.</a:t>
            </a:r>
            <a:endParaRPr lang="en-US" sz="1400" dirty="0">
              <a:latin typeface="Segoe UI Semibold" panose="020B0702040204020203" pitchFamily="34" charset="0"/>
              <a:cs typeface="Segoe UI Semibold" panose="020B0702040204020203" pitchFamily="34" charset="0"/>
            </a:endParaRPr>
          </a:p>
          <a:p>
            <a:pPr marL="228600" lvl="0" indent="-228600" algn="justLow" rtl="1">
              <a:buFont typeface="+mj-lt"/>
              <a:buAutoNum type="arabicPeriod"/>
            </a:pPr>
            <a:r>
              <a:rPr lang="ar-SA" sz="1400" dirty="0">
                <a:latin typeface="Segoe UI Semibold" panose="020B0702040204020203" pitchFamily="34" charset="0"/>
                <a:cs typeface="Segoe UI Semibold" panose="020B0702040204020203" pitchFamily="34" charset="0"/>
              </a:rPr>
              <a:t>هذا المجال يمكن ان يكون ضيقاً أو واسعاً.</a:t>
            </a:r>
            <a:endParaRPr lang="en-US" sz="1400" dirty="0">
              <a:latin typeface="Segoe UI Semibold" panose="020B0702040204020203" pitchFamily="34" charset="0"/>
              <a:cs typeface="Segoe UI Semibold" panose="020B0702040204020203" pitchFamily="34" charset="0"/>
            </a:endParaRPr>
          </a:p>
          <a:p>
            <a:pPr marL="228600" lvl="0" indent="-228600" algn="justLow" rtl="1">
              <a:buFont typeface="+mj-lt"/>
              <a:buAutoNum type="arabicPeriod"/>
            </a:pPr>
            <a:r>
              <a:rPr lang="ar-SA" sz="1400" dirty="0">
                <a:latin typeface="Segoe UI Semibold" panose="020B0702040204020203" pitchFamily="34" charset="0"/>
                <a:cs typeface="Segoe UI Semibold" panose="020B0702040204020203" pitchFamily="34" charset="0"/>
              </a:rPr>
              <a:t>اتساع المجال وضيقة يحددان انتشار الحيوان أو محدوديته.</a:t>
            </a:r>
            <a:endParaRPr lang="en-US" sz="1400" dirty="0">
              <a:latin typeface="Segoe UI Semibold" panose="020B0702040204020203" pitchFamily="34" charset="0"/>
              <a:cs typeface="Segoe UI Semibold" panose="020B0702040204020203" pitchFamily="34" charset="0"/>
            </a:endParaRPr>
          </a:p>
          <a:p>
            <a:pPr marL="228600" lvl="0" indent="-228600" algn="justLow" rtl="1">
              <a:buFont typeface="+mj-lt"/>
              <a:buAutoNum type="arabicPeriod"/>
            </a:pPr>
            <a:r>
              <a:rPr lang="ar-SA" sz="1400" dirty="0">
                <a:latin typeface="Segoe UI Semibold" panose="020B0702040204020203" pitchFamily="34" charset="0"/>
                <a:cs typeface="Segoe UI Semibold" panose="020B0702040204020203" pitchFamily="34" charset="0"/>
              </a:rPr>
              <a:t>فترة التكاثر والنمو هي اكثر العوامل المحددة.</a:t>
            </a:r>
            <a:endParaRPr lang="en-US" sz="1400" dirty="0">
              <a:latin typeface="Segoe UI Semibold" panose="020B0702040204020203" pitchFamily="34" charset="0"/>
              <a:cs typeface="Segoe UI Semibold" panose="020B0702040204020203" pitchFamily="34" charset="0"/>
            </a:endParaRPr>
          </a:p>
          <a:p>
            <a:pPr marL="228600" lvl="0" indent="-228600" algn="justLow" rtl="1">
              <a:buFont typeface="+mj-lt"/>
              <a:buAutoNum type="arabicPeriod"/>
            </a:pPr>
            <a:r>
              <a:rPr lang="ar-SA" sz="1400" dirty="0">
                <a:latin typeface="Segoe UI Semibold" panose="020B0702040204020203" pitchFamily="34" charset="0"/>
                <a:cs typeface="Segoe UI Semibold" panose="020B0702040204020203" pitchFamily="34" charset="0"/>
              </a:rPr>
              <a:t>العوامل المحددة تكون أكثر شدة على البيضة والجنين واليرقة منها على الحيوان البالغ.</a:t>
            </a:r>
            <a:endParaRPr lang="en-US" sz="1400" dirty="0">
              <a:latin typeface="Segoe UI Semibold" panose="020B0702040204020203" pitchFamily="34" charset="0"/>
              <a:cs typeface="Segoe UI Semibold" panose="020B0702040204020203" pitchFamily="34" charset="0"/>
            </a:endParaRPr>
          </a:p>
        </p:txBody>
      </p:sp>
      <p:sp>
        <p:nvSpPr>
          <p:cNvPr id="14" name="Rectangle 13"/>
          <p:cNvSpPr/>
          <p:nvPr/>
        </p:nvSpPr>
        <p:spPr>
          <a:xfrm>
            <a:off x="6591869" y="2139384"/>
            <a:ext cx="4446893" cy="1508105"/>
          </a:xfrm>
          <a:prstGeom prst="rect">
            <a:avLst/>
          </a:prstGeom>
        </p:spPr>
        <p:txBody>
          <a:bodyPr wrap="square">
            <a:spAutoFit/>
          </a:bodyPr>
          <a:lstStyle/>
          <a:p>
            <a:pPr marL="91440" indent="-91440" algn="justLow" defTabSz="914400" rtl="1">
              <a:spcBef>
                <a:spcPts val="600"/>
              </a:spcBef>
              <a:spcAft>
                <a:spcPts val="600"/>
              </a:spcAft>
              <a:buClr>
                <a:schemeClr val="accent1"/>
              </a:buClr>
              <a:buSzPct val="100000"/>
              <a:buFont typeface="Calibri" panose="020F0502020204030204" pitchFamily="34" charset="0"/>
              <a:buChar char=" "/>
            </a:pPr>
            <a:r>
              <a:rPr lang="ar-SA" b="1" dirty="0">
                <a:solidFill>
                  <a:schemeClr val="accent1"/>
                </a:solidFill>
                <a:latin typeface="Segoe UI Semibold" panose="020B0702040204020203" pitchFamily="34" charset="0"/>
                <a:cs typeface="Segoe UI Semibold" panose="020B0702040204020203" pitchFamily="34" charset="0"/>
              </a:rPr>
              <a:t>قانون التحمل :</a:t>
            </a:r>
            <a:endParaRPr lang="en-US" b="1" dirty="0">
              <a:solidFill>
                <a:schemeClr val="accent1"/>
              </a:solidFill>
              <a:latin typeface="Segoe UI Semibold" panose="020B0702040204020203" pitchFamily="34" charset="0"/>
              <a:cs typeface="Segoe UI Semibold" panose="020B0702040204020203" pitchFamily="34" charset="0"/>
            </a:endParaRPr>
          </a:p>
          <a:p>
            <a:pPr marL="91440" indent="-91440" algn="justLow" defTabSz="914400" rtl="1">
              <a:spcBef>
                <a:spcPts val="600"/>
              </a:spcBef>
              <a:spcAft>
                <a:spcPts val="600"/>
              </a:spcAft>
              <a:buClr>
                <a:schemeClr val="accent1"/>
              </a:buClr>
              <a:buSzPct val="100000"/>
              <a:buFont typeface="Wingdings" panose="05000000000000000000" pitchFamily="2" charset="2"/>
              <a:buChar char="q"/>
            </a:pPr>
            <a:r>
              <a:rPr lang="ar-SA" sz="1600" dirty="0">
                <a:latin typeface="Segoe UI Semibold" panose="020B0702040204020203" pitchFamily="34" charset="0"/>
                <a:cs typeface="Segoe UI Semibold" panose="020B0702040204020203" pitchFamily="34" charset="0"/>
              </a:rPr>
              <a:t>قام </a:t>
            </a:r>
            <a:r>
              <a:rPr lang="ar-SA" sz="1600" dirty="0" err="1">
                <a:latin typeface="Segoe UI Semibold" panose="020B0702040204020203" pitchFamily="34" charset="0"/>
                <a:cs typeface="Segoe UI Semibold" panose="020B0702040204020203" pitchFamily="34" charset="0"/>
              </a:rPr>
              <a:t>شلفرد</a:t>
            </a:r>
            <a:r>
              <a:rPr lang="ar-SA" sz="1600" dirty="0">
                <a:latin typeface="Segoe UI Semibold" panose="020B0702040204020203" pitchFamily="34" charset="0"/>
                <a:cs typeface="Segoe UI Semibold" panose="020B0702040204020203" pitchFamily="34" charset="0"/>
              </a:rPr>
              <a:t> بتطوير هذا القانون وقال ان الحد الأدنى ليس فقط هو العامل المحدد ولكن كذلك الحد الأعلى </a:t>
            </a:r>
            <a:r>
              <a:rPr lang="en-US" sz="1600" dirty="0">
                <a:latin typeface="Segoe UI Semibold" panose="020B0702040204020203" pitchFamily="34" charset="0"/>
                <a:cs typeface="Segoe UI Semibold" panose="020B0702040204020203" pitchFamily="34" charset="0"/>
              </a:rPr>
              <a:t>Maximum</a:t>
            </a:r>
            <a:r>
              <a:rPr lang="ar-SA" sz="1600" dirty="0">
                <a:latin typeface="Segoe UI Semibold" panose="020B0702040204020203" pitchFamily="34" charset="0"/>
                <a:cs typeface="Segoe UI Semibold" panose="020B0702040204020203" pitchFamily="34" charset="0"/>
              </a:rPr>
              <a:t> مثل درجة الحرارة العليا, كمية كبيرة من الماء للنباتات, كمية كبيره من الضوء.</a:t>
            </a:r>
            <a:endParaRPr lang="en-US" sz="1600" dirty="0">
              <a:latin typeface="Segoe UI Semibold" panose="020B0702040204020203" pitchFamily="34" charset="0"/>
              <a:cs typeface="Segoe UI Semibold" panose="020B0702040204020203" pitchFamily="34" charset="0"/>
            </a:endParaRPr>
          </a:p>
        </p:txBody>
      </p:sp>
      <p:sp>
        <p:nvSpPr>
          <p:cNvPr id="16" name="Rounded Rectangle 15"/>
          <p:cNvSpPr/>
          <p:nvPr/>
        </p:nvSpPr>
        <p:spPr>
          <a:xfrm>
            <a:off x="1011383" y="1919578"/>
            <a:ext cx="10221760" cy="432882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036" y="2175164"/>
            <a:ext cx="5029821" cy="3948545"/>
          </a:xfrm>
          <a:prstGeom prst="rect">
            <a:avLst/>
          </a:prstGeom>
        </p:spPr>
      </p:pic>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89202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46" y="272954"/>
            <a:ext cx="10058400" cy="1450757"/>
          </a:xfrm>
        </p:spPr>
        <p:txBody>
          <a:bodyPr anchor="b">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تفاعلات المجتمع</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Community Interaction</a:t>
            </a:r>
          </a:p>
        </p:txBody>
      </p:sp>
      <p:grpSp>
        <p:nvGrpSpPr>
          <p:cNvPr id="13" name="Group 12"/>
          <p:cNvGrpSpPr/>
          <p:nvPr/>
        </p:nvGrpSpPr>
        <p:grpSpPr>
          <a:xfrm>
            <a:off x="4913193" y="4337373"/>
            <a:ext cx="6298867" cy="699490"/>
            <a:chOff x="0" y="0"/>
            <a:chExt cx="9687098" cy="576630"/>
          </a:xfrm>
        </p:grpSpPr>
        <p:sp>
          <p:nvSpPr>
            <p:cNvPr id="20" name="Rounded Rectangle 19"/>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txBox="1"/>
            <p:nvPr/>
          </p:nvSpPr>
          <p:spPr>
            <a:xfrm>
              <a:off x="30933" y="77972"/>
              <a:ext cx="9637723" cy="4986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justLow" rtl="1"/>
              <a:r>
                <a:rPr lang="ar-SA" sz="2000" b="1" dirty="0">
                  <a:solidFill>
                    <a:schemeClr val="bg1"/>
                  </a:solidFill>
                  <a:latin typeface="Segoe UI Semibold" panose="020B0702040204020203" pitchFamily="34" charset="0"/>
                  <a:cs typeface="Segoe UI Semibold" panose="020B0702040204020203" pitchFamily="34" charset="0"/>
                </a:rPr>
                <a:t>مكونات الجماعة وتفاعلاتها </a:t>
              </a:r>
              <a:r>
                <a:rPr lang="en-US" sz="2000" b="1" dirty="0">
                  <a:solidFill>
                    <a:schemeClr val="bg1"/>
                  </a:solidFill>
                  <a:latin typeface="Segoe UI Semibold" panose="020B0702040204020203" pitchFamily="34" charset="0"/>
                  <a:cs typeface="Segoe UI Semibold" panose="020B0702040204020203" pitchFamily="34" charset="0"/>
                </a:rPr>
                <a:t>Population Components </a:t>
              </a:r>
              <a:r>
                <a:rPr lang="ar-SA" sz="2000" b="1" dirty="0">
                  <a:solidFill>
                    <a:schemeClr val="bg1"/>
                  </a:solidFill>
                  <a:latin typeface="Segoe UI Semibold" panose="020B0702040204020203" pitchFamily="34" charset="0"/>
                  <a:cs typeface="Segoe UI Semibold" panose="020B0702040204020203" pitchFamily="34" charset="0"/>
                </a:rPr>
                <a:t>:</a:t>
              </a:r>
            </a:p>
            <a:p>
              <a:pPr algn="justLow" rtl="1"/>
              <a:endParaRPr lang="en-US" dirty="0">
                <a:solidFill>
                  <a:schemeClr val="bg1"/>
                </a:solidFill>
                <a:latin typeface="Segoe UI Semibold" panose="020B0702040204020203" pitchFamily="34" charset="0"/>
                <a:cs typeface="Segoe UI Semibold" panose="020B0702040204020203" pitchFamily="34" charset="0"/>
              </a:endParaRPr>
            </a:p>
          </p:txBody>
        </p:sp>
      </p:grpSp>
      <p:graphicFrame>
        <p:nvGraphicFramePr>
          <p:cNvPr id="7" name="Content Placeholder 6"/>
          <p:cNvGraphicFramePr>
            <a:graphicFrameLocks noGrp="1"/>
          </p:cNvGraphicFramePr>
          <p:nvPr>
            <p:ph sz="half" idx="2"/>
            <p:extLst>
              <p:ext uri="{D42A27DB-BD31-4B8C-83A1-F6EECF244321}">
                <p14:modId xmlns:p14="http://schemas.microsoft.com/office/powerpoint/2010/main" val="42495501"/>
              </p:ext>
            </p:extLst>
          </p:nvPr>
        </p:nvGraphicFramePr>
        <p:xfrm>
          <a:off x="758565" y="1856094"/>
          <a:ext cx="10159644" cy="2101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1036814" y="5119281"/>
            <a:ext cx="10249468" cy="923330"/>
          </a:xfrm>
          <a:prstGeom prst="rect">
            <a:avLst/>
          </a:prstGeom>
        </p:spPr>
        <p:txBody>
          <a:bodyPr wrap="square">
            <a:spAutoFit/>
          </a:bodyPr>
          <a:lstStyle/>
          <a:p>
            <a:pPr marL="285750" indent="-285750" algn="justLow" rtl="1">
              <a:buClr>
                <a:schemeClr val="accent1"/>
              </a:buClr>
              <a:buFont typeface="Wingdings" panose="05000000000000000000" pitchFamily="2" charset="2"/>
              <a:buChar char="q"/>
            </a:pPr>
            <a:r>
              <a:rPr lang="ar-SA" dirty="0">
                <a:latin typeface="Segoe UI Semibold" panose="020B0702040204020203" pitchFamily="34" charset="0"/>
                <a:cs typeface="Segoe UI Semibold" panose="020B0702040204020203" pitchFamily="34" charset="0"/>
              </a:rPr>
              <a:t>ان الجماعة </a:t>
            </a:r>
            <a:r>
              <a:rPr lang="en-US" dirty="0">
                <a:latin typeface="Segoe UI Semibold" panose="020B0702040204020203" pitchFamily="34" charset="0"/>
                <a:cs typeface="Segoe UI Semibold" panose="020B0702040204020203" pitchFamily="34" charset="0"/>
              </a:rPr>
              <a:t>(Population)</a:t>
            </a:r>
            <a:r>
              <a:rPr lang="ar-SA" dirty="0">
                <a:latin typeface="Segoe UI Semibold" panose="020B0702040204020203" pitchFamily="34" charset="0"/>
                <a:cs typeface="Segoe UI Semibold" panose="020B0702040204020203" pitchFamily="34" charset="0"/>
              </a:rPr>
              <a:t> عبارة عن مجموعة من الأفراد المتشابهة التي تعيش في نفس المنطقة. وتعد كل جماعة بانها الوحدة المتكيفة مع ضغط البيئة وهذا التكيف عبارة عن نتائج الصراع الفردي لأجل البقاء, ولأجل استمرارية نوعها الجيني في الحياة. وتتغير الجماعة من خلال النسبة والمدة الزمنية العمرية لمكوناتها.</a:t>
            </a:r>
            <a:endParaRPr lang="en-US" dirty="0">
              <a:latin typeface="Segoe UI Semibold" panose="020B0702040204020203" pitchFamily="34" charset="0"/>
              <a:cs typeface="Segoe UI Semibold" panose="020B0702040204020203" pitchFamily="34" charset="0"/>
            </a:endParaRPr>
          </a:p>
        </p:txBody>
      </p:sp>
      <p:pic>
        <p:nvPicPr>
          <p:cNvPr id="9"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1" name="Rectangle 10"/>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12" name="Rounded Rectangle 11"/>
          <p:cNvSpPr/>
          <p:nvPr/>
        </p:nvSpPr>
        <p:spPr>
          <a:xfrm>
            <a:off x="1011383" y="5043055"/>
            <a:ext cx="10221760" cy="108065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5288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46" y="272954"/>
            <a:ext cx="10058400" cy="1450757"/>
          </a:xfrm>
        </p:spPr>
        <p:txBody>
          <a:bodyPr anchor="b">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تفاعلات المجتمع</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Community Interaction</a:t>
            </a:r>
          </a:p>
        </p:txBody>
      </p:sp>
      <p:sp>
        <p:nvSpPr>
          <p:cNvPr id="8" name="Content Placeholder 7"/>
          <p:cNvSpPr>
            <a:spLocks noGrp="1"/>
          </p:cNvSpPr>
          <p:nvPr>
            <p:ph sz="half" idx="2"/>
          </p:nvPr>
        </p:nvSpPr>
        <p:spPr>
          <a:xfrm>
            <a:off x="6234545" y="2059249"/>
            <a:ext cx="5041574" cy="4345062"/>
          </a:xfrm>
        </p:spPr>
        <p:txBody>
          <a:bodyPr>
            <a:normAutofit fontScale="70000" lnSpcReduction="20000"/>
          </a:bodyPr>
          <a:lstStyle/>
          <a:p>
            <a:pPr algn="justLow" rtl="1">
              <a:lnSpc>
                <a:spcPct val="120000"/>
              </a:lnSpc>
            </a:pPr>
            <a:r>
              <a:rPr lang="ar-SA" sz="2600" b="1" dirty="0">
                <a:solidFill>
                  <a:schemeClr val="accent1"/>
                </a:solidFill>
                <a:latin typeface="Segoe UI Semibold" panose="020B0702040204020203" pitchFamily="34" charset="0"/>
                <a:cs typeface="Segoe UI Semibold" panose="020B0702040204020203" pitchFamily="34" charset="0"/>
              </a:rPr>
              <a:t>1-</a:t>
            </a:r>
            <a:r>
              <a:rPr lang="ar-SA" sz="2600" dirty="0">
                <a:latin typeface="Segoe UI Semibold" panose="020B0702040204020203" pitchFamily="34" charset="0"/>
                <a:cs typeface="Segoe UI Semibold" panose="020B0702040204020203" pitchFamily="34" charset="0"/>
              </a:rPr>
              <a:t> </a:t>
            </a:r>
            <a:r>
              <a:rPr lang="ar-SA" sz="2600" b="1" dirty="0">
                <a:solidFill>
                  <a:schemeClr val="accent1"/>
                </a:solidFill>
                <a:latin typeface="Segoe UI Semibold" panose="020B0702040204020203" pitchFamily="34" charset="0"/>
                <a:cs typeface="Segoe UI Semibold" panose="020B0702040204020203" pitchFamily="34" charset="0"/>
              </a:rPr>
              <a:t>توزيع الأعمار </a:t>
            </a:r>
            <a:r>
              <a:rPr lang="en-US" sz="2600" b="1" dirty="0">
                <a:solidFill>
                  <a:schemeClr val="accent1"/>
                </a:solidFill>
                <a:latin typeface="Segoe UI Semibold" panose="020B0702040204020203" pitchFamily="34" charset="0"/>
                <a:cs typeface="Segoe UI Semibold" panose="020B0702040204020203" pitchFamily="34" charset="0"/>
              </a:rPr>
              <a:t>    :Age Distribution</a:t>
            </a:r>
          </a:p>
          <a:p>
            <a:pPr algn="justLow" rtl="1">
              <a:lnSpc>
                <a:spcPct val="120000"/>
              </a:lnSpc>
              <a:buFont typeface="Wingdings" panose="05000000000000000000" pitchFamily="2" charset="2"/>
              <a:buChar char="q"/>
            </a:pPr>
            <a:r>
              <a:rPr lang="ar-SA" sz="1900" dirty="0">
                <a:solidFill>
                  <a:schemeClr val="tx1"/>
                </a:solidFill>
                <a:latin typeface="Segoe UI Semibold" panose="020B0702040204020203" pitchFamily="34" charset="0"/>
                <a:cs typeface="Segoe UI Semibold" panose="020B0702040204020203" pitchFamily="34" charset="0"/>
              </a:rPr>
              <a:t>هناك ثلاث فئات في الجماعة هي: الصغار, اليافعين والكبار. ويعد الكبار هم الأفراد الناضجة جنسياً والقادرة على التكاثر. ورغما من انها غير شائعة في التجمعات البرية وقد يتواجد هنالك بعض الأفراد الذين قد فقدوا قدرتهم على التكاثر. في حين يتألف الصغار من كافة الأعضاء البالغين في الجماعة ابتداء من الصغار المولودة حديثاً من البيوض الى الصغار الكبار غير الناضجة جنسياً في حين ان العمر الفعلي وعدد الأفراد في كل فئة عمرية تتفاوت حسب تكيف تركيبة الجماعة مع موطنها الأصلي. فالكائنات الحية التي تعمر طويلا مثل سلحفاة </a:t>
            </a:r>
            <a:r>
              <a:rPr lang="en-US" sz="1900" dirty="0">
                <a:solidFill>
                  <a:schemeClr val="tx1"/>
                </a:solidFill>
                <a:latin typeface="Segoe UI Semibold" panose="020B0702040204020203" pitchFamily="34" charset="0"/>
                <a:cs typeface="Segoe UI Semibold" panose="020B0702040204020203" pitchFamily="34" charset="0"/>
              </a:rPr>
              <a:t>(</a:t>
            </a:r>
            <a:r>
              <a:rPr lang="en-US" sz="1900" dirty="0" err="1">
                <a:solidFill>
                  <a:schemeClr val="tx1"/>
                </a:solidFill>
                <a:latin typeface="Segoe UI Semibold" panose="020B0702040204020203" pitchFamily="34" charset="0"/>
                <a:cs typeface="Segoe UI Semibold" panose="020B0702040204020203" pitchFamily="34" charset="0"/>
              </a:rPr>
              <a:t>Galapagus</a:t>
            </a:r>
            <a:r>
              <a:rPr lang="en-US" sz="1900" dirty="0">
                <a:solidFill>
                  <a:schemeClr val="tx1"/>
                </a:solidFill>
                <a:latin typeface="Segoe UI Semibold" panose="020B0702040204020203" pitchFamily="34" charset="0"/>
                <a:cs typeface="Segoe UI Semibold" panose="020B0702040204020203" pitchFamily="34" charset="0"/>
              </a:rPr>
              <a:t> Tortoise)</a:t>
            </a:r>
            <a:r>
              <a:rPr lang="ar-SA" sz="1900" dirty="0">
                <a:solidFill>
                  <a:schemeClr val="tx1"/>
                </a:solidFill>
                <a:latin typeface="Segoe UI Semibold" panose="020B0702040204020203" pitchFamily="34" charset="0"/>
                <a:cs typeface="Segoe UI Semibold" panose="020B0702040204020203" pitchFamily="34" charset="0"/>
              </a:rPr>
              <a:t> فيوجد فيها الكثير من الكبار أكثر من الصغار. وذلك لأن الكبار تعمر طويلاً جداً, وهنالك حاجة لقليل من البالغين والصغار الناضجين كي يحلو محل الكبار.</a:t>
            </a:r>
            <a:endParaRPr lang="en-US" sz="1900" dirty="0">
              <a:solidFill>
                <a:schemeClr val="tx1"/>
              </a:solidFill>
              <a:latin typeface="Segoe UI Semibold" panose="020B0702040204020203" pitchFamily="34" charset="0"/>
              <a:cs typeface="Segoe UI Semibold" panose="020B0702040204020203" pitchFamily="34" charset="0"/>
            </a:endParaRPr>
          </a:p>
          <a:p>
            <a:pPr algn="justLow" rtl="1">
              <a:lnSpc>
                <a:spcPct val="120000"/>
              </a:lnSpc>
              <a:buFont typeface="Wingdings" panose="05000000000000000000" pitchFamily="2" charset="2"/>
              <a:buChar char="q"/>
            </a:pPr>
            <a:r>
              <a:rPr lang="ar-SA" sz="1900" dirty="0">
                <a:solidFill>
                  <a:schemeClr val="tx1"/>
                </a:solidFill>
                <a:latin typeface="Segoe UI Semibold" panose="020B0702040204020203" pitchFamily="34" charset="0"/>
                <a:cs typeface="Segoe UI Semibold" panose="020B0702040204020203" pitchFamily="34" charset="0"/>
              </a:rPr>
              <a:t>في المقابل هنالك السحالي </a:t>
            </a:r>
            <a:r>
              <a:rPr lang="en-US" sz="1900" dirty="0">
                <a:solidFill>
                  <a:schemeClr val="tx1"/>
                </a:solidFill>
                <a:latin typeface="Segoe UI Semibold" panose="020B0702040204020203" pitchFamily="34" charset="0"/>
                <a:cs typeface="Segoe UI Semibold" panose="020B0702040204020203" pitchFamily="34" charset="0"/>
              </a:rPr>
              <a:t> (</a:t>
            </a:r>
            <a:r>
              <a:rPr lang="en-US" sz="1900" i="1" dirty="0" err="1">
                <a:solidFill>
                  <a:schemeClr val="tx1"/>
                </a:solidFill>
                <a:latin typeface="Segoe UI Semibold" panose="020B0702040204020203" pitchFamily="34" charset="0"/>
                <a:cs typeface="Segoe UI Semibold" panose="020B0702040204020203" pitchFamily="34" charset="0"/>
              </a:rPr>
              <a:t>Uta</a:t>
            </a:r>
            <a:r>
              <a:rPr lang="en-US" sz="1900" i="1" dirty="0">
                <a:solidFill>
                  <a:schemeClr val="tx1"/>
                </a:solidFill>
                <a:latin typeface="Segoe UI Semibold" panose="020B0702040204020203" pitchFamily="34" charset="0"/>
                <a:cs typeface="Segoe UI Semibold" panose="020B0702040204020203" pitchFamily="34" charset="0"/>
              </a:rPr>
              <a:t> </a:t>
            </a:r>
            <a:r>
              <a:rPr lang="en-US" sz="1900" i="1" dirty="0" err="1">
                <a:solidFill>
                  <a:schemeClr val="tx1"/>
                </a:solidFill>
                <a:latin typeface="Segoe UI Semibold" panose="020B0702040204020203" pitchFamily="34" charset="0"/>
                <a:cs typeface="Segoe UI Semibold" panose="020B0702040204020203" pitchFamily="34" charset="0"/>
              </a:rPr>
              <a:t>stanbriana</a:t>
            </a:r>
            <a:r>
              <a:rPr lang="en-US" sz="1900" dirty="0">
                <a:solidFill>
                  <a:schemeClr val="tx1"/>
                </a:solidFill>
                <a:latin typeface="Segoe UI Semibold" panose="020B0702040204020203" pitchFamily="34" charset="0"/>
                <a:cs typeface="Segoe UI Semibold" panose="020B0702040204020203" pitchFamily="34" charset="0"/>
              </a:rPr>
              <a:t>)</a:t>
            </a:r>
            <a:r>
              <a:rPr lang="ar-SA" sz="1900" dirty="0">
                <a:solidFill>
                  <a:schemeClr val="tx1"/>
                </a:solidFill>
                <a:latin typeface="Segoe UI Semibold" panose="020B0702040204020203" pitchFamily="34" charset="0"/>
                <a:cs typeface="Segoe UI Semibold" panose="020B0702040204020203" pitchFamily="34" charset="0"/>
              </a:rPr>
              <a:t>التي يكثر فيها البالغين والصغار الناضجين في أواخر فصل الشتاء وأوائل الربيع. ويعد التجمع موسمياً وله تقلب في الاعضاء كل عام. والبيئة العمرية للتجمع المستقر يتجدد دائما بواسطة العمر الزمني وسن النضوج الجنسي للأفراد. ومن ثم الجيل الناشئ يتجه بأن يكون البالغين على حساب انقراض البالغين.</a:t>
            </a:r>
            <a:endParaRPr lang="en-US" sz="1900" dirty="0">
              <a:solidFill>
                <a:schemeClr val="tx1"/>
              </a:solidFill>
              <a:latin typeface="Segoe UI Semibold" panose="020B0702040204020203" pitchFamily="34" charset="0"/>
              <a:cs typeface="Segoe UI Semibold" panose="020B0702040204020203" pitchFamily="34" charset="0"/>
            </a:endParaRPr>
          </a:p>
          <a:p>
            <a:pPr algn="justLow" rtl="1">
              <a:lnSpc>
                <a:spcPct val="120000"/>
              </a:lnSpc>
            </a:pPr>
            <a:endParaRPr lang="en-US" dirty="0">
              <a:latin typeface="Segoe UI Semibold" panose="020B0702040204020203" pitchFamily="34" charset="0"/>
              <a:cs typeface="Segoe UI Semibold" panose="020B0702040204020203" pitchFamily="34" charset="0"/>
            </a:endParaRPr>
          </a:p>
        </p:txBody>
      </p:sp>
      <p:sp>
        <p:nvSpPr>
          <p:cNvPr id="6" name="Content Placeholder 7"/>
          <p:cNvSpPr>
            <a:spLocks noGrp="1"/>
          </p:cNvSpPr>
          <p:nvPr>
            <p:ph sz="half" idx="2"/>
          </p:nvPr>
        </p:nvSpPr>
        <p:spPr>
          <a:xfrm>
            <a:off x="968992" y="2038273"/>
            <a:ext cx="4766786" cy="4420426"/>
          </a:xfrm>
        </p:spPr>
        <p:txBody>
          <a:bodyPr>
            <a:noAutofit/>
          </a:bodyPr>
          <a:lstStyle/>
          <a:p>
            <a:pPr lvl="0" algn="justLow" rtl="1"/>
            <a:r>
              <a:rPr lang="en-US" sz="1800" b="1" dirty="0">
                <a:solidFill>
                  <a:schemeClr val="accent1"/>
                </a:solidFill>
                <a:latin typeface="Segoe UI Semibold" panose="020B0702040204020203" pitchFamily="34" charset="0"/>
                <a:cs typeface="Segoe UI Semibold" panose="020B0702040204020203" pitchFamily="34" charset="0"/>
              </a:rPr>
              <a:t>2</a:t>
            </a:r>
            <a:r>
              <a:rPr lang="ar-SA" sz="1800" b="1" dirty="0">
                <a:solidFill>
                  <a:schemeClr val="accent1"/>
                </a:solidFill>
                <a:latin typeface="Segoe UI Semibold" panose="020B0702040204020203" pitchFamily="34" charset="0"/>
                <a:cs typeface="Segoe UI Semibold" panose="020B0702040204020203" pitchFamily="34" charset="0"/>
              </a:rPr>
              <a:t>- الوفرة والكثافة </a:t>
            </a:r>
            <a:r>
              <a:rPr lang="en-US" sz="1800" b="1" dirty="0">
                <a:solidFill>
                  <a:schemeClr val="accent1"/>
                </a:solidFill>
                <a:latin typeface="Segoe UI Semibold" panose="020B0702040204020203" pitchFamily="34" charset="0"/>
                <a:cs typeface="Segoe UI Semibold" panose="020B0702040204020203" pitchFamily="34" charset="0"/>
              </a:rPr>
              <a:t>: Abundance &amp; Density </a:t>
            </a:r>
          </a:p>
          <a:p>
            <a:pPr lvl="0" algn="justLow" rtl="1">
              <a:lnSpc>
                <a:spcPct val="100000"/>
              </a:lnSpc>
              <a:spcBef>
                <a:spcPts val="600"/>
              </a:spcBef>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الكثافة هي العدد في الوحدة الواحدة وهي تعكس قدرة التحمل للمصادر المتوفرة في المحيط وعادة يعبر عنها بالعدد في الهكتار الواحد.</a:t>
            </a:r>
            <a:endParaRPr lang="en-US" sz="13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spcBef>
                <a:spcPts val="600"/>
              </a:spcBef>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تتناسب الكثافة عكسياً مع حجم الحيوان البالغ وتكون كبيرة في الحيوانات الاستوائية.</a:t>
            </a:r>
            <a:endParaRPr lang="en-US" sz="13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spcBef>
                <a:spcPts val="600"/>
              </a:spcBef>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تتناسب الكثافة عكسيا مع تنوع الأنواع.</a:t>
            </a:r>
            <a:endParaRPr lang="en-US" sz="13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spcBef>
                <a:spcPts val="600"/>
              </a:spcBef>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كلما زاد عدد الأنواع التي تمثل او تشترك في مصدر معين كلما قل عدد كل نوع من الانواع الموجودة.</a:t>
            </a:r>
            <a:endParaRPr lang="en-US" sz="13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spcBef>
                <a:spcPts val="600"/>
              </a:spcBef>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في معظم الحالات ان كثافة البرمائيات والزواحف لا تزيد عن 250 فرد للهكتار, الاّ ان هناك دراسات اشارت الى وجود 500 فرد/13 الف هكتار من البرص </a:t>
            </a:r>
            <a:r>
              <a:rPr lang="en-US" sz="1300" i="1" dirty="0" err="1">
                <a:solidFill>
                  <a:schemeClr val="tx1"/>
                </a:solidFill>
                <a:latin typeface="Segoe UI Semibold" panose="020B0702040204020203" pitchFamily="34" charset="0"/>
                <a:cs typeface="Segoe UI Semibold" panose="020B0702040204020203" pitchFamily="34" charset="0"/>
              </a:rPr>
              <a:t>Hemidactylus</a:t>
            </a:r>
            <a:r>
              <a:rPr lang="en-US" sz="1300" i="1" dirty="0">
                <a:solidFill>
                  <a:schemeClr val="tx1"/>
                </a:solidFill>
                <a:latin typeface="Segoe UI Semibold" panose="020B0702040204020203" pitchFamily="34" charset="0"/>
                <a:cs typeface="Segoe UI Semibold" panose="020B0702040204020203" pitchFamily="34" charset="0"/>
              </a:rPr>
              <a:t> </a:t>
            </a:r>
            <a:r>
              <a:rPr lang="en-US" sz="1300" i="1" dirty="0" err="1">
                <a:solidFill>
                  <a:schemeClr val="tx1"/>
                </a:solidFill>
                <a:latin typeface="Segoe UI Semibold" panose="020B0702040204020203" pitchFamily="34" charset="0"/>
                <a:cs typeface="Segoe UI Semibold" panose="020B0702040204020203" pitchFamily="34" charset="0"/>
              </a:rPr>
              <a:t>garnoti</a:t>
            </a:r>
            <a:r>
              <a:rPr lang="en-US" sz="1300" i="1" dirty="0">
                <a:solidFill>
                  <a:schemeClr val="tx1"/>
                </a:solidFill>
                <a:latin typeface="Segoe UI Semibold" panose="020B0702040204020203" pitchFamily="34" charset="0"/>
                <a:cs typeface="Segoe UI Semibold" panose="020B0702040204020203" pitchFamily="34" charset="0"/>
              </a:rPr>
              <a:t> </a:t>
            </a:r>
            <a:r>
              <a:rPr lang="ar-SA" sz="1300" dirty="0">
                <a:solidFill>
                  <a:schemeClr val="tx1"/>
                </a:solidFill>
                <a:latin typeface="Segoe UI Semibold" panose="020B0702040204020203" pitchFamily="34" charset="0"/>
                <a:cs typeface="Segoe UI Semibold" panose="020B0702040204020203" pitchFamily="34" charset="0"/>
              </a:rPr>
              <a:t> في احد الجزر في المحيط الهادي.</a:t>
            </a:r>
            <a:endParaRPr lang="en-US" sz="13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spcBef>
                <a:spcPts val="600"/>
              </a:spcBef>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تنظم حجم الجماعة بواسطة معدل الولادات </a:t>
            </a:r>
            <a:r>
              <a:rPr lang="en-US" sz="1300" dirty="0" err="1">
                <a:solidFill>
                  <a:schemeClr val="tx1"/>
                </a:solidFill>
                <a:latin typeface="Segoe UI Semibold" panose="020B0702040204020203" pitchFamily="34" charset="0"/>
                <a:cs typeface="Segoe UI Semibold" panose="020B0702040204020203" pitchFamily="34" charset="0"/>
              </a:rPr>
              <a:t>Natality</a:t>
            </a:r>
            <a:r>
              <a:rPr lang="en-US" sz="1300" dirty="0">
                <a:solidFill>
                  <a:schemeClr val="tx1"/>
                </a:solidFill>
                <a:latin typeface="Segoe UI Semibold" panose="020B0702040204020203" pitchFamily="34" charset="0"/>
                <a:cs typeface="Segoe UI Semibold" panose="020B0702040204020203" pitchFamily="34" charset="0"/>
              </a:rPr>
              <a:t> (Birth) rate </a:t>
            </a:r>
            <a:r>
              <a:rPr lang="ar-SA" sz="1300" dirty="0">
                <a:solidFill>
                  <a:schemeClr val="tx1"/>
                </a:solidFill>
                <a:latin typeface="Segoe UI Semibold" panose="020B0702040204020203" pitchFamily="34" charset="0"/>
                <a:cs typeface="Segoe UI Semibold" panose="020B0702040204020203" pitchFamily="34" charset="0"/>
              </a:rPr>
              <a:t> ومعدل الوفيات </a:t>
            </a:r>
            <a:r>
              <a:rPr lang="en-US" sz="1300" dirty="0">
                <a:solidFill>
                  <a:schemeClr val="tx1"/>
                </a:solidFill>
                <a:latin typeface="Segoe UI Semibold" panose="020B0702040204020203" pitchFamily="34" charset="0"/>
                <a:cs typeface="Segoe UI Semibold" panose="020B0702040204020203" pitchFamily="34" charset="0"/>
              </a:rPr>
              <a:t>(Mortality) Death rate </a:t>
            </a:r>
          </a:p>
          <a:p>
            <a:pPr lvl="0" algn="justLow" rtl="1">
              <a:lnSpc>
                <a:spcPct val="100000"/>
              </a:lnSpc>
              <a:spcBef>
                <a:spcPts val="600"/>
              </a:spcBef>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في الجماعة المستقرة يكون المعدلين متوازيين وفي الجماعة النامية يكون معدل الولادات اكبر  والعكس صحيح.</a:t>
            </a:r>
            <a:endParaRPr lang="en-US" sz="1300" dirty="0">
              <a:solidFill>
                <a:schemeClr val="tx1"/>
              </a:solidFill>
              <a:latin typeface="Segoe UI Semibold" panose="020B0702040204020203" pitchFamily="34" charset="0"/>
              <a:cs typeface="Segoe UI Semibold" panose="020B0702040204020203" pitchFamily="34" charset="0"/>
            </a:endParaRPr>
          </a:p>
        </p:txBody>
      </p:sp>
      <p:pic>
        <p:nvPicPr>
          <p:cNvPr id="7"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10" name="Rounded Rectangle 9"/>
          <p:cNvSpPr/>
          <p:nvPr/>
        </p:nvSpPr>
        <p:spPr>
          <a:xfrm>
            <a:off x="845127" y="1919578"/>
            <a:ext cx="5140037" cy="432882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ounded Rectangle 10"/>
          <p:cNvSpPr/>
          <p:nvPr/>
        </p:nvSpPr>
        <p:spPr>
          <a:xfrm>
            <a:off x="6109855" y="1919578"/>
            <a:ext cx="5347854" cy="432882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3324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46" y="272954"/>
            <a:ext cx="10058400" cy="1450757"/>
          </a:xfrm>
        </p:spPr>
        <p:txBody>
          <a:bodyPr anchor="b">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تفاعلات المجتمع</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Community Interaction</a:t>
            </a:r>
          </a:p>
        </p:txBody>
      </p:sp>
      <p:sp>
        <p:nvSpPr>
          <p:cNvPr id="8" name="Content Placeholder 7"/>
          <p:cNvSpPr>
            <a:spLocks noGrp="1"/>
          </p:cNvSpPr>
          <p:nvPr>
            <p:ph sz="half" idx="2"/>
          </p:nvPr>
        </p:nvSpPr>
        <p:spPr>
          <a:xfrm>
            <a:off x="5595582" y="2235755"/>
            <a:ext cx="6341645" cy="4217160"/>
          </a:xfrm>
        </p:spPr>
        <p:txBody>
          <a:bodyPr>
            <a:noAutofit/>
          </a:bodyPr>
          <a:lstStyle/>
          <a:p>
            <a:pPr lvl="0" algn="justLow" rtl="1">
              <a:lnSpc>
                <a:spcPct val="100000"/>
              </a:lnSpc>
              <a:spcBef>
                <a:spcPts val="0"/>
              </a:spcBef>
              <a:spcAft>
                <a:spcPts val="0"/>
              </a:spcAft>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في أغلب تجمعات البرمائيات والزواحف تكون أفرادها من الذكور والاناث متساوية أو قد تكون الاناث أكثر عدداً. فبالرغم من ان الاشكال الخارجية تبدي تفوق الذكور, فان ذلك يحدث لأن تصرف الذكور يجعلها أكثر ظهوراً, فذكور الضفادع تجلس وتنق في البركة ليلة بعد ليلة. وبعدها تصل الاناث وتبدأ في وضع البيوض ومن ثم ترحل في أمسية واحدة. وكذلك ان قدرة النسل لدى الاناث في محصلة التوالد (عدد الصغار الذين يولدون في كل فترة تناسلية) وعدد فترات التكاثر طيلة حياتها الزمنية.</a:t>
            </a:r>
            <a:endParaRPr lang="en-US" sz="13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spcBef>
                <a:spcPts val="0"/>
              </a:spcBef>
              <a:spcAft>
                <a:spcPts val="0"/>
              </a:spcAft>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في الزواحف تكون القدرة التناسلية متراوحة من أقل عدد 12 صغير في دورة التوالد الصغيرة, الأنواع التي تعيش لفترة مثل </a:t>
            </a:r>
            <a:r>
              <a:rPr lang="en-US" sz="1300" dirty="0">
                <a:solidFill>
                  <a:schemeClr val="tx1"/>
                </a:solidFill>
                <a:latin typeface="Segoe UI Semibold" panose="020B0702040204020203" pitchFamily="34" charset="0"/>
                <a:cs typeface="Segoe UI Semibold" panose="020B0702040204020203" pitchFamily="34" charset="0"/>
              </a:rPr>
              <a:t> </a:t>
            </a:r>
            <a:r>
              <a:rPr lang="en-US" sz="1300" i="1" dirty="0" err="1">
                <a:solidFill>
                  <a:schemeClr val="tx1"/>
                </a:solidFill>
                <a:latin typeface="Segoe UI Semibold" panose="020B0702040204020203" pitchFamily="34" charset="0"/>
                <a:cs typeface="Segoe UI Semibold" panose="020B0702040204020203" pitchFamily="34" charset="0"/>
              </a:rPr>
              <a:t>Uta</a:t>
            </a:r>
            <a:r>
              <a:rPr lang="en-US" sz="1300" i="1" dirty="0">
                <a:solidFill>
                  <a:schemeClr val="tx1"/>
                </a:solidFill>
                <a:latin typeface="Segoe UI Semibold" panose="020B0702040204020203" pitchFamily="34" charset="0"/>
                <a:cs typeface="Segoe UI Semibold" panose="020B0702040204020203" pitchFamily="34" charset="0"/>
              </a:rPr>
              <a:t> </a:t>
            </a:r>
            <a:r>
              <a:rPr lang="en-US" sz="1300" i="1" dirty="0" err="1">
                <a:solidFill>
                  <a:schemeClr val="tx1"/>
                </a:solidFill>
                <a:latin typeface="Segoe UI Semibold" panose="020B0702040204020203" pitchFamily="34" charset="0"/>
                <a:cs typeface="Segoe UI Semibold" panose="020B0702040204020203" pitchFamily="34" charset="0"/>
              </a:rPr>
              <a:t>stansburiana</a:t>
            </a:r>
            <a:r>
              <a:rPr lang="en-US" sz="1300" i="1" dirty="0">
                <a:solidFill>
                  <a:schemeClr val="tx1"/>
                </a:solidFill>
                <a:latin typeface="Segoe UI Semibold" panose="020B0702040204020203" pitchFamily="34" charset="0"/>
                <a:cs typeface="Segoe UI Semibold" panose="020B0702040204020203" pitchFamily="34" charset="0"/>
              </a:rPr>
              <a:t>  </a:t>
            </a:r>
            <a:r>
              <a:rPr lang="ar-SA" sz="1300" dirty="0">
                <a:solidFill>
                  <a:schemeClr val="tx1"/>
                </a:solidFill>
                <a:latin typeface="Segoe UI Semibold" panose="020B0702040204020203" pitchFamily="34" charset="0"/>
                <a:cs typeface="Segoe UI Semibold" panose="020B0702040204020203" pitchFamily="34" charset="0"/>
              </a:rPr>
              <a:t>الى ما يزيد من مائة الف دورة التوالد للكائنات التي تعمر مدة أطول مثل </a:t>
            </a:r>
            <a:r>
              <a:rPr lang="en-US" sz="1300" i="1" dirty="0" err="1">
                <a:solidFill>
                  <a:schemeClr val="tx1"/>
                </a:solidFill>
                <a:latin typeface="Segoe UI Semibold" panose="020B0702040204020203" pitchFamily="34" charset="0"/>
                <a:cs typeface="Segoe UI Semibold" panose="020B0702040204020203" pitchFamily="34" charset="0"/>
              </a:rPr>
              <a:t>Bufo</a:t>
            </a:r>
            <a:r>
              <a:rPr lang="en-US" sz="1300" i="1" dirty="0">
                <a:solidFill>
                  <a:schemeClr val="tx1"/>
                </a:solidFill>
                <a:latin typeface="Segoe UI Semibold" panose="020B0702040204020203" pitchFamily="34" charset="0"/>
                <a:cs typeface="Segoe UI Semibold" panose="020B0702040204020203" pitchFamily="34" charset="0"/>
              </a:rPr>
              <a:t> </a:t>
            </a:r>
            <a:r>
              <a:rPr lang="en-US" sz="1300" i="1" dirty="0" err="1">
                <a:solidFill>
                  <a:schemeClr val="tx1"/>
                </a:solidFill>
                <a:latin typeface="Segoe UI Semibold" panose="020B0702040204020203" pitchFamily="34" charset="0"/>
                <a:cs typeface="Segoe UI Semibold" panose="020B0702040204020203" pitchFamily="34" charset="0"/>
              </a:rPr>
              <a:t>marinus</a:t>
            </a:r>
            <a:r>
              <a:rPr lang="ar-SA" sz="1300" i="1" dirty="0">
                <a:solidFill>
                  <a:schemeClr val="tx1"/>
                </a:solidFill>
                <a:latin typeface="Segoe UI Semibold" panose="020B0702040204020203" pitchFamily="34" charset="0"/>
                <a:cs typeface="Segoe UI Semibold" panose="020B0702040204020203" pitchFamily="34" charset="0"/>
              </a:rPr>
              <a:t>. </a:t>
            </a:r>
            <a:r>
              <a:rPr lang="ar-SA" sz="1300" dirty="0">
                <a:solidFill>
                  <a:schemeClr val="tx1"/>
                </a:solidFill>
                <a:latin typeface="Segoe UI Semibold" panose="020B0702040204020203" pitchFamily="34" charset="0"/>
                <a:cs typeface="Segoe UI Semibold" panose="020B0702040204020203" pitchFamily="34" charset="0"/>
              </a:rPr>
              <a:t>ولكن التباين في القدرة التناسلية لا تدل على ان احدى الكائنات الحية اكثر نجاحاً من الأنواع الاخرى ولكنها تعكس ببساطة المسارات المختلفة للتكيف مع المحافظة على تركيب الجماعة.</a:t>
            </a:r>
            <a:endParaRPr lang="en-US" sz="13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spcBef>
                <a:spcPts val="0"/>
              </a:spcBef>
              <a:spcAft>
                <a:spcPts val="0"/>
              </a:spcAft>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عادة ما يكون هناك علاقة بين حجم البيض وحجم الجسم حيث أنه كلما كانت الانثى كبيرة الحجم كلما كان لديها تجويف جسماني يحمل الكثير من البيوض. ومن ثم فان هذه الصفات ترتبط بدورها باحتمالية الفقس لأجل البقاء حتى مرحلة النضج.</a:t>
            </a:r>
            <a:endParaRPr lang="en-US" sz="13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spcBef>
                <a:spcPts val="0"/>
              </a:spcBef>
              <a:spcAft>
                <a:spcPts val="0"/>
              </a:spcAft>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البيوض السليمة والصغار سوف تختار الافراد  القادرين على ولادة المزيد من الصغار ومن ثم فان الافراد الأكبر هم الأفضل. فكلا من سلاحف البحر والضفادع الكبيرة والسحالي لها من الناحية الجسمانية أجهزة تناسلية كبيرة لحمل البيوض. فكلا من البرص القزم </a:t>
            </a:r>
            <a:r>
              <a:rPr lang="en-US" sz="1300" dirty="0">
                <a:solidFill>
                  <a:schemeClr val="tx1"/>
                </a:solidFill>
                <a:latin typeface="Segoe UI Semibold" panose="020B0702040204020203" pitchFamily="34" charset="0"/>
                <a:cs typeface="Segoe UI Semibold" panose="020B0702040204020203" pitchFamily="34" charset="0"/>
              </a:rPr>
              <a:t>Dwarf Gecko</a:t>
            </a:r>
            <a:r>
              <a:rPr lang="ar-SA" sz="1300" dirty="0">
                <a:solidFill>
                  <a:schemeClr val="tx1"/>
                </a:solidFill>
                <a:latin typeface="Segoe UI Semibold" panose="020B0702040204020203" pitchFamily="34" charset="0"/>
                <a:cs typeface="Segoe UI Semibold" panose="020B0702040204020203" pitchFamily="34" charset="0"/>
              </a:rPr>
              <a:t> الذي يعيش في جزيرة </a:t>
            </a:r>
            <a:r>
              <a:rPr lang="ar-SA" sz="1300" dirty="0" err="1">
                <a:solidFill>
                  <a:schemeClr val="tx1"/>
                </a:solidFill>
                <a:latin typeface="Segoe UI Semibold" panose="020B0702040204020203" pitchFamily="34" charset="0"/>
                <a:cs typeface="Segoe UI Semibold" panose="020B0702040204020203" pitchFamily="34" charset="0"/>
              </a:rPr>
              <a:t>الانديز</a:t>
            </a:r>
            <a:r>
              <a:rPr lang="ar-SA" sz="1300" dirty="0">
                <a:solidFill>
                  <a:schemeClr val="tx1"/>
                </a:solidFill>
                <a:latin typeface="Segoe UI Semibold" panose="020B0702040204020203" pitchFamily="34" charset="0"/>
                <a:cs typeface="Segoe UI Semibold" panose="020B0702040204020203" pitchFamily="34" charset="0"/>
              </a:rPr>
              <a:t> الغربية والضفدع </a:t>
            </a:r>
            <a:r>
              <a:rPr lang="en-US" sz="1300" i="1" dirty="0">
                <a:solidFill>
                  <a:schemeClr val="tx1"/>
                </a:solidFill>
                <a:latin typeface="Segoe UI Semibold" panose="020B0702040204020203" pitchFamily="34" charset="0"/>
                <a:cs typeface="Segoe UI Semibold" panose="020B0702040204020203" pitchFamily="34" charset="0"/>
              </a:rPr>
              <a:t>Eleuthero </a:t>
            </a:r>
            <a:r>
              <a:rPr lang="en-US" sz="1300" i="1" dirty="0" err="1">
                <a:solidFill>
                  <a:schemeClr val="tx1"/>
                </a:solidFill>
                <a:latin typeface="Segoe UI Semibold" panose="020B0702040204020203" pitchFamily="34" charset="0"/>
                <a:cs typeface="Segoe UI Semibold" panose="020B0702040204020203" pitchFamily="34" charset="0"/>
              </a:rPr>
              <a:t>dactylys</a:t>
            </a:r>
            <a:r>
              <a:rPr lang="ar-SA" sz="1300" dirty="0">
                <a:solidFill>
                  <a:schemeClr val="tx1"/>
                </a:solidFill>
                <a:latin typeface="Segoe UI Semibold" panose="020B0702040204020203" pitchFamily="34" charset="0"/>
                <a:cs typeface="Segoe UI Semibold" panose="020B0702040204020203" pitchFamily="34" charset="0"/>
              </a:rPr>
              <a:t> من خلال النمو المباشر قد تكون صغيرة تحمل واحدة أو قليلاً من البيوض وذلك لأن نفق الصغار اليانعة لن تكون بتلك الحدة عليها.</a:t>
            </a:r>
            <a:endParaRPr lang="en-US" sz="13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spcBef>
                <a:spcPts val="0"/>
              </a:spcBef>
              <a:spcAft>
                <a:spcPts val="0"/>
              </a:spcAft>
              <a:buFont typeface="Wingdings" panose="05000000000000000000" pitchFamily="2" charset="2"/>
              <a:buChar char="q"/>
            </a:pPr>
            <a:endParaRPr lang="en-US" sz="1300" dirty="0">
              <a:latin typeface="Segoe UI Semibold" panose="020B0702040204020203" pitchFamily="34" charset="0"/>
              <a:cs typeface="Segoe UI Semibold" panose="020B07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53" y="1838894"/>
            <a:ext cx="2465554" cy="2018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470"/>
          <a:stretch/>
        </p:blipFill>
        <p:spPr>
          <a:xfrm>
            <a:off x="2924096" y="1856509"/>
            <a:ext cx="2439472" cy="1981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12" y="4067603"/>
            <a:ext cx="5135610" cy="21392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4641272" y="1914344"/>
            <a:ext cx="7204364" cy="369332"/>
          </a:xfrm>
          <a:prstGeom prst="rect">
            <a:avLst/>
          </a:prstGeom>
        </p:spPr>
        <p:txBody>
          <a:bodyPr wrap="square">
            <a:spAutoFit/>
          </a:bodyPr>
          <a:lstStyle/>
          <a:p>
            <a:pPr lvl="0" algn="justLow" rtl="1"/>
            <a:r>
              <a:rPr lang="en-US" sz="1600" b="1" dirty="0">
                <a:solidFill>
                  <a:schemeClr val="accent1"/>
                </a:solidFill>
                <a:latin typeface="Segoe UI Semibold" panose="020B0702040204020203" pitchFamily="34" charset="0"/>
                <a:cs typeface="Segoe UI Semibold" panose="020B0702040204020203" pitchFamily="34" charset="0"/>
              </a:rPr>
              <a:t>3</a:t>
            </a:r>
            <a:r>
              <a:rPr lang="ar-SA" sz="1600" b="1" dirty="0">
                <a:solidFill>
                  <a:schemeClr val="accent1"/>
                </a:solidFill>
                <a:latin typeface="Segoe UI Semibold" panose="020B0702040204020203" pitchFamily="34" charset="0"/>
                <a:cs typeface="Segoe UI Semibold" panose="020B0702040204020203" pitchFamily="34" charset="0"/>
              </a:rPr>
              <a:t>- نسبة الجنس والقوة الجنسية </a:t>
            </a:r>
            <a:r>
              <a:rPr lang="en-US" sz="1600" b="1" dirty="0">
                <a:solidFill>
                  <a:schemeClr val="accent1"/>
                </a:solidFill>
                <a:latin typeface="Segoe UI Semibold" panose="020B0702040204020203" pitchFamily="34" charset="0"/>
                <a:cs typeface="Segoe UI Semibold" panose="020B0702040204020203" pitchFamily="34" charset="0"/>
              </a:rPr>
              <a:t>Sex Ratio &amp; Reproductive Potential </a:t>
            </a:r>
            <a:r>
              <a:rPr lang="ar-SA" b="1" dirty="0">
                <a:solidFill>
                  <a:schemeClr val="accent1"/>
                </a:solidFill>
                <a:latin typeface="Segoe UI Semibold" panose="020B0702040204020203" pitchFamily="34" charset="0"/>
                <a:cs typeface="Segoe UI Semibold" panose="020B0702040204020203" pitchFamily="34" charset="0"/>
              </a:rPr>
              <a:t>:</a:t>
            </a:r>
            <a:endParaRPr lang="en-US" b="1" dirty="0">
              <a:solidFill>
                <a:schemeClr val="accent1"/>
              </a:solidFill>
              <a:latin typeface="Segoe UI Semibold" panose="020B0702040204020203" pitchFamily="34" charset="0"/>
              <a:cs typeface="Segoe UI Semibold" panose="020B0702040204020203" pitchFamily="34" charset="0"/>
            </a:endParaRPr>
          </a:p>
        </p:txBody>
      </p:sp>
      <p:pic>
        <p:nvPicPr>
          <p:cNvPr id="9" name="Picture Placeholder 4"/>
          <p:cNvPicPr>
            <a:picLocks noChangeAspect="1"/>
          </p:cNvPicPr>
          <p:nvPr/>
        </p:nvPicPr>
        <p:blipFill>
          <a:blip r:embed="rId5">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11" name="Rounded Rectangle 10"/>
          <p:cNvSpPr/>
          <p:nvPr/>
        </p:nvSpPr>
        <p:spPr>
          <a:xfrm>
            <a:off x="5513696" y="1828800"/>
            <a:ext cx="6553613" cy="444730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7089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46" y="272954"/>
            <a:ext cx="10058400" cy="1450757"/>
          </a:xfrm>
        </p:spPr>
        <p:txBody>
          <a:bodyPr anchor="b">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تفاعلات المجتمع</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Community Interaction</a:t>
            </a:r>
          </a:p>
        </p:txBody>
      </p:sp>
      <p:grpSp>
        <p:nvGrpSpPr>
          <p:cNvPr id="13" name="Group 12"/>
          <p:cNvGrpSpPr/>
          <p:nvPr/>
        </p:nvGrpSpPr>
        <p:grpSpPr>
          <a:xfrm>
            <a:off x="1091821" y="1719619"/>
            <a:ext cx="10155593" cy="709682"/>
            <a:chOff x="0" y="-61561"/>
            <a:chExt cx="9687099" cy="669342"/>
          </a:xfrm>
        </p:grpSpPr>
        <p:sp>
          <p:nvSpPr>
            <p:cNvPr id="20" name="Rounded Rectangle 19"/>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txBox="1"/>
            <p:nvPr/>
          </p:nvSpPr>
          <p:spPr>
            <a:xfrm>
              <a:off x="49375" y="-61561"/>
              <a:ext cx="9637724"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endParaRPr lang="en-US" sz="2800" b="1" dirty="0">
                <a:solidFill>
                  <a:schemeClr val="bg1"/>
                </a:solidFill>
                <a:latin typeface="Segoe UI Semilight" panose="020B0402040204020203" pitchFamily="34" charset="0"/>
                <a:cs typeface="Segoe UI Semilight" panose="020B0402040204020203" pitchFamily="34" charset="0"/>
              </a:endParaRPr>
            </a:p>
            <a:p>
              <a:pPr algn="r" defTabSz="889000" rtl="1">
                <a:lnSpc>
                  <a:spcPct val="90000"/>
                </a:lnSpc>
                <a:spcBef>
                  <a:spcPct val="0"/>
                </a:spcBef>
                <a:spcAft>
                  <a:spcPct val="35000"/>
                </a:spcAft>
              </a:pPr>
              <a:r>
                <a:rPr lang="ar-SA" sz="2800" b="1" dirty="0">
                  <a:solidFill>
                    <a:schemeClr val="bg1"/>
                  </a:solidFill>
                  <a:latin typeface="Segoe UI Semilight" panose="020B0402040204020203" pitchFamily="34" charset="0"/>
                  <a:cs typeface="Segoe UI Semilight" panose="020B0402040204020203" pitchFamily="34" charset="0"/>
                </a:rPr>
                <a:t>منحنى البقاء </a:t>
              </a:r>
              <a:r>
                <a:rPr lang="en-US" sz="2800" b="1" dirty="0">
                  <a:solidFill>
                    <a:schemeClr val="bg1"/>
                  </a:solidFill>
                  <a:latin typeface="Segoe UI Semilight" panose="020B0402040204020203" pitchFamily="34" charset="0"/>
                  <a:cs typeface="Segoe UI Semilight" panose="020B0402040204020203" pitchFamily="34" charset="0"/>
                </a:rPr>
                <a:t>Survival curve </a:t>
              </a:r>
              <a:r>
                <a:rPr lang="ar-SA" sz="2800" b="1" dirty="0">
                  <a:solidFill>
                    <a:schemeClr val="bg1"/>
                  </a:solidFill>
                  <a:latin typeface="Segoe UI Semilight" panose="020B0402040204020203" pitchFamily="34" charset="0"/>
                  <a:cs typeface="Segoe UI Semilight" panose="020B0402040204020203" pitchFamily="34" charset="0"/>
                </a:rPr>
                <a:t> يبين متى تحدث الوفاة بالنسبة للولادة: </a:t>
              </a:r>
              <a:endParaRPr lang="en-US" sz="2800" b="1" dirty="0">
                <a:solidFill>
                  <a:schemeClr val="bg1"/>
                </a:solidFill>
                <a:latin typeface="Segoe UI Semilight" panose="020B0402040204020203" pitchFamily="34" charset="0"/>
                <a:cs typeface="Segoe UI Semilight" panose="020B0402040204020203" pitchFamily="34" charset="0"/>
              </a:endParaRPr>
            </a:p>
            <a:p>
              <a:pPr lvl="0" algn="r" defTabSz="889000" rtl="1">
                <a:lnSpc>
                  <a:spcPct val="90000"/>
                </a:lnSpc>
                <a:spcBef>
                  <a:spcPct val="0"/>
                </a:spcBef>
                <a:spcAft>
                  <a:spcPct val="35000"/>
                </a:spcAft>
              </a:pPr>
              <a:endParaRPr lang="ar-SA" sz="2800" b="1" dirty="0">
                <a:solidFill>
                  <a:schemeClr val="bg1"/>
                </a:solidFill>
                <a:latin typeface="Segoe UI Semilight" panose="020B0402040204020203" pitchFamily="34" charset="0"/>
                <a:cs typeface="Segoe UI Semilight" panose="020B0402040204020203" pitchFamily="34" charset="0"/>
              </a:endParaRPr>
            </a:p>
          </p:txBody>
        </p:sp>
      </p:grpSp>
      <p:sp>
        <p:nvSpPr>
          <p:cNvPr id="8" name="Content Placeholder 7"/>
          <p:cNvSpPr>
            <a:spLocks noGrp="1"/>
          </p:cNvSpPr>
          <p:nvPr>
            <p:ph sz="half" idx="2"/>
          </p:nvPr>
        </p:nvSpPr>
        <p:spPr>
          <a:xfrm>
            <a:off x="6168788" y="2661310"/>
            <a:ext cx="4864062" cy="3835023"/>
          </a:xfrm>
        </p:spPr>
        <p:txBody>
          <a:bodyPr>
            <a:normAutofit/>
          </a:bodyPr>
          <a:lstStyle/>
          <a:p>
            <a:pPr lvl="0" algn="justLow" rtl="1">
              <a:lnSpc>
                <a:spcPct val="100000"/>
              </a:lnSpc>
              <a:buFont typeface="Wingdings" panose="05000000000000000000" pitchFamily="2" charset="2"/>
              <a:buChar char="q"/>
            </a:pPr>
            <a:r>
              <a:rPr lang="ar-SA" sz="1700" dirty="0">
                <a:solidFill>
                  <a:schemeClr val="tx1"/>
                </a:solidFill>
                <a:latin typeface="Segoe UI Semibold" panose="020B0702040204020203" pitchFamily="34" charset="0"/>
                <a:cs typeface="Segoe UI Semibold" panose="020B0702040204020203" pitchFamily="34" charset="0"/>
              </a:rPr>
              <a:t>في المنحنى </a:t>
            </a:r>
            <a:r>
              <a:rPr lang="en-US" sz="1700" dirty="0">
                <a:solidFill>
                  <a:schemeClr val="tx1"/>
                </a:solidFill>
                <a:latin typeface="Segoe UI Semibold" panose="020B0702040204020203" pitchFamily="34" charset="0"/>
                <a:cs typeface="Segoe UI Semibold" panose="020B0702040204020203" pitchFamily="34" charset="0"/>
              </a:rPr>
              <a:t>(C) </a:t>
            </a:r>
            <a:r>
              <a:rPr lang="ar-SA" sz="1700" dirty="0">
                <a:solidFill>
                  <a:schemeClr val="tx1"/>
                </a:solidFill>
                <a:latin typeface="Segoe UI Semibold" panose="020B0702040204020203" pitchFamily="34" charset="0"/>
                <a:cs typeface="Segoe UI Semibold" panose="020B0702040204020203" pitchFamily="34" charset="0"/>
              </a:rPr>
              <a:t> تكون الوفيات في المراحل الأولى للحياة عالية جداً في كل جيل, ولكن عندما يصل الحيوان لمرحلة البلوغ فان معظم الحيوانات تعيش فترة الحياة الضيقة للنوع ثم تزال ببلوغها السن.</a:t>
            </a:r>
            <a:endParaRPr lang="en-US" sz="17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q"/>
            </a:pPr>
            <a:r>
              <a:rPr lang="ar-SA" sz="1700" dirty="0">
                <a:solidFill>
                  <a:schemeClr val="tx1"/>
                </a:solidFill>
                <a:latin typeface="Segoe UI Semibold" panose="020B0702040204020203" pitchFamily="34" charset="0"/>
                <a:cs typeface="Segoe UI Semibold" panose="020B0702040204020203" pitchFamily="34" charset="0"/>
              </a:rPr>
              <a:t>في المنحنى </a:t>
            </a:r>
            <a:r>
              <a:rPr lang="en-US" sz="1700" dirty="0">
                <a:solidFill>
                  <a:schemeClr val="tx1"/>
                </a:solidFill>
                <a:latin typeface="Segoe UI Semibold" panose="020B0702040204020203" pitchFamily="34" charset="0"/>
                <a:cs typeface="Segoe UI Semibold" panose="020B0702040204020203" pitchFamily="34" charset="0"/>
              </a:rPr>
              <a:t>(B)</a:t>
            </a:r>
            <a:r>
              <a:rPr lang="ar-SA" sz="1700" dirty="0">
                <a:solidFill>
                  <a:schemeClr val="tx1"/>
                </a:solidFill>
                <a:latin typeface="Segoe UI Semibold" panose="020B0702040204020203" pitchFamily="34" charset="0"/>
                <a:cs typeface="Segoe UI Semibold" panose="020B0702040204020203" pitchFamily="34" charset="0"/>
              </a:rPr>
              <a:t> يكون معدل الوفيات متساوي في جميع مراحل نمو الحيوان.</a:t>
            </a:r>
            <a:endParaRPr lang="en-US" sz="1700" dirty="0">
              <a:solidFill>
                <a:schemeClr val="tx1"/>
              </a:solidFill>
              <a:latin typeface="Segoe UI Semibold" panose="020B0702040204020203" pitchFamily="34" charset="0"/>
              <a:cs typeface="Segoe UI Semibold" panose="020B0702040204020203" pitchFamily="34" charset="0"/>
            </a:endParaRPr>
          </a:p>
          <a:p>
            <a:pPr lvl="0" algn="justLow" rtl="1">
              <a:lnSpc>
                <a:spcPct val="100000"/>
              </a:lnSpc>
              <a:buFont typeface="Wingdings" panose="05000000000000000000" pitchFamily="2" charset="2"/>
              <a:buChar char="q"/>
            </a:pPr>
            <a:r>
              <a:rPr lang="ar-SA" sz="1700" dirty="0">
                <a:solidFill>
                  <a:schemeClr val="tx1"/>
                </a:solidFill>
                <a:latin typeface="Segoe UI Semibold" panose="020B0702040204020203" pitchFamily="34" charset="0"/>
                <a:cs typeface="Segoe UI Semibold" panose="020B0702040204020203" pitchFamily="34" charset="0"/>
              </a:rPr>
              <a:t>في المنحنى </a:t>
            </a:r>
            <a:r>
              <a:rPr lang="en-US" sz="1700" dirty="0">
                <a:solidFill>
                  <a:schemeClr val="tx1"/>
                </a:solidFill>
                <a:latin typeface="Segoe UI Semibold" panose="020B0702040204020203" pitchFamily="34" charset="0"/>
                <a:cs typeface="Segoe UI Semibold" panose="020B0702040204020203" pitchFamily="34" charset="0"/>
              </a:rPr>
              <a:t>(A)</a:t>
            </a:r>
            <a:r>
              <a:rPr lang="ar-SA" sz="1700" dirty="0">
                <a:solidFill>
                  <a:schemeClr val="tx1"/>
                </a:solidFill>
                <a:latin typeface="Segoe UI Semibold" panose="020B0702040204020203" pitchFamily="34" charset="0"/>
                <a:cs typeface="Segoe UI Semibold" panose="020B0702040204020203" pitchFamily="34" charset="0"/>
              </a:rPr>
              <a:t> تكون الفرصة </a:t>
            </a:r>
            <a:r>
              <a:rPr lang="ar-SA" sz="1700" dirty="0" err="1">
                <a:solidFill>
                  <a:schemeClr val="tx1"/>
                </a:solidFill>
                <a:latin typeface="Segoe UI Semibold" panose="020B0702040204020203" pitchFamily="34" charset="0"/>
                <a:cs typeface="Segoe UI Semibold" panose="020B0702040204020203" pitchFamily="34" charset="0"/>
              </a:rPr>
              <a:t>مهيئة</a:t>
            </a:r>
            <a:r>
              <a:rPr lang="ar-SA" sz="1700" dirty="0">
                <a:solidFill>
                  <a:schemeClr val="tx1"/>
                </a:solidFill>
                <a:latin typeface="Segoe UI Semibold" panose="020B0702040204020203" pitchFamily="34" charset="0"/>
                <a:cs typeface="Segoe UI Semibold" panose="020B0702040204020203" pitchFamily="34" charset="0"/>
              </a:rPr>
              <a:t> لكل الصغار للعيش الى مرحلة البلوغ ومن ثم الوفاة بواسطة بلوغ السن المحتمل ولا يعرف أي من الزواحف أو البرمائيات التي يسلك هذا المنحنى.</a:t>
            </a:r>
            <a:endParaRPr lang="en-US" sz="1700" dirty="0">
              <a:solidFill>
                <a:schemeClr val="tx1"/>
              </a:solidFill>
              <a:latin typeface="Segoe UI Semibold" panose="020B0702040204020203" pitchFamily="34" charset="0"/>
              <a:cs typeface="Segoe UI Semibold" panose="020B0702040204020203"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131831192"/>
              </p:ext>
            </p:extLst>
          </p:nvPr>
        </p:nvGraphicFramePr>
        <p:xfrm>
          <a:off x="1149927" y="2611581"/>
          <a:ext cx="4876800" cy="3415145"/>
        </p:xfrm>
        <a:graphic>
          <a:graphicData uri="http://schemas.openxmlformats.org/drawingml/2006/chart">
            <c:chart xmlns:c="http://schemas.openxmlformats.org/drawingml/2006/chart" xmlns:r="http://schemas.openxmlformats.org/officeDocument/2006/relationships" r:id="rId2"/>
          </a:graphicData>
        </a:graphic>
      </p:graphicFrame>
      <p:sp>
        <p:nvSpPr>
          <p:cNvPr id="3" name="Rounded Rectangle 2"/>
          <p:cNvSpPr/>
          <p:nvPr/>
        </p:nvSpPr>
        <p:spPr>
          <a:xfrm>
            <a:off x="1132763" y="2402006"/>
            <a:ext cx="10140287" cy="363030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1" name="Rectangle 10"/>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288879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46" y="272954"/>
            <a:ext cx="10058400" cy="1450757"/>
          </a:xfrm>
        </p:spPr>
        <p:txBody>
          <a:bodyPr anchor="b">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العوامل الاحيائية</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Biological Factors</a:t>
            </a: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1622853899"/>
              </p:ext>
            </p:extLst>
          </p:nvPr>
        </p:nvGraphicFramePr>
        <p:xfrm>
          <a:off x="996378" y="1846263"/>
          <a:ext cx="10440443" cy="4432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7" name="Rectangle 6"/>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412903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46" y="272954"/>
            <a:ext cx="10058400" cy="1450757"/>
          </a:xfrm>
        </p:spPr>
        <p:txBody>
          <a:bodyPr anchor="b">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العوامل الاحيائية</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Biological Factors</a:t>
            </a:r>
          </a:p>
        </p:txBody>
      </p:sp>
      <p:grpSp>
        <p:nvGrpSpPr>
          <p:cNvPr id="13" name="Group 12"/>
          <p:cNvGrpSpPr/>
          <p:nvPr/>
        </p:nvGrpSpPr>
        <p:grpSpPr>
          <a:xfrm>
            <a:off x="9362778" y="1772122"/>
            <a:ext cx="1816808" cy="507164"/>
            <a:chOff x="0" y="-61561"/>
            <a:chExt cx="9687099" cy="669342"/>
          </a:xfrm>
        </p:grpSpPr>
        <p:sp>
          <p:nvSpPr>
            <p:cNvPr id="20" name="Rounded Rectangle 19"/>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r" defTabSz="889000" rtl="1">
                <a:lnSpc>
                  <a:spcPct val="90000"/>
                </a:lnSpc>
                <a:spcBef>
                  <a:spcPct val="0"/>
                </a:spcBef>
                <a:spcAft>
                  <a:spcPct val="35000"/>
                </a:spcAft>
              </a:pPr>
              <a:r>
                <a:rPr lang="ar-SA" sz="2000" b="1" dirty="0">
                  <a:latin typeface="Segoe UI Semibold" panose="020B0702040204020203" pitchFamily="34" charset="0"/>
                  <a:cs typeface="Segoe UI Semibold" panose="020B0702040204020203" pitchFamily="34" charset="0"/>
                </a:rPr>
                <a:t>الطعام </a:t>
              </a:r>
              <a:r>
                <a:rPr lang="en-US" sz="2000" b="1" dirty="0">
                  <a:latin typeface="Segoe UI Semibold" panose="020B0702040204020203" pitchFamily="34" charset="0"/>
                  <a:cs typeface="Segoe UI Semibold" panose="020B0702040204020203" pitchFamily="34" charset="0"/>
                </a:rPr>
                <a:t> Food </a:t>
              </a:r>
              <a:r>
                <a:rPr lang="ar-SA" sz="2000" b="1" dirty="0">
                  <a:latin typeface="Segoe UI Semibold" panose="020B0702040204020203" pitchFamily="34" charset="0"/>
                  <a:cs typeface="Segoe UI Semibold" panose="020B0702040204020203" pitchFamily="34" charset="0"/>
                </a:rPr>
                <a:t>:</a:t>
              </a:r>
              <a:endParaRPr lang="en-US" sz="2000" dirty="0">
                <a:latin typeface="Segoe UI Semibold" panose="020B0702040204020203" pitchFamily="34" charset="0"/>
                <a:cs typeface="Segoe UI Semibold" panose="020B0702040204020203" pitchFamily="34" charset="0"/>
              </a:endParaRPr>
            </a:p>
          </p:txBody>
        </p:sp>
      </p:grpSp>
      <p:sp>
        <p:nvSpPr>
          <p:cNvPr id="8" name="Content Placeholder 7"/>
          <p:cNvSpPr>
            <a:spLocks noGrp="1"/>
          </p:cNvSpPr>
          <p:nvPr>
            <p:ph sz="half" idx="2"/>
          </p:nvPr>
        </p:nvSpPr>
        <p:spPr>
          <a:xfrm>
            <a:off x="6511636" y="4398095"/>
            <a:ext cx="4907487" cy="1490087"/>
          </a:xfrm>
        </p:spPr>
        <p:txBody>
          <a:bodyPr>
            <a:noAutofit/>
          </a:bodyPr>
          <a:lstStyle/>
          <a:p>
            <a:pPr lvl="0" algn="justLow" rtl="1">
              <a:lnSpc>
                <a:spcPct val="12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تعتمد البرمائيات كبقية الحيوانات على غيرها من الاشياء الحية كمصدر للغذاء ومعظم البرمائيات حيوانات مفترسة </a:t>
            </a:r>
            <a:r>
              <a:rPr lang="en-US" sz="1400" dirty="0">
                <a:solidFill>
                  <a:schemeClr val="tx1"/>
                </a:solidFill>
                <a:latin typeface="Segoe UI Semibold" panose="020B0702040204020203" pitchFamily="34" charset="0"/>
                <a:cs typeface="Segoe UI Semibold" panose="020B0702040204020203" pitchFamily="34" charset="0"/>
              </a:rPr>
              <a:t>Carnivorous </a:t>
            </a:r>
            <a:r>
              <a:rPr lang="ar-SA" sz="1400" dirty="0">
                <a:solidFill>
                  <a:schemeClr val="tx1"/>
                </a:solidFill>
                <a:latin typeface="Segoe UI Semibold" panose="020B0702040204020203" pitchFamily="34" charset="0"/>
                <a:cs typeface="Segoe UI Semibold" panose="020B0702040204020203" pitchFamily="34" charset="0"/>
              </a:rPr>
              <a:t>– لواحم – ولا يعرف غير الضفدع  </a:t>
            </a:r>
            <a:r>
              <a:rPr lang="en-US" sz="1400" dirty="0" err="1">
                <a:solidFill>
                  <a:schemeClr val="tx1"/>
                </a:solidFill>
                <a:latin typeface="Segoe UI Semibold" panose="020B0702040204020203" pitchFamily="34" charset="0"/>
                <a:cs typeface="Segoe UI Semibold" panose="020B0702040204020203" pitchFamily="34" charset="0"/>
              </a:rPr>
              <a:t>Bufo</a:t>
            </a:r>
            <a:r>
              <a:rPr lang="en-US" sz="1400" dirty="0">
                <a:solidFill>
                  <a:schemeClr val="tx1"/>
                </a:solidFill>
                <a:latin typeface="Segoe UI Semibold" panose="020B0702040204020203" pitchFamily="34" charset="0"/>
                <a:cs typeface="Segoe UI Semibold" panose="020B0702040204020203" pitchFamily="34" charset="0"/>
              </a:rPr>
              <a:t> </a:t>
            </a:r>
            <a:r>
              <a:rPr lang="en-US" sz="1400" dirty="0" err="1">
                <a:solidFill>
                  <a:schemeClr val="tx1"/>
                </a:solidFill>
                <a:latin typeface="Segoe UI Semibold" panose="020B0702040204020203" pitchFamily="34" charset="0"/>
                <a:cs typeface="Segoe UI Semibold" panose="020B0702040204020203" pitchFamily="34" charset="0"/>
              </a:rPr>
              <a:t>marinus</a:t>
            </a:r>
            <a:r>
              <a:rPr lang="en-US" sz="1400" dirty="0">
                <a:solidFill>
                  <a:schemeClr val="tx1"/>
                </a:solidFill>
                <a:latin typeface="Segoe UI Semibold" panose="020B0702040204020203" pitchFamily="34" charset="0"/>
                <a:cs typeface="Segoe UI Semibold" panose="020B0702040204020203" pitchFamily="34" charset="0"/>
              </a:rPr>
              <a:t> </a:t>
            </a:r>
            <a:r>
              <a:rPr lang="ar-SA" sz="1400" dirty="0">
                <a:solidFill>
                  <a:schemeClr val="tx1"/>
                </a:solidFill>
                <a:latin typeface="Segoe UI Semibold" panose="020B0702040204020203" pitchFamily="34" charset="0"/>
                <a:cs typeface="Segoe UI Semibold" panose="020B0702040204020203" pitchFamily="34" charset="0"/>
              </a:rPr>
              <a:t> الذي يعتمد على النباتات كمصدر للغذاء وقد يرجع سبب ذلك الى عدم توفر الغذاء من الحيوانات.</a:t>
            </a:r>
            <a:r>
              <a:rPr lang="en-US" sz="1400" dirty="0">
                <a:solidFill>
                  <a:schemeClr val="tx1"/>
                </a:solidFill>
                <a:latin typeface="Segoe UI Semibold" panose="020B0702040204020203" pitchFamily="34" charset="0"/>
                <a:cs typeface="Segoe UI Semibold" panose="020B0702040204020203" pitchFamily="34" charset="0"/>
              </a:rPr>
              <a:t> </a:t>
            </a:r>
            <a:r>
              <a:rPr lang="ar-SA" sz="1400" dirty="0">
                <a:solidFill>
                  <a:schemeClr val="tx1"/>
                </a:solidFill>
                <a:latin typeface="Segoe UI Semibold" panose="020B0702040204020203" pitchFamily="34" charset="0"/>
                <a:cs typeface="Segoe UI Semibold" panose="020B0702040204020203" pitchFamily="34" charset="0"/>
              </a:rPr>
              <a:t>يرقات </a:t>
            </a:r>
            <a:r>
              <a:rPr lang="ar-SA" sz="1400" dirty="0" err="1">
                <a:solidFill>
                  <a:schemeClr val="tx1"/>
                </a:solidFill>
                <a:latin typeface="Segoe UI Semibold" panose="020B0702040204020203" pitchFamily="34" charset="0"/>
                <a:cs typeface="Segoe UI Semibold" panose="020B0702040204020203" pitchFamily="34" charset="0"/>
              </a:rPr>
              <a:t>اللاذيليات</a:t>
            </a:r>
            <a:r>
              <a:rPr lang="ar-SA" sz="1400" dirty="0">
                <a:solidFill>
                  <a:schemeClr val="tx1"/>
                </a:solidFill>
                <a:latin typeface="Segoe UI Semibold" panose="020B0702040204020203" pitchFamily="34" charset="0"/>
                <a:cs typeface="Segoe UI Semibold" panose="020B0702040204020203" pitchFamily="34" charset="0"/>
              </a:rPr>
              <a:t> تتغذى على الطحالب والبكتيريا المتعلقة على المواد الموجودة في الماء الذي تعيش فيه.</a:t>
            </a:r>
            <a:endParaRPr lang="en-US" sz="1400" dirty="0">
              <a:solidFill>
                <a:schemeClr val="tx1"/>
              </a:solidFill>
              <a:latin typeface="Segoe UI Semibold" panose="020B0702040204020203" pitchFamily="34" charset="0"/>
              <a:cs typeface="Segoe UI Semibold" panose="020B0702040204020203" pitchFamily="34" charset="0"/>
            </a:endParaRPr>
          </a:p>
          <a:p>
            <a:pPr algn="r" rtl="1">
              <a:lnSpc>
                <a:spcPct val="120000"/>
              </a:lnSpc>
            </a:pPr>
            <a:endParaRPr lang="en-US" sz="1400" dirty="0">
              <a:latin typeface="Segoe UI Semibold" panose="020B0702040204020203" pitchFamily="34" charset="0"/>
              <a:cs typeface="Segoe UI Semibold" panose="020B07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2996" y="2507673"/>
            <a:ext cx="2301587" cy="1717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0233"/>
          <a:stretch/>
        </p:blipFill>
        <p:spPr>
          <a:xfrm>
            <a:off x="6522028" y="2503775"/>
            <a:ext cx="2362200" cy="1735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568037" y="4325439"/>
            <a:ext cx="5029199" cy="1902059"/>
          </a:xfrm>
          <a:prstGeom prst="rect">
            <a:avLst/>
          </a:prstGeom>
        </p:spPr>
        <p:txBody>
          <a:bodyPr wrap="square">
            <a:spAutoFit/>
          </a:bodyPr>
          <a:lstStyle/>
          <a:p>
            <a:pPr marL="91440" indent="-91440" algn="justLow" defTabSz="914400" rtl="1">
              <a:lnSpc>
                <a:spcPct val="120000"/>
              </a:lnSpc>
              <a:spcBef>
                <a:spcPts val="1200"/>
              </a:spcBef>
              <a:spcAft>
                <a:spcPts val="200"/>
              </a:spcAft>
              <a:buClr>
                <a:schemeClr val="accent1"/>
              </a:buClr>
              <a:buSzPct val="100000"/>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اما لدى الزواحف فإن آكل الاعشاب شائعاً, فكلا من السلاحف البرية مثل </a:t>
            </a:r>
            <a:r>
              <a:rPr lang="en-US" sz="1400" dirty="0">
                <a:latin typeface="Segoe UI Semibold" panose="020B0702040204020203" pitchFamily="34" charset="0"/>
                <a:cs typeface="Segoe UI Semibold" panose="020B0702040204020203" pitchFamily="34" charset="0"/>
              </a:rPr>
              <a:t>(</a:t>
            </a:r>
            <a:r>
              <a:rPr lang="en-US" sz="1400" dirty="0" err="1">
                <a:latin typeface="Segoe UI Semibold" panose="020B0702040204020203" pitchFamily="34" charset="0"/>
                <a:cs typeface="Segoe UI Semibold" panose="020B0702040204020203" pitchFamily="34" charset="0"/>
              </a:rPr>
              <a:t>Geochelone</a:t>
            </a:r>
            <a:r>
              <a:rPr lang="en-US" sz="1400" dirty="0">
                <a:latin typeface="Segoe UI Semibold" panose="020B0702040204020203" pitchFamily="34" charset="0"/>
                <a:cs typeface="Segoe UI Semibold" panose="020B0702040204020203" pitchFamily="34" charset="0"/>
              </a:rPr>
              <a:t> - Testudo – </a:t>
            </a:r>
            <a:r>
              <a:rPr lang="en-US" sz="1400" dirty="0" err="1">
                <a:latin typeface="Segoe UI Semibold" panose="020B0702040204020203" pitchFamily="34" charset="0"/>
                <a:cs typeface="Segoe UI Semibold" panose="020B0702040204020203" pitchFamily="34" charset="0"/>
              </a:rPr>
              <a:t>Tortosses</a:t>
            </a:r>
            <a:r>
              <a:rPr lang="en-US" sz="1400" dirty="0">
                <a:latin typeface="Segoe UI Semibold" panose="020B0702040204020203" pitchFamily="34" charset="0"/>
                <a:cs typeface="Segoe UI Semibold" panose="020B0702040204020203" pitchFamily="34" charset="0"/>
              </a:rPr>
              <a:t>) </a:t>
            </a:r>
            <a:r>
              <a:rPr lang="ar-SA" sz="1400" dirty="0">
                <a:latin typeface="Segoe UI Semibold" panose="020B0702040204020203" pitchFamily="34" charset="0"/>
                <a:cs typeface="Segoe UI Semibold" panose="020B0702040204020203" pitchFamily="34" charset="0"/>
              </a:rPr>
              <a:t> وآكلات المواد النباتية مثل </a:t>
            </a:r>
            <a:r>
              <a:rPr lang="en-US" sz="1400" dirty="0">
                <a:latin typeface="Segoe UI Semibold" panose="020B0702040204020203" pitchFamily="34" charset="0"/>
                <a:cs typeface="Segoe UI Semibold" panose="020B0702040204020203" pitchFamily="34" charset="0"/>
              </a:rPr>
              <a:t>(</a:t>
            </a:r>
            <a:r>
              <a:rPr lang="en-US" sz="1400" dirty="0" err="1">
                <a:latin typeface="Segoe UI Semibold" panose="020B0702040204020203" pitchFamily="34" charset="0"/>
                <a:cs typeface="Segoe UI Semibold" panose="020B0702040204020203" pitchFamily="34" charset="0"/>
              </a:rPr>
              <a:t>Terrapen</a:t>
            </a:r>
            <a:r>
              <a:rPr lang="en-US" sz="1400" dirty="0">
                <a:latin typeface="Segoe UI Semibold" panose="020B0702040204020203" pitchFamily="34" charset="0"/>
                <a:cs typeface="Segoe UI Semibold" panose="020B0702040204020203" pitchFamily="34" charset="0"/>
              </a:rPr>
              <a:t>, Box turtles)</a:t>
            </a:r>
            <a:r>
              <a:rPr lang="ar-SA" sz="1400" dirty="0">
                <a:latin typeface="Segoe UI Semibold" panose="020B0702040204020203" pitchFamily="34" charset="0"/>
                <a:cs typeface="Segoe UI Semibold" panose="020B0702040204020203" pitchFamily="34" charset="0"/>
              </a:rPr>
              <a:t> فإنها تأكل بالدرجة الاساسية المواد النباتية رغماً من أن المادة الحيوانية لا تخلو من وجبتها الغذائية, فمثلاً العديد من السلاحف المائية الكبيرة مثل </a:t>
            </a:r>
            <a:r>
              <a:rPr lang="en-US" sz="1400" dirty="0">
                <a:latin typeface="Segoe UI Semibold" panose="020B0702040204020203" pitchFamily="34" charset="0"/>
                <a:cs typeface="Segoe UI Semibold" panose="020B0702040204020203" pitchFamily="34" charset="0"/>
              </a:rPr>
              <a:t>(</a:t>
            </a:r>
            <a:r>
              <a:rPr lang="en-US" sz="1400" i="1" dirty="0" err="1">
                <a:latin typeface="Segoe UI Semibold" panose="020B0702040204020203" pitchFamily="34" charset="0"/>
                <a:cs typeface="Segoe UI Semibold" panose="020B0702040204020203" pitchFamily="34" charset="0"/>
              </a:rPr>
              <a:t>Garetto</a:t>
            </a:r>
            <a:r>
              <a:rPr lang="en-US" sz="1400" i="1" dirty="0">
                <a:latin typeface="Segoe UI Semibold" panose="020B0702040204020203" pitchFamily="34" charset="0"/>
                <a:cs typeface="Segoe UI Semibold" panose="020B0702040204020203" pitchFamily="34" charset="0"/>
              </a:rPr>
              <a:t> </a:t>
            </a:r>
            <a:r>
              <a:rPr lang="en-US" sz="1400" i="1" dirty="0" err="1">
                <a:latin typeface="Segoe UI Semibold" panose="020B0702040204020203" pitchFamily="34" charset="0"/>
                <a:cs typeface="Segoe UI Semibold" panose="020B0702040204020203" pitchFamily="34" charset="0"/>
              </a:rPr>
              <a:t>chelys</a:t>
            </a:r>
            <a:r>
              <a:rPr lang="en-US" sz="1400" dirty="0">
                <a:latin typeface="Segoe UI Semibold" panose="020B0702040204020203" pitchFamily="34" charset="0"/>
                <a:cs typeface="Segoe UI Semibold" panose="020B0702040204020203" pitchFamily="34" charset="0"/>
              </a:rPr>
              <a:t>) </a:t>
            </a:r>
            <a:r>
              <a:rPr lang="ar-SA" sz="1400" dirty="0">
                <a:latin typeface="Segoe UI Semibold" panose="020B0702040204020203" pitchFamily="34" charset="0"/>
                <a:cs typeface="Segoe UI Semibold" panose="020B0702040204020203" pitchFamily="34" charset="0"/>
              </a:rPr>
              <a:t> تتغذى تقريبا على النباتات ولكن يقتصر اكل الاعشاب على الكبار, فالأطوار الصغيرة منها تقتات على الحشرات والفقريات الأخرى.</a:t>
            </a:r>
            <a:endParaRPr lang="en-US" sz="1400" dirty="0">
              <a:latin typeface="Segoe UI Semibold" panose="020B0702040204020203" pitchFamily="34" charset="0"/>
              <a:cs typeface="Segoe UI Semibold" panose="020B0702040204020203"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712" y="2504209"/>
            <a:ext cx="2338387" cy="1735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677" y="2493818"/>
            <a:ext cx="2304185" cy="17456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ounded Rectangle 9"/>
          <p:cNvSpPr/>
          <p:nvPr/>
        </p:nvSpPr>
        <p:spPr>
          <a:xfrm>
            <a:off x="374074" y="2272144"/>
            <a:ext cx="5486400" cy="393469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ounded Rectangle 13"/>
          <p:cNvSpPr/>
          <p:nvPr/>
        </p:nvSpPr>
        <p:spPr>
          <a:xfrm>
            <a:off x="6220692" y="2272144"/>
            <a:ext cx="5486400" cy="393469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5" name="Picture Placeholder 4"/>
          <p:cNvPicPr>
            <a:picLocks noChangeAspect="1"/>
          </p:cNvPicPr>
          <p:nvPr/>
        </p:nvPicPr>
        <p:blipFill>
          <a:blip r:embed="rId6">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120708777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35925</TotalTime>
  <Words>3127</Words>
  <Application>Microsoft Office PowerPoint</Application>
  <PresentationFormat>شاشة عريضة</PresentationFormat>
  <Paragraphs>188</Paragraphs>
  <Slides>18</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18</vt:i4>
      </vt:variant>
    </vt:vector>
  </HeadingPairs>
  <TitlesOfParts>
    <vt:vector size="26" baseType="lpstr">
      <vt:lpstr>Calibri</vt:lpstr>
      <vt:lpstr>Calibri Light</vt:lpstr>
      <vt:lpstr>Freestyle Script</vt:lpstr>
      <vt:lpstr>SABIC Typeface Headline Light</vt:lpstr>
      <vt:lpstr>Segoe UI Semibold</vt:lpstr>
      <vt:lpstr>Segoe UI Semilight</vt:lpstr>
      <vt:lpstr>Wingdings</vt:lpstr>
      <vt:lpstr>Retrospect</vt:lpstr>
      <vt:lpstr>علاقة البرمائيات والزواحف بالبيئة الحيوية:  العوامل الاحيائية</vt:lpstr>
      <vt:lpstr>مقدمة                                                     Introduction</vt:lpstr>
      <vt:lpstr>مقدمة                                                     Introduction</vt:lpstr>
      <vt:lpstr>تفاعلات المجتمع                      Community Interaction</vt:lpstr>
      <vt:lpstr>تفاعلات المجتمع                      Community Interaction</vt:lpstr>
      <vt:lpstr>تفاعلات المجتمع                      Community Interaction</vt:lpstr>
      <vt:lpstr>تفاعلات المجتمع                      Community Interaction</vt:lpstr>
      <vt:lpstr>العوامل الاحيائية                               Biological Factors</vt:lpstr>
      <vt:lpstr>العوامل الاحيائية                               Biological Factors</vt:lpstr>
      <vt:lpstr>العوامل الاحيائية                               Biological Factors</vt:lpstr>
      <vt:lpstr>العوامل الاحيائية                               Biological Factors</vt:lpstr>
      <vt:lpstr>العوامل الاحيائية                               Biological Factors</vt:lpstr>
      <vt:lpstr>العوامل الاحيائية                               Biological Factors</vt:lpstr>
      <vt:lpstr>العوامل الاحيائية                               Biological Factors</vt:lpstr>
      <vt:lpstr>العوامل الاحيائية                               Biological Factors</vt:lpstr>
      <vt:lpstr>العوامل الاحيائية                               Biological Factors</vt:lpstr>
      <vt:lpstr>العوامل الاحيائية                               Biological Factors</vt:lpstr>
      <vt:lpstr>العوامل الاحيائية                               Biological Factors</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التكاثر والاخصاب في الزواحف</dc:title>
  <dc:creator>Saadoun-Al, Yazid Mohammed</dc:creator>
  <cp:lastModifiedBy>حمد العتيبي</cp:lastModifiedBy>
  <cp:revision>951</cp:revision>
  <dcterms:created xsi:type="dcterms:W3CDTF">2020-05-01T03:49:39Z</dcterms:created>
  <dcterms:modified xsi:type="dcterms:W3CDTF">2020-11-09T15:01:52Z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321747-f206-4919-9520-29762f698e8e_Enabled">
    <vt:lpwstr>True</vt:lpwstr>
  </property>
  <property fmtid="{D5CDD505-2E9C-101B-9397-08002B2CF9AE}" pid="3" name="MSIP_Label_13321747-f206-4919-9520-29762f698e8e_SiteId">
    <vt:lpwstr>a77c517c-e95e-435b-bbb4-cb17e462491f</vt:lpwstr>
  </property>
  <property fmtid="{D5CDD505-2E9C-101B-9397-08002B2CF9AE}" pid="4" name="MSIP_Label_13321747-f206-4919-9520-29762f698e8e_SetDate">
    <vt:lpwstr>2020-05-21T18:02:54.5883838Z</vt:lpwstr>
  </property>
  <property fmtid="{D5CDD505-2E9C-101B-9397-08002B2CF9AE}" pid="5" name="MSIP_Label_13321747-f206-4919-9520-29762f698e8e_Name">
    <vt:lpwstr>General Business Use</vt:lpwstr>
  </property>
  <property fmtid="{D5CDD505-2E9C-101B-9397-08002B2CF9AE}" pid="6" name="MSIP_Label_13321747-f206-4919-9520-29762f698e8e_ActionId">
    <vt:lpwstr>96e8d701-338e-4cf7-9cae-d0c4ca62ee33</vt:lpwstr>
  </property>
  <property fmtid="{D5CDD505-2E9C-101B-9397-08002B2CF9AE}" pid="7" name="MSIP_Label_13321747-f206-4919-9520-29762f698e8e_Extended_MSFT_Method">
    <vt:lpwstr>Manual</vt:lpwstr>
  </property>
  <property fmtid="{D5CDD505-2E9C-101B-9397-08002B2CF9AE}" pid="8" name="Sensitivity">
    <vt:lpwstr>General Business Use</vt:lpwstr>
  </property>
</Properties>
</file>