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0"/>
  </p:handoutMasterIdLst>
  <p:sldIdLst>
    <p:sldId id="305" r:id="rId2"/>
    <p:sldId id="307" r:id="rId3"/>
    <p:sldId id="308" r:id="rId4"/>
    <p:sldId id="310" r:id="rId5"/>
    <p:sldId id="311" r:id="rId6"/>
    <p:sldId id="313" r:id="rId7"/>
    <p:sldId id="316" r:id="rId8"/>
    <p:sldId id="319" r:id="rId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تكاثر وتاريخ الحياة في البرمائيات" id="{991636F5-F7B5-4331-9AAD-CBE1E3AA62DB}">
          <p14:sldIdLst>
            <p14:sldId id="305"/>
            <p14:sldId id="307"/>
            <p14:sldId id="308"/>
            <p14:sldId id="310"/>
            <p14:sldId id="311"/>
            <p14:sldId id="313"/>
            <p14:sldId id="316"/>
            <p14:sldId id="319"/>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4259" autoAdjust="0"/>
  </p:normalViewPr>
  <p:slideViewPr>
    <p:cSldViewPr snapToGrid="0">
      <p:cViewPr varScale="1">
        <p:scale>
          <a:sx n="77" d="100"/>
          <a:sy n="77" d="100"/>
        </p:scale>
        <p:origin x="114" y="156"/>
      </p:cViewPr>
      <p:guideLst>
        <p:guide pos="3888"/>
        <p:guide orient="horz" pos="2160"/>
      </p:guideLst>
    </p:cSldViewPr>
  </p:slideViewPr>
  <p:notesTextViewPr>
    <p:cViewPr>
      <p:scale>
        <a:sx n="3" d="2"/>
        <a:sy n="3" d="2"/>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ata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rawing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000" b="1" dirty="0">
              <a:latin typeface="Segoe UI Semibold" panose="020B0702040204020203" pitchFamily="34" charset="0"/>
              <a:cs typeface="Segoe UI Semibold" panose="020B0702040204020203" pitchFamily="34" charset="0"/>
            </a:rPr>
            <a:t>تدور معظم فعاليات الحيوانات حول المحافظة على الفرد وبالتالي زيادة سلالة الأنواع:</a:t>
          </a:r>
          <a:endParaRPr lang="en-US" sz="2000" b="1" dirty="0">
            <a:latin typeface="Segoe UI Semibold" panose="020B0702040204020203" pitchFamily="34" charset="0"/>
            <a:cs typeface="Segoe UI Semibold" panose="020B0702040204020203" pitchFamily="34" charset="0"/>
          </a:endParaRPr>
        </a:p>
      </dgm:t>
    </dgm:pt>
    <dgm:pt modelId="{0656A9E7-5CF1-47F1-885C-A3AA7DE7C351}" type="parTrans" cxnId="{6FFAFA0F-CC87-4A24-B6AB-13160F25BFA5}">
      <dgm:prSet/>
      <dgm:spPr/>
      <dgm:t>
        <a:bodyPr/>
        <a:lstStyle/>
        <a:p>
          <a:endParaRPr lang="en-US" sz="2000">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sz="2000">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45203" custLinFactNeighborY="-35285">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65CAB7-CF95-4782-B14B-92219F395CB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DC24D113-B9CB-4C0B-B2DA-0C9D14C1636D}">
      <dgm:prSet phldrT="[Text]"/>
      <dgm:spPr/>
      <dgm:t>
        <a:bodyPr/>
        <a:lstStyle/>
        <a:p>
          <a:r>
            <a:rPr lang="ar-SA" b="1" dirty="0">
              <a:solidFill>
                <a:schemeClr val="accent1"/>
              </a:solidFill>
              <a:latin typeface="Segoe UI Semibold" panose="020B0702040204020203" pitchFamily="34" charset="0"/>
              <a:cs typeface="Segoe UI Semibold" panose="020B0702040204020203" pitchFamily="34" charset="0"/>
            </a:rPr>
            <a:t>اخصاب خارجي</a:t>
          </a:r>
          <a:endParaRPr lang="en-US" b="1" dirty="0">
            <a:solidFill>
              <a:schemeClr val="accent1"/>
            </a:solidFill>
            <a:latin typeface="Segoe UI Semibold" panose="020B0702040204020203" pitchFamily="34" charset="0"/>
            <a:cs typeface="Segoe UI Semibold" panose="020B0702040204020203" pitchFamily="34" charset="0"/>
          </a:endParaRPr>
        </a:p>
      </dgm:t>
    </dgm:pt>
    <dgm:pt modelId="{ACA374C1-FCC3-4BA5-B12A-0780C4F6FAD0}" type="parTrans" cxnId="{79C7E71D-FDC0-4A0A-A6EC-FC612C1A398C}">
      <dgm:prSet/>
      <dgm:spPr/>
      <dgm:t>
        <a:bodyPr/>
        <a:lstStyle/>
        <a:p>
          <a:endParaRPr lang="en-US">
            <a:latin typeface="SABIC Typeface Headline" panose="020B0603060202020204" pitchFamily="34" charset="0"/>
            <a:cs typeface="SABIC Typeface Headline" panose="020B0603060202020204" pitchFamily="34" charset="0"/>
          </a:endParaRPr>
        </a:p>
      </dgm:t>
    </dgm:pt>
    <dgm:pt modelId="{EA7A6B6E-8B6F-4BA2-A1BC-DB8D004B4D32}" type="sibTrans" cxnId="{79C7E71D-FDC0-4A0A-A6EC-FC612C1A398C}">
      <dgm:prSet/>
      <dgm:spPr/>
      <dgm:t>
        <a:bodyPr/>
        <a:lstStyle/>
        <a:p>
          <a:endParaRPr lang="en-US">
            <a:latin typeface="SABIC Typeface Headline" panose="020B0603060202020204" pitchFamily="34" charset="0"/>
            <a:cs typeface="SABIC Typeface Headline" panose="020B0603060202020204" pitchFamily="34" charset="0"/>
          </a:endParaRPr>
        </a:p>
      </dgm:t>
    </dgm:pt>
    <dgm:pt modelId="{5B191AF8-D919-48B1-ACAE-7E864468B0DC}">
      <dgm:prSet phldrT="[Text]"/>
      <dgm:spPr/>
      <dgm:t>
        <a:bodyPr/>
        <a:lstStyle/>
        <a:p>
          <a:r>
            <a:rPr lang="ar-SA" b="1" dirty="0">
              <a:solidFill>
                <a:schemeClr val="accent1"/>
              </a:solidFill>
              <a:latin typeface="Segoe UI Semibold" panose="020B0702040204020203" pitchFamily="34" charset="0"/>
              <a:cs typeface="Segoe UI Semibold" panose="020B0702040204020203" pitchFamily="34" charset="0"/>
            </a:rPr>
            <a:t>اخصاب داخلي</a:t>
          </a:r>
          <a:endParaRPr lang="en-US" b="1" dirty="0">
            <a:solidFill>
              <a:schemeClr val="accent1"/>
            </a:solidFill>
            <a:latin typeface="Segoe UI Semibold" panose="020B0702040204020203" pitchFamily="34" charset="0"/>
            <a:cs typeface="Segoe UI Semibold" panose="020B0702040204020203" pitchFamily="34" charset="0"/>
          </a:endParaRPr>
        </a:p>
      </dgm:t>
    </dgm:pt>
    <dgm:pt modelId="{7D246879-FEA0-4B70-9A2F-70EC1ECB34AA}" type="parTrans" cxnId="{822EBA6E-B3AF-4F2F-823E-3CAC3E2B5D59}">
      <dgm:prSet/>
      <dgm:spPr/>
      <dgm:t>
        <a:bodyPr/>
        <a:lstStyle/>
        <a:p>
          <a:endParaRPr lang="en-US">
            <a:latin typeface="SABIC Typeface Headline" panose="020B0603060202020204" pitchFamily="34" charset="0"/>
            <a:cs typeface="SABIC Typeface Headline" panose="020B0603060202020204" pitchFamily="34" charset="0"/>
          </a:endParaRPr>
        </a:p>
      </dgm:t>
    </dgm:pt>
    <dgm:pt modelId="{79FFED34-5459-4DB5-8197-000F31E8AE07}" type="sibTrans" cxnId="{822EBA6E-B3AF-4F2F-823E-3CAC3E2B5D59}">
      <dgm:prSet/>
      <dgm:spPr/>
      <dgm:t>
        <a:bodyPr/>
        <a:lstStyle/>
        <a:p>
          <a:endParaRPr lang="en-US">
            <a:latin typeface="SABIC Typeface Headline" panose="020B0603060202020204" pitchFamily="34" charset="0"/>
            <a:cs typeface="SABIC Typeface Headline" panose="020B0603060202020204" pitchFamily="34" charset="0"/>
          </a:endParaRPr>
        </a:p>
      </dgm:t>
    </dgm:pt>
    <dgm:pt modelId="{D213D089-181B-4830-8798-477EF5AF4701}">
      <dgm:prSet phldrT="[Text]"/>
      <dgm:spPr/>
      <dgm:t>
        <a:bodyPr/>
        <a:lstStyle/>
        <a:p>
          <a:r>
            <a:rPr lang="ar-SA" b="1" dirty="0">
              <a:solidFill>
                <a:schemeClr val="accent1"/>
              </a:solidFill>
              <a:latin typeface="Segoe UI Semibold" panose="020B0702040204020203" pitchFamily="34" charset="0"/>
              <a:cs typeface="Segoe UI Semibold" panose="020B0702040204020203" pitchFamily="34" charset="0"/>
            </a:rPr>
            <a:t>نمو مباشر</a:t>
          </a:r>
          <a:endParaRPr lang="en-US" b="1" dirty="0">
            <a:solidFill>
              <a:schemeClr val="accent1"/>
            </a:solidFill>
            <a:latin typeface="Segoe UI Semibold" panose="020B0702040204020203" pitchFamily="34" charset="0"/>
            <a:cs typeface="Segoe UI Semibold" panose="020B0702040204020203" pitchFamily="34" charset="0"/>
          </a:endParaRPr>
        </a:p>
      </dgm:t>
    </dgm:pt>
    <dgm:pt modelId="{C714DB31-D5CA-4D8D-9E66-B50D4D82B963}" type="parTrans" cxnId="{619098A6-AEBE-4C17-9D50-74B916593B19}">
      <dgm:prSet/>
      <dgm:spPr/>
      <dgm:t>
        <a:bodyPr/>
        <a:lstStyle/>
        <a:p>
          <a:endParaRPr lang="en-US">
            <a:latin typeface="SABIC Typeface Headline" panose="020B0603060202020204" pitchFamily="34" charset="0"/>
            <a:cs typeface="SABIC Typeface Headline" panose="020B0603060202020204" pitchFamily="34" charset="0"/>
          </a:endParaRPr>
        </a:p>
      </dgm:t>
    </dgm:pt>
    <dgm:pt modelId="{558DA538-6624-463B-9D6C-879647C6AC5C}" type="sibTrans" cxnId="{619098A6-AEBE-4C17-9D50-74B916593B19}">
      <dgm:prSet/>
      <dgm:spPr/>
      <dgm:t>
        <a:bodyPr/>
        <a:lstStyle/>
        <a:p>
          <a:endParaRPr lang="en-US">
            <a:latin typeface="SABIC Typeface Headline" panose="020B0603060202020204" pitchFamily="34" charset="0"/>
            <a:cs typeface="SABIC Typeface Headline" panose="020B0603060202020204" pitchFamily="34" charset="0"/>
          </a:endParaRPr>
        </a:p>
      </dgm:t>
    </dgm:pt>
    <dgm:pt modelId="{CCFB9474-8943-4D68-95A8-C8FE3AE32480}">
      <dgm:prSet phldrT="[Text]"/>
      <dgm:spPr/>
      <dgm:t>
        <a:bodyPr/>
        <a:lstStyle/>
        <a:p>
          <a:r>
            <a:rPr lang="ar-SA" b="1" dirty="0">
              <a:solidFill>
                <a:schemeClr val="accent1"/>
              </a:solidFill>
              <a:latin typeface="Segoe UI Semibold" panose="020B0702040204020203" pitchFamily="34" charset="0"/>
              <a:cs typeface="Segoe UI Semibold" panose="020B0702040204020203" pitchFamily="34" charset="0"/>
            </a:rPr>
            <a:t>البيض في الماء</a:t>
          </a:r>
          <a:endParaRPr lang="en-US" b="1" dirty="0">
            <a:solidFill>
              <a:schemeClr val="accent1"/>
            </a:solidFill>
            <a:latin typeface="Segoe UI Semibold" panose="020B0702040204020203" pitchFamily="34" charset="0"/>
            <a:cs typeface="Segoe UI Semibold" panose="020B0702040204020203" pitchFamily="34" charset="0"/>
          </a:endParaRPr>
        </a:p>
      </dgm:t>
    </dgm:pt>
    <dgm:pt modelId="{81B7C20B-001A-478B-9C78-70B783356BAB}" type="parTrans" cxnId="{913AB474-F514-40BA-9FFE-6597EC5FEF2C}">
      <dgm:prSet/>
      <dgm:spPr/>
      <dgm:t>
        <a:bodyPr/>
        <a:lstStyle/>
        <a:p>
          <a:endParaRPr lang="en-US">
            <a:latin typeface="SABIC Typeface Headline" panose="020B0603060202020204" pitchFamily="34" charset="0"/>
            <a:cs typeface="SABIC Typeface Headline" panose="020B0603060202020204" pitchFamily="34" charset="0"/>
          </a:endParaRPr>
        </a:p>
      </dgm:t>
    </dgm:pt>
    <dgm:pt modelId="{15ACDA11-9808-4908-B5F3-6315F4340EA3}" type="sibTrans" cxnId="{913AB474-F514-40BA-9FFE-6597EC5FEF2C}">
      <dgm:prSet/>
      <dgm:spPr/>
      <dgm:t>
        <a:bodyPr/>
        <a:lstStyle/>
        <a:p>
          <a:endParaRPr lang="en-US">
            <a:latin typeface="SABIC Typeface Headline" panose="020B0603060202020204" pitchFamily="34" charset="0"/>
            <a:cs typeface="SABIC Typeface Headline" panose="020B0603060202020204" pitchFamily="34" charset="0"/>
          </a:endParaRPr>
        </a:p>
      </dgm:t>
    </dgm:pt>
    <dgm:pt modelId="{8D774A21-5AD6-49EC-8B27-96F7FCE31F13}">
      <dgm:prSet phldrT="[Text]"/>
      <dgm:spPr/>
      <dgm:t>
        <a:bodyPr/>
        <a:lstStyle/>
        <a:p>
          <a:r>
            <a:rPr lang="ar-SA" b="1" dirty="0">
              <a:solidFill>
                <a:schemeClr val="accent1"/>
              </a:solidFill>
              <a:latin typeface="Segoe UI Semibold" panose="020B0702040204020203" pitchFamily="34" charset="0"/>
              <a:cs typeface="Segoe UI Semibold" panose="020B0702040204020203" pitchFamily="34" charset="0"/>
            </a:rPr>
            <a:t>البيض في اليابسة</a:t>
          </a:r>
          <a:endParaRPr lang="en-US" b="1" dirty="0">
            <a:solidFill>
              <a:schemeClr val="accent1"/>
            </a:solidFill>
            <a:latin typeface="Segoe UI Semibold" panose="020B0702040204020203" pitchFamily="34" charset="0"/>
            <a:cs typeface="Segoe UI Semibold" panose="020B0702040204020203" pitchFamily="34" charset="0"/>
          </a:endParaRPr>
        </a:p>
      </dgm:t>
    </dgm:pt>
    <dgm:pt modelId="{AA592517-7DD2-47B9-93F1-D3FFD17C0AD2}" type="parTrans" cxnId="{3DA7E55A-7973-4D66-8C73-69A21DC96516}">
      <dgm:prSet/>
      <dgm:spPr/>
      <dgm:t>
        <a:bodyPr/>
        <a:lstStyle/>
        <a:p>
          <a:endParaRPr lang="en-US">
            <a:latin typeface="SABIC Typeface Headline" panose="020B0603060202020204" pitchFamily="34" charset="0"/>
            <a:cs typeface="SABIC Typeface Headline" panose="020B0603060202020204" pitchFamily="34" charset="0"/>
          </a:endParaRPr>
        </a:p>
      </dgm:t>
    </dgm:pt>
    <dgm:pt modelId="{FFADE790-F0BC-47B6-90D2-DF00A2CA216C}" type="sibTrans" cxnId="{3DA7E55A-7973-4D66-8C73-69A21DC96516}">
      <dgm:prSet/>
      <dgm:spPr/>
      <dgm:t>
        <a:bodyPr/>
        <a:lstStyle/>
        <a:p>
          <a:endParaRPr lang="en-US">
            <a:latin typeface="SABIC Typeface Headline" panose="020B0603060202020204" pitchFamily="34" charset="0"/>
            <a:cs typeface="SABIC Typeface Headline" panose="020B0603060202020204" pitchFamily="34" charset="0"/>
          </a:endParaRPr>
        </a:p>
      </dgm:t>
    </dgm:pt>
    <dgm:pt modelId="{31B8F322-387E-4E65-957E-B26604996814}">
      <dgm:prSet phldrT="[Text]"/>
      <dgm:spPr/>
      <dgm:t>
        <a:bodyPr/>
        <a:lstStyle/>
        <a:p>
          <a:r>
            <a:rPr lang="ar-SA" b="1" dirty="0">
              <a:solidFill>
                <a:schemeClr val="accent1"/>
              </a:solidFill>
              <a:latin typeface="Segoe UI Semibold" panose="020B0702040204020203" pitchFamily="34" charset="0"/>
              <a:cs typeface="Segoe UI Semibold" panose="020B0702040204020203" pitchFamily="34" charset="0"/>
            </a:rPr>
            <a:t>طور يرقي</a:t>
          </a:r>
          <a:endParaRPr lang="en-US" b="1" dirty="0">
            <a:solidFill>
              <a:schemeClr val="accent1"/>
            </a:solidFill>
            <a:latin typeface="Segoe UI Semibold" panose="020B0702040204020203" pitchFamily="34" charset="0"/>
            <a:cs typeface="Segoe UI Semibold" panose="020B0702040204020203" pitchFamily="34" charset="0"/>
          </a:endParaRPr>
        </a:p>
      </dgm:t>
    </dgm:pt>
    <dgm:pt modelId="{20E9AD72-B4DB-4BFC-BA10-B01539500CF8}" type="parTrans" cxnId="{137714B9-AD06-434B-8AC9-2993E71084CD}">
      <dgm:prSet/>
      <dgm:spPr/>
      <dgm:t>
        <a:bodyPr/>
        <a:lstStyle/>
        <a:p>
          <a:endParaRPr lang="en-US">
            <a:latin typeface="SABIC Typeface Headline" panose="020B0603060202020204" pitchFamily="34" charset="0"/>
            <a:cs typeface="SABIC Typeface Headline" panose="020B0603060202020204" pitchFamily="34" charset="0"/>
          </a:endParaRPr>
        </a:p>
      </dgm:t>
    </dgm:pt>
    <dgm:pt modelId="{69609BA5-0995-4FF4-8E40-88CB13349FC0}" type="sibTrans" cxnId="{137714B9-AD06-434B-8AC9-2993E71084CD}">
      <dgm:prSet/>
      <dgm:spPr/>
      <dgm:t>
        <a:bodyPr/>
        <a:lstStyle/>
        <a:p>
          <a:endParaRPr lang="en-US">
            <a:latin typeface="SABIC Typeface Headline" panose="020B0603060202020204" pitchFamily="34" charset="0"/>
            <a:cs typeface="SABIC Typeface Headline" panose="020B0603060202020204" pitchFamily="34" charset="0"/>
          </a:endParaRPr>
        </a:p>
      </dgm:t>
    </dgm:pt>
    <dgm:pt modelId="{83FCA5E0-AC98-433D-BBD8-775005D40BB2}" type="pres">
      <dgm:prSet presAssocID="{F265CAB7-CF95-4782-B14B-92219F395CB8}" presName="Name0" presStyleCnt="0">
        <dgm:presLayoutVars>
          <dgm:dir/>
          <dgm:resizeHandles val="exact"/>
        </dgm:presLayoutVars>
      </dgm:prSet>
      <dgm:spPr/>
    </dgm:pt>
    <dgm:pt modelId="{2FF6099A-2CDF-4727-A46F-6B838158AD15}" type="pres">
      <dgm:prSet presAssocID="{DC24D113-B9CB-4C0B-B2DA-0C9D14C1636D}" presName="compNode" presStyleCnt="0"/>
      <dgm:spPr/>
    </dgm:pt>
    <dgm:pt modelId="{0C282F50-5C4F-431F-8DCB-C3CC8CB9AFA8}" type="pres">
      <dgm:prSet presAssocID="{DC24D113-B9CB-4C0B-B2DA-0C9D14C1636D}" presName="pictRect" presStyleLbl="node1" presStyleIdx="0" presStyleCnt="6" custScaleX="149824"/>
      <dgm:spPr>
        <a:blipFill rotWithShape="1">
          <a:blip xmlns:r="http://schemas.openxmlformats.org/officeDocument/2006/relationships" r:embed="rId1"/>
          <a:stretch>
            <a:fillRect/>
          </a:stretch>
        </a:blipFill>
      </dgm:spPr>
    </dgm:pt>
    <dgm:pt modelId="{415635FC-3ECD-4115-9B70-1BFD5A7F044E}" type="pres">
      <dgm:prSet presAssocID="{DC24D113-B9CB-4C0B-B2DA-0C9D14C1636D}" presName="textRect" presStyleLbl="revTx" presStyleIdx="0" presStyleCnt="6">
        <dgm:presLayoutVars>
          <dgm:bulletEnabled val="1"/>
        </dgm:presLayoutVars>
      </dgm:prSet>
      <dgm:spPr/>
    </dgm:pt>
    <dgm:pt modelId="{037485E6-CA1B-4EE8-96F7-9CF9A45027FD}" type="pres">
      <dgm:prSet presAssocID="{EA7A6B6E-8B6F-4BA2-A1BC-DB8D004B4D32}" presName="sibTrans" presStyleLbl="sibTrans2D1" presStyleIdx="0" presStyleCnt="0"/>
      <dgm:spPr/>
    </dgm:pt>
    <dgm:pt modelId="{56CA3FF8-75BE-428C-9320-F7E503CED678}" type="pres">
      <dgm:prSet presAssocID="{5B191AF8-D919-48B1-ACAE-7E864468B0DC}" presName="compNode" presStyleCnt="0"/>
      <dgm:spPr/>
    </dgm:pt>
    <dgm:pt modelId="{C34DCEDE-07EC-4D23-83C9-7D240F7AA223}" type="pres">
      <dgm:prSet presAssocID="{5B191AF8-D919-48B1-ACAE-7E864468B0DC}" presName="pictRect" presStyleLbl="node1" presStyleIdx="1" presStyleCnt="6" custScaleX="149824"/>
      <dgm:spPr>
        <a:blipFill rotWithShape="1">
          <a:blip xmlns:r="http://schemas.openxmlformats.org/officeDocument/2006/relationships" r:embed="rId2"/>
          <a:stretch>
            <a:fillRect/>
          </a:stretch>
        </a:blipFill>
      </dgm:spPr>
    </dgm:pt>
    <dgm:pt modelId="{E937FEED-AE28-4172-983B-2A3C3864BD33}" type="pres">
      <dgm:prSet presAssocID="{5B191AF8-D919-48B1-ACAE-7E864468B0DC}" presName="textRect" presStyleLbl="revTx" presStyleIdx="1" presStyleCnt="6">
        <dgm:presLayoutVars>
          <dgm:bulletEnabled val="1"/>
        </dgm:presLayoutVars>
      </dgm:prSet>
      <dgm:spPr/>
    </dgm:pt>
    <dgm:pt modelId="{59481CE4-05FD-4264-B9A9-5EDC72452CB4}" type="pres">
      <dgm:prSet presAssocID="{79FFED34-5459-4DB5-8197-000F31E8AE07}" presName="sibTrans" presStyleLbl="sibTrans2D1" presStyleIdx="0" presStyleCnt="0"/>
      <dgm:spPr/>
    </dgm:pt>
    <dgm:pt modelId="{AB3F068D-9970-490E-9F63-334B8B34F917}" type="pres">
      <dgm:prSet presAssocID="{CCFB9474-8943-4D68-95A8-C8FE3AE32480}" presName="compNode" presStyleCnt="0"/>
      <dgm:spPr/>
    </dgm:pt>
    <dgm:pt modelId="{54B6BD27-74F4-469B-9709-DF844BB257A3}" type="pres">
      <dgm:prSet presAssocID="{CCFB9474-8943-4D68-95A8-C8FE3AE32480}" presName="pictRect" presStyleLbl="node1" presStyleIdx="2" presStyleCnt="6" custScaleX="149824" custLinFactNeighborY="-24802"/>
      <dgm:spPr>
        <a:blipFill rotWithShape="1">
          <a:blip xmlns:r="http://schemas.openxmlformats.org/officeDocument/2006/relationships" r:embed="rId3"/>
          <a:stretch>
            <a:fillRect/>
          </a:stretch>
        </a:blipFill>
      </dgm:spPr>
    </dgm:pt>
    <dgm:pt modelId="{5F9C5BF2-B6BC-436B-A817-EED9AD33594F}" type="pres">
      <dgm:prSet presAssocID="{CCFB9474-8943-4D68-95A8-C8FE3AE32480}" presName="textRect" presStyleLbl="revTx" presStyleIdx="2" presStyleCnt="6" custLinFactNeighborY="-46052">
        <dgm:presLayoutVars>
          <dgm:bulletEnabled val="1"/>
        </dgm:presLayoutVars>
      </dgm:prSet>
      <dgm:spPr/>
    </dgm:pt>
    <dgm:pt modelId="{3447CD65-A9FC-48AA-8AC9-1D1B6E2D14A2}" type="pres">
      <dgm:prSet presAssocID="{15ACDA11-9808-4908-B5F3-6315F4340EA3}" presName="sibTrans" presStyleLbl="sibTrans2D1" presStyleIdx="0" presStyleCnt="0"/>
      <dgm:spPr/>
    </dgm:pt>
    <dgm:pt modelId="{1B435E03-BCB4-4021-BC2D-41AC6F0E092E}" type="pres">
      <dgm:prSet presAssocID="{8D774A21-5AD6-49EC-8B27-96F7FCE31F13}" presName="compNode" presStyleCnt="0"/>
      <dgm:spPr/>
    </dgm:pt>
    <dgm:pt modelId="{DB9D0022-59D8-453C-90AF-FE1BDE5F9A9F}" type="pres">
      <dgm:prSet presAssocID="{8D774A21-5AD6-49EC-8B27-96F7FCE31F13}" presName="pictRect" presStyleLbl="node1" presStyleIdx="3" presStyleCnt="6" custScaleX="149824" custLinFactNeighborY="-24802"/>
      <dgm:spPr>
        <a:blipFill rotWithShape="1">
          <a:blip xmlns:r="http://schemas.openxmlformats.org/officeDocument/2006/relationships" r:embed="rId4"/>
          <a:stretch>
            <a:fillRect/>
          </a:stretch>
        </a:blipFill>
      </dgm:spPr>
    </dgm:pt>
    <dgm:pt modelId="{88E9D02A-A683-4771-86BF-CA3B981F4BA8}" type="pres">
      <dgm:prSet presAssocID="{8D774A21-5AD6-49EC-8B27-96F7FCE31F13}" presName="textRect" presStyleLbl="revTx" presStyleIdx="3" presStyleCnt="6" custLinFactNeighborY="-46052">
        <dgm:presLayoutVars>
          <dgm:bulletEnabled val="1"/>
        </dgm:presLayoutVars>
      </dgm:prSet>
      <dgm:spPr/>
    </dgm:pt>
    <dgm:pt modelId="{F975E1D9-25F3-49AC-883B-E5B6C6009362}" type="pres">
      <dgm:prSet presAssocID="{FFADE790-F0BC-47B6-90D2-DF00A2CA216C}" presName="sibTrans" presStyleLbl="sibTrans2D1" presStyleIdx="0" presStyleCnt="0"/>
      <dgm:spPr/>
    </dgm:pt>
    <dgm:pt modelId="{67E0355C-728F-4B71-9E88-2321207A9F64}" type="pres">
      <dgm:prSet presAssocID="{31B8F322-387E-4E65-957E-B26604996814}" presName="compNode" presStyleCnt="0"/>
      <dgm:spPr/>
    </dgm:pt>
    <dgm:pt modelId="{CB37D788-32C6-47A4-BCD2-498A1813C66F}" type="pres">
      <dgm:prSet presAssocID="{31B8F322-387E-4E65-957E-B26604996814}" presName="pictRect" presStyleLbl="node1" presStyleIdx="4" presStyleCnt="6" custScaleX="149824" custLinFactNeighborY="-59818"/>
      <dgm:spPr>
        <a:blipFill rotWithShape="1">
          <a:blip xmlns:r="http://schemas.openxmlformats.org/officeDocument/2006/relationships" r:embed="rId5"/>
          <a:stretch>
            <a:fillRect/>
          </a:stretch>
        </a:blipFill>
      </dgm:spPr>
    </dgm:pt>
    <dgm:pt modelId="{184502D3-9E71-42DE-805B-1D824C044AEF}" type="pres">
      <dgm:prSet presAssocID="{31B8F322-387E-4E65-957E-B26604996814}" presName="textRect" presStyleLbl="revTx" presStyleIdx="4" presStyleCnt="6" custLinFactY="-27328" custLinFactNeighborY="-100000">
        <dgm:presLayoutVars>
          <dgm:bulletEnabled val="1"/>
        </dgm:presLayoutVars>
      </dgm:prSet>
      <dgm:spPr/>
    </dgm:pt>
    <dgm:pt modelId="{D136B0A7-54F6-45F0-A187-AAF43FD8EAC4}" type="pres">
      <dgm:prSet presAssocID="{69609BA5-0995-4FF4-8E40-88CB13349FC0}" presName="sibTrans" presStyleLbl="sibTrans2D1" presStyleIdx="0" presStyleCnt="0"/>
      <dgm:spPr/>
    </dgm:pt>
    <dgm:pt modelId="{CF7770D1-B0AC-4916-98E0-D10BCA5103CF}" type="pres">
      <dgm:prSet presAssocID="{D213D089-181B-4830-8798-477EF5AF4701}" presName="compNode" presStyleCnt="0"/>
      <dgm:spPr/>
    </dgm:pt>
    <dgm:pt modelId="{48C81D49-97FF-44C8-8A95-D41BBD87162A}" type="pres">
      <dgm:prSet presAssocID="{D213D089-181B-4830-8798-477EF5AF4701}" presName="pictRect" presStyleLbl="node1" presStyleIdx="5" presStyleCnt="6" custScaleX="149824" custLinFactNeighborY="-59818"/>
      <dgm:spPr>
        <a:blipFill rotWithShape="1">
          <a:blip xmlns:r="http://schemas.openxmlformats.org/officeDocument/2006/relationships" r:embed="rId6"/>
          <a:stretch>
            <a:fillRect/>
          </a:stretch>
        </a:blipFill>
      </dgm:spPr>
    </dgm:pt>
    <dgm:pt modelId="{12121F1A-1320-48F4-84FC-216A8B786EDB}" type="pres">
      <dgm:prSet presAssocID="{D213D089-181B-4830-8798-477EF5AF4701}" presName="textRect" presStyleLbl="revTx" presStyleIdx="5" presStyleCnt="6" custLinFactY="-27328" custLinFactNeighborY="-100000">
        <dgm:presLayoutVars>
          <dgm:bulletEnabled val="1"/>
        </dgm:presLayoutVars>
      </dgm:prSet>
      <dgm:spPr/>
    </dgm:pt>
  </dgm:ptLst>
  <dgm:cxnLst>
    <dgm:cxn modelId="{E2C32D17-A205-4939-B384-748E576BF144}" type="presOf" srcId="{31B8F322-387E-4E65-957E-B26604996814}" destId="{184502D3-9E71-42DE-805B-1D824C044AEF}" srcOrd="0" destOrd="0" presId="urn:microsoft.com/office/officeart/2005/8/layout/pList1"/>
    <dgm:cxn modelId="{79C7E71D-FDC0-4A0A-A6EC-FC612C1A398C}" srcId="{F265CAB7-CF95-4782-B14B-92219F395CB8}" destId="{DC24D113-B9CB-4C0B-B2DA-0C9D14C1636D}" srcOrd="0" destOrd="0" parTransId="{ACA374C1-FCC3-4BA5-B12A-0780C4F6FAD0}" sibTransId="{EA7A6B6E-8B6F-4BA2-A1BC-DB8D004B4D32}"/>
    <dgm:cxn modelId="{B3B33C2B-A441-4E3C-B8F8-ED86418B382A}" type="presOf" srcId="{69609BA5-0995-4FF4-8E40-88CB13349FC0}" destId="{D136B0A7-54F6-45F0-A187-AAF43FD8EAC4}" srcOrd="0" destOrd="0" presId="urn:microsoft.com/office/officeart/2005/8/layout/pList1"/>
    <dgm:cxn modelId="{326F8438-A5E2-4E7E-A4B3-7BBE6096698A}" type="presOf" srcId="{D213D089-181B-4830-8798-477EF5AF4701}" destId="{12121F1A-1320-48F4-84FC-216A8B786EDB}" srcOrd="0" destOrd="0" presId="urn:microsoft.com/office/officeart/2005/8/layout/pList1"/>
    <dgm:cxn modelId="{822EBA6E-B3AF-4F2F-823E-3CAC3E2B5D59}" srcId="{F265CAB7-CF95-4782-B14B-92219F395CB8}" destId="{5B191AF8-D919-48B1-ACAE-7E864468B0DC}" srcOrd="1" destOrd="0" parTransId="{7D246879-FEA0-4B70-9A2F-70EC1ECB34AA}" sibTransId="{79FFED34-5459-4DB5-8197-000F31E8AE07}"/>
    <dgm:cxn modelId="{913AB474-F514-40BA-9FFE-6597EC5FEF2C}" srcId="{F265CAB7-CF95-4782-B14B-92219F395CB8}" destId="{CCFB9474-8943-4D68-95A8-C8FE3AE32480}" srcOrd="2" destOrd="0" parTransId="{81B7C20B-001A-478B-9C78-70B783356BAB}" sibTransId="{15ACDA11-9808-4908-B5F3-6315F4340EA3}"/>
    <dgm:cxn modelId="{9B5F7155-2540-4D4F-9BD8-D673A9277B9C}" type="presOf" srcId="{CCFB9474-8943-4D68-95A8-C8FE3AE32480}" destId="{5F9C5BF2-B6BC-436B-A817-EED9AD33594F}" srcOrd="0" destOrd="0" presId="urn:microsoft.com/office/officeart/2005/8/layout/pList1"/>
    <dgm:cxn modelId="{3DA7E55A-7973-4D66-8C73-69A21DC96516}" srcId="{F265CAB7-CF95-4782-B14B-92219F395CB8}" destId="{8D774A21-5AD6-49EC-8B27-96F7FCE31F13}" srcOrd="3" destOrd="0" parTransId="{AA592517-7DD2-47B9-93F1-D3FFD17C0AD2}" sibTransId="{FFADE790-F0BC-47B6-90D2-DF00A2CA216C}"/>
    <dgm:cxn modelId="{72AB8C80-EA97-451E-A75A-5987E8DF8150}" type="presOf" srcId="{8D774A21-5AD6-49EC-8B27-96F7FCE31F13}" destId="{88E9D02A-A683-4771-86BF-CA3B981F4BA8}" srcOrd="0" destOrd="0" presId="urn:microsoft.com/office/officeart/2005/8/layout/pList1"/>
    <dgm:cxn modelId="{9D0B799D-CF89-48E8-803E-9DD69E39D0DC}" type="presOf" srcId="{FFADE790-F0BC-47B6-90D2-DF00A2CA216C}" destId="{F975E1D9-25F3-49AC-883B-E5B6C6009362}" srcOrd="0" destOrd="0" presId="urn:microsoft.com/office/officeart/2005/8/layout/pList1"/>
    <dgm:cxn modelId="{1B49C6A1-A95E-4A98-8BD9-C27B20622A46}" type="presOf" srcId="{79FFED34-5459-4DB5-8197-000F31E8AE07}" destId="{59481CE4-05FD-4264-B9A9-5EDC72452CB4}" srcOrd="0" destOrd="0" presId="urn:microsoft.com/office/officeart/2005/8/layout/pList1"/>
    <dgm:cxn modelId="{853D3AA5-C2F1-424A-91DF-907DA172C748}" type="presOf" srcId="{EA7A6B6E-8B6F-4BA2-A1BC-DB8D004B4D32}" destId="{037485E6-CA1B-4EE8-96F7-9CF9A45027FD}" srcOrd="0" destOrd="0" presId="urn:microsoft.com/office/officeart/2005/8/layout/pList1"/>
    <dgm:cxn modelId="{619098A6-AEBE-4C17-9D50-74B916593B19}" srcId="{F265CAB7-CF95-4782-B14B-92219F395CB8}" destId="{D213D089-181B-4830-8798-477EF5AF4701}" srcOrd="5" destOrd="0" parTransId="{C714DB31-D5CA-4D8D-9E66-B50D4D82B963}" sibTransId="{558DA538-6624-463B-9D6C-879647C6AC5C}"/>
    <dgm:cxn modelId="{733ABCAD-A168-4BC2-A43F-B03FB75AAEE4}" type="presOf" srcId="{5B191AF8-D919-48B1-ACAE-7E864468B0DC}" destId="{E937FEED-AE28-4172-983B-2A3C3864BD33}" srcOrd="0" destOrd="0" presId="urn:microsoft.com/office/officeart/2005/8/layout/pList1"/>
    <dgm:cxn modelId="{137714B9-AD06-434B-8AC9-2993E71084CD}" srcId="{F265CAB7-CF95-4782-B14B-92219F395CB8}" destId="{31B8F322-387E-4E65-957E-B26604996814}" srcOrd="4" destOrd="0" parTransId="{20E9AD72-B4DB-4BFC-BA10-B01539500CF8}" sibTransId="{69609BA5-0995-4FF4-8E40-88CB13349FC0}"/>
    <dgm:cxn modelId="{EB546DD7-9A74-4674-99E0-AE42A45B440E}" type="presOf" srcId="{DC24D113-B9CB-4C0B-B2DA-0C9D14C1636D}" destId="{415635FC-3ECD-4115-9B70-1BFD5A7F044E}" srcOrd="0" destOrd="0" presId="urn:microsoft.com/office/officeart/2005/8/layout/pList1"/>
    <dgm:cxn modelId="{456F02EA-D348-4FB8-8FF7-15B50A86560B}" type="presOf" srcId="{15ACDA11-9808-4908-B5F3-6315F4340EA3}" destId="{3447CD65-A9FC-48AA-8AC9-1D1B6E2D14A2}" srcOrd="0" destOrd="0" presId="urn:microsoft.com/office/officeart/2005/8/layout/pList1"/>
    <dgm:cxn modelId="{E547D4F5-67F8-4582-B358-99854A2ED692}" type="presOf" srcId="{F265CAB7-CF95-4782-B14B-92219F395CB8}" destId="{83FCA5E0-AC98-433D-BBD8-775005D40BB2}" srcOrd="0" destOrd="0" presId="urn:microsoft.com/office/officeart/2005/8/layout/pList1"/>
    <dgm:cxn modelId="{88B4DAD2-C74E-499E-8F2A-2A121DED4D3E}" type="presParOf" srcId="{83FCA5E0-AC98-433D-BBD8-775005D40BB2}" destId="{2FF6099A-2CDF-4727-A46F-6B838158AD15}" srcOrd="0" destOrd="0" presId="urn:microsoft.com/office/officeart/2005/8/layout/pList1"/>
    <dgm:cxn modelId="{763191AF-9CBD-4A72-80EF-6053A7E0D1A2}" type="presParOf" srcId="{2FF6099A-2CDF-4727-A46F-6B838158AD15}" destId="{0C282F50-5C4F-431F-8DCB-C3CC8CB9AFA8}" srcOrd="0" destOrd="0" presId="urn:microsoft.com/office/officeart/2005/8/layout/pList1"/>
    <dgm:cxn modelId="{216E731E-14E5-441E-B14E-0E484E8CEF22}" type="presParOf" srcId="{2FF6099A-2CDF-4727-A46F-6B838158AD15}" destId="{415635FC-3ECD-4115-9B70-1BFD5A7F044E}" srcOrd="1" destOrd="0" presId="urn:microsoft.com/office/officeart/2005/8/layout/pList1"/>
    <dgm:cxn modelId="{7F77C91E-9F67-4A76-AE1E-18EA8A835D75}" type="presParOf" srcId="{83FCA5E0-AC98-433D-BBD8-775005D40BB2}" destId="{037485E6-CA1B-4EE8-96F7-9CF9A45027FD}" srcOrd="1" destOrd="0" presId="urn:microsoft.com/office/officeart/2005/8/layout/pList1"/>
    <dgm:cxn modelId="{E32B2771-E95B-4A42-A3D4-4F4562D07862}" type="presParOf" srcId="{83FCA5E0-AC98-433D-BBD8-775005D40BB2}" destId="{56CA3FF8-75BE-428C-9320-F7E503CED678}" srcOrd="2" destOrd="0" presId="urn:microsoft.com/office/officeart/2005/8/layout/pList1"/>
    <dgm:cxn modelId="{ED690E12-29F7-4C7C-B782-41001D50F91D}" type="presParOf" srcId="{56CA3FF8-75BE-428C-9320-F7E503CED678}" destId="{C34DCEDE-07EC-4D23-83C9-7D240F7AA223}" srcOrd="0" destOrd="0" presId="urn:microsoft.com/office/officeart/2005/8/layout/pList1"/>
    <dgm:cxn modelId="{2418BD83-34A2-4F04-8D4E-0E372BE283E9}" type="presParOf" srcId="{56CA3FF8-75BE-428C-9320-F7E503CED678}" destId="{E937FEED-AE28-4172-983B-2A3C3864BD33}" srcOrd="1" destOrd="0" presId="urn:microsoft.com/office/officeart/2005/8/layout/pList1"/>
    <dgm:cxn modelId="{938971A2-0B70-4DBF-9E1F-5B4842EB0B56}" type="presParOf" srcId="{83FCA5E0-AC98-433D-BBD8-775005D40BB2}" destId="{59481CE4-05FD-4264-B9A9-5EDC72452CB4}" srcOrd="3" destOrd="0" presId="urn:microsoft.com/office/officeart/2005/8/layout/pList1"/>
    <dgm:cxn modelId="{5EAA39A3-4AE1-429E-B6B1-20E1361457DA}" type="presParOf" srcId="{83FCA5E0-AC98-433D-BBD8-775005D40BB2}" destId="{AB3F068D-9970-490E-9F63-334B8B34F917}" srcOrd="4" destOrd="0" presId="urn:microsoft.com/office/officeart/2005/8/layout/pList1"/>
    <dgm:cxn modelId="{D2024887-69EA-4A0B-AFD7-8A018FC31346}" type="presParOf" srcId="{AB3F068D-9970-490E-9F63-334B8B34F917}" destId="{54B6BD27-74F4-469B-9709-DF844BB257A3}" srcOrd="0" destOrd="0" presId="urn:microsoft.com/office/officeart/2005/8/layout/pList1"/>
    <dgm:cxn modelId="{C73F43AD-7368-480B-B3E5-BC94A7E37245}" type="presParOf" srcId="{AB3F068D-9970-490E-9F63-334B8B34F917}" destId="{5F9C5BF2-B6BC-436B-A817-EED9AD33594F}" srcOrd="1" destOrd="0" presId="urn:microsoft.com/office/officeart/2005/8/layout/pList1"/>
    <dgm:cxn modelId="{E70FF3DA-BBA6-48E8-9A07-B791256C0166}" type="presParOf" srcId="{83FCA5E0-AC98-433D-BBD8-775005D40BB2}" destId="{3447CD65-A9FC-48AA-8AC9-1D1B6E2D14A2}" srcOrd="5" destOrd="0" presId="urn:microsoft.com/office/officeart/2005/8/layout/pList1"/>
    <dgm:cxn modelId="{81C3CDE2-8EE4-4AC9-A823-DB77FA0C5014}" type="presParOf" srcId="{83FCA5E0-AC98-433D-BBD8-775005D40BB2}" destId="{1B435E03-BCB4-4021-BC2D-41AC6F0E092E}" srcOrd="6" destOrd="0" presId="urn:microsoft.com/office/officeart/2005/8/layout/pList1"/>
    <dgm:cxn modelId="{9CB1DB25-33F5-4F9E-9E6B-CADC1CD67097}" type="presParOf" srcId="{1B435E03-BCB4-4021-BC2D-41AC6F0E092E}" destId="{DB9D0022-59D8-453C-90AF-FE1BDE5F9A9F}" srcOrd="0" destOrd="0" presId="urn:microsoft.com/office/officeart/2005/8/layout/pList1"/>
    <dgm:cxn modelId="{A599221A-5D0B-4499-9A41-B6B1C8CAC496}" type="presParOf" srcId="{1B435E03-BCB4-4021-BC2D-41AC6F0E092E}" destId="{88E9D02A-A683-4771-86BF-CA3B981F4BA8}" srcOrd="1" destOrd="0" presId="urn:microsoft.com/office/officeart/2005/8/layout/pList1"/>
    <dgm:cxn modelId="{58B182A1-49EB-4CAD-8E62-B4B988F479C4}" type="presParOf" srcId="{83FCA5E0-AC98-433D-BBD8-775005D40BB2}" destId="{F975E1D9-25F3-49AC-883B-E5B6C6009362}" srcOrd="7" destOrd="0" presId="urn:microsoft.com/office/officeart/2005/8/layout/pList1"/>
    <dgm:cxn modelId="{E523E2C3-AC70-4610-B3EB-0320E357F275}" type="presParOf" srcId="{83FCA5E0-AC98-433D-BBD8-775005D40BB2}" destId="{67E0355C-728F-4B71-9E88-2321207A9F64}" srcOrd="8" destOrd="0" presId="urn:microsoft.com/office/officeart/2005/8/layout/pList1"/>
    <dgm:cxn modelId="{3122C186-C98C-46E6-8B99-DCA92961EC08}" type="presParOf" srcId="{67E0355C-728F-4B71-9E88-2321207A9F64}" destId="{CB37D788-32C6-47A4-BCD2-498A1813C66F}" srcOrd="0" destOrd="0" presId="urn:microsoft.com/office/officeart/2005/8/layout/pList1"/>
    <dgm:cxn modelId="{E99DE55C-C6B4-4B49-84F4-E932519141AA}" type="presParOf" srcId="{67E0355C-728F-4B71-9E88-2321207A9F64}" destId="{184502D3-9E71-42DE-805B-1D824C044AEF}" srcOrd="1" destOrd="0" presId="urn:microsoft.com/office/officeart/2005/8/layout/pList1"/>
    <dgm:cxn modelId="{2E028F10-8DA9-4A20-B1FE-A5FBC940A652}" type="presParOf" srcId="{83FCA5E0-AC98-433D-BBD8-775005D40BB2}" destId="{D136B0A7-54F6-45F0-A187-AAF43FD8EAC4}" srcOrd="9" destOrd="0" presId="urn:microsoft.com/office/officeart/2005/8/layout/pList1"/>
    <dgm:cxn modelId="{FA21DA8E-5F0E-4024-AD04-979D6C4C16F3}" type="presParOf" srcId="{83FCA5E0-AC98-433D-BBD8-775005D40BB2}" destId="{CF7770D1-B0AC-4916-98E0-D10BCA5103CF}" srcOrd="10" destOrd="0" presId="urn:microsoft.com/office/officeart/2005/8/layout/pList1"/>
    <dgm:cxn modelId="{91B36656-82EB-40CC-AADE-9E86D318ED1F}" type="presParOf" srcId="{CF7770D1-B0AC-4916-98E0-D10BCA5103CF}" destId="{48C81D49-97FF-44C8-8A95-D41BBD87162A}" srcOrd="0" destOrd="0" presId="urn:microsoft.com/office/officeart/2005/8/layout/pList1"/>
    <dgm:cxn modelId="{D709DF11-7BB7-4B08-A995-11165740C110}" type="presParOf" srcId="{CF7770D1-B0AC-4916-98E0-D10BCA5103CF}" destId="{12121F1A-1320-48F4-84FC-216A8B786ED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nchor="ctr"/>
        <a:lstStyle/>
        <a:p>
          <a:pPr rtl="1">
            <a:lnSpc>
              <a:spcPct val="100000"/>
            </a:lnSpc>
          </a:pPr>
          <a:r>
            <a:rPr lang="ar-SA" sz="2000" b="1" dirty="0">
              <a:latin typeface="Segoe UI Semibold" panose="020B0702040204020203" pitchFamily="34" charset="0"/>
              <a:cs typeface="Segoe UI Semibold" panose="020B0702040204020203" pitchFamily="34" charset="0"/>
            </a:rPr>
            <a:t>هناك سمات للتكاثر في البرمائيات ، ما هي ؟ </a:t>
          </a:r>
          <a:endParaRPr lang="en-US" sz="2000" b="1" dirty="0">
            <a:latin typeface="Segoe UI Semibold" panose="020B0702040204020203" pitchFamily="34" charset="0"/>
            <a:cs typeface="Segoe UI Semibold" panose="020B0702040204020203" pitchFamily="34" charset="0"/>
          </a:endParaRPr>
        </a:p>
      </dgm:t>
    </dgm:pt>
    <dgm:pt modelId="{0656A9E7-5CF1-47F1-885C-A3AA7DE7C351}" type="parTrans" cxnId="{6FFAFA0F-CC87-4A24-B6AB-13160F25BFA5}">
      <dgm:prSet/>
      <dgm:spPr/>
      <dgm:t>
        <a:bodyPr/>
        <a:lstStyle/>
        <a:p>
          <a:endParaRPr lang="en-US" sz="2000" b="1">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sz="2000" b="1">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79715" custLinFactNeighborX="1076" custLinFactNeighborY="-33650">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7D699C-827E-4C3E-8E0C-895B02A9AC7D}" type="pres">
      <dgm:prSet presAssocID="{7AF3C4B4-5707-4BA7-997E-926D096045E6}" presName="linear" presStyleCnt="0">
        <dgm:presLayoutVars>
          <dgm:animLvl val="lvl"/>
          <dgm:resizeHandles val="exact"/>
        </dgm:presLayoutVars>
      </dgm:prSet>
      <dgm:spPr/>
    </dgm:pt>
  </dgm:ptLst>
  <dgm:cxnLst>
    <dgm:cxn modelId="{2A0E43B1-5449-4F7C-AB3E-421270C2645C}" type="presOf" srcId="{7AF3C4B4-5707-4BA7-997E-926D096045E6}" destId="{3A7D699C-827E-4C3E-8E0C-895B02A9AC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7D699C-827E-4C3E-8E0C-895B02A9AC7D}" type="pres">
      <dgm:prSet presAssocID="{7AF3C4B4-5707-4BA7-997E-926D096045E6}" presName="linear" presStyleCnt="0">
        <dgm:presLayoutVars>
          <dgm:animLvl val="lvl"/>
          <dgm:resizeHandles val="exact"/>
        </dgm:presLayoutVars>
      </dgm:prSet>
      <dgm:spPr/>
    </dgm:pt>
  </dgm:ptLst>
  <dgm:cxnLst>
    <dgm:cxn modelId="{2A0E43B1-5449-4F7C-AB3E-421270C2645C}" type="presOf" srcId="{7AF3C4B4-5707-4BA7-997E-926D096045E6}" destId="{3A7D699C-827E-4C3E-8E0C-895B02A9AC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B5B954-53D4-4957-9A37-7D48188CBDCA}"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3043B12D-865A-4D24-88D2-6CD8DE625A7E}">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البيض على الظهر</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29063BC6-37DF-4820-AB0A-23D0AF517891}" type="parTrans" cxnId="{44184AE6-4C2B-4764-885B-DE99714C89F6}">
      <dgm:prSet/>
      <dgm:spPr/>
      <dgm:t>
        <a:bodyPr/>
        <a:lstStyle/>
        <a:p>
          <a:endParaRPr lang="en-US">
            <a:latin typeface="SABIC Typeface Headline" panose="020B0603060202020204" pitchFamily="34" charset="0"/>
            <a:cs typeface="SABIC Typeface Headline" panose="020B0603060202020204" pitchFamily="34" charset="0"/>
          </a:endParaRPr>
        </a:p>
      </dgm:t>
    </dgm:pt>
    <dgm:pt modelId="{F6198E8D-69D1-4282-A35A-29737171E0F8}" type="sibTrans" cxnId="{44184AE6-4C2B-4764-885B-DE99714C89F6}">
      <dgm:prSet/>
      <dgm:spPr/>
      <dgm:t>
        <a:bodyPr/>
        <a:lstStyle/>
        <a:p>
          <a:endParaRPr lang="en-US">
            <a:latin typeface="SABIC Typeface Headline" panose="020B0603060202020204" pitchFamily="34" charset="0"/>
            <a:cs typeface="SABIC Typeface Headline" panose="020B0603060202020204" pitchFamily="34" charset="0"/>
          </a:endParaRPr>
        </a:p>
      </dgm:t>
    </dgm:pt>
    <dgm:pt modelId="{0C375909-A20A-48A2-B8D0-B89DA646F1AF}">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اليرقة في معدة الانثى</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20D8FF22-A005-41C8-98E6-EC2FBA3F7681}" type="parTrans" cxnId="{02859DC6-5AFE-43A1-A716-FFF14BACCED5}">
      <dgm:prSet/>
      <dgm:spPr/>
      <dgm:t>
        <a:bodyPr/>
        <a:lstStyle/>
        <a:p>
          <a:endParaRPr lang="en-US">
            <a:latin typeface="SABIC Typeface Headline" panose="020B0603060202020204" pitchFamily="34" charset="0"/>
            <a:cs typeface="SABIC Typeface Headline" panose="020B0603060202020204" pitchFamily="34" charset="0"/>
          </a:endParaRPr>
        </a:p>
      </dgm:t>
    </dgm:pt>
    <dgm:pt modelId="{3BD016A8-229C-43A8-8F15-7A0D5E00B30B}" type="sibTrans" cxnId="{02859DC6-5AFE-43A1-A716-FFF14BACCED5}">
      <dgm:prSet/>
      <dgm:spPr/>
      <dgm:t>
        <a:bodyPr/>
        <a:lstStyle/>
        <a:p>
          <a:endParaRPr lang="en-US">
            <a:latin typeface="SABIC Typeface Headline" panose="020B0603060202020204" pitchFamily="34" charset="0"/>
            <a:cs typeface="SABIC Typeface Headline" panose="020B0603060202020204" pitchFamily="34" charset="0"/>
          </a:endParaRPr>
        </a:p>
      </dgm:t>
    </dgm:pt>
    <dgm:pt modelId="{AF7E4F5D-25D2-49C9-90CD-5A90859EC142}" type="pres">
      <dgm:prSet presAssocID="{56B5B954-53D4-4957-9A37-7D48188CBDCA}" presName="Name0" presStyleCnt="0">
        <dgm:presLayoutVars>
          <dgm:dir/>
          <dgm:resizeHandles val="exact"/>
        </dgm:presLayoutVars>
      </dgm:prSet>
      <dgm:spPr/>
    </dgm:pt>
    <dgm:pt modelId="{37839C0E-064D-460C-81AA-E602D9EE2003}" type="pres">
      <dgm:prSet presAssocID="{3043B12D-865A-4D24-88D2-6CD8DE625A7E}" presName="compNode" presStyleCnt="0"/>
      <dgm:spPr/>
    </dgm:pt>
    <dgm:pt modelId="{A91955C8-ABA8-420B-B633-7A223633F758}" type="pres">
      <dgm:prSet presAssocID="{3043B12D-865A-4D24-88D2-6CD8DE625A7E}"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1CC65E90-C959-42FD-B778-E04EC9D6FD76}" type="pres">
      <dgm:prSet presAssocID="{3043B12D-865A-4D24-88D2-6CD8DE625A7E}" presName="textRect" presStyleLbl="revTx" presStyleIdx="0" presStyleCnt="2" custLinFactNeighborY="-5553">
        <dgm:presLayoutVars>
          <dgm:bulletEnabled val="1"/>
        </dgm:presLayoutVars>
      </dgm:prSet>
      <dgm:spPr/>
    </dgm:pt>
    <dgm:pt modelId="{442615BE-CF9D-4246-B55F-25F4DAC9B709}" type="pres">
      <dgm:prSet presAssocID="{F6198E8D-69D1-4282-A35A-29737171E0F8}" presName="sibTrans" presStyleLbl="sibTrans2D1" presStyleIdx="0" presStyleCnt="0"/>
      <dgm:spPr/>
    </dgm:pt>
    <dgm:pt modelId="{08CF9E37-1EDE-4DAB-A328-461382343382}" type="pres">
      <dgm:prSet presAssocID="{0C375909-A20A-48A2-B8D0-B89DA646F1AF}" presName="compNode" presStyleCnt="0"/>
      <dgm:spPr/>
    </dgm:pt>
    <dgm:pt modelId="{C07D4538-CDD6-4123-A857-5D0745B71AB6}" type="pres">
      <dgm:prSet presAssocID="{0C375909-A20A-48A2-B8D0-B89DA646F1AF}"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F4AA2EA4-E1D4-43D3-ABEB-9BF7483871D2}" type="pres">
      <dgm:prSet presAssocID="{0C375909-A20A-48A2-B8D0-B89DA646F1AF}" presName="textRect" presStyleLbl="revTx" presStyleIdx="1" presStyleCnt="2" custLinFactNeighborY="-5553">
        <dgm:presLayoutVars>
          <dgm:bulletEnabled val="1"/>
        </dgm:presLayoutVars>
      </dgm:prSet>
      <dgm:spPr/>
    </dgm:pt>
  </dgm:ptLst>
  <dgm:cxnLst>
    <dgm:cxn modelId="{351FEC4A-2F1E-415D-8EDC-5E72CE59F4FB}" type="presOf" srcId="{3043B12D-865A-4D24-88D2-6CD8DE625A7E}" destId="{1CC65E90-C959-42FD-B778-E04EC9D6FD76}" srcOrd="0" destOrd="0" presId="urn:microsoft.com/office/officeart/2005/8/layout/pList1"/>
    <dgm:cxn modelId="{EC8F2AAE-E074-438A-A9A9-0EECFDD4D266}" type="presOf" srcId="{0C375909-A20A-48A2-B8D0-B89DA646F1AF}" destId="{F4AA2EA4-E1D4-43D3-ABEB-9BF7483871D2}" srcOrd="0" destOrd="0" presId="urn:microsoft.com/office/officeart/2005/8/layout/pList1"/>
    <dgm:cxn modelId="{F5A2B0B0-0881-4AF2-915B-6D073C4617F4}" type="presOf" srcId="{56B5B954-53D4-4957-9A37-7D48188CBDCA}" destId="{AF7E4F5D-25D2-49C9-90CD-5A90859EC142}" srcOrd="0" destOrd="0" presId="urn:microsoft.com/office/officeart/2005/8/layout/pList1"/>
    <dgm:cxn modelId="{51E62AC2-91A6-46E9-ADF6-62C3BE53F265}" type="presOf" srcId="{F6198E8D-69D1-4282-A35A-29737171E0F8}" destId="{442615BE-CF9D-4246-B55F-25F4DAC9B709}" srcOrd="0" destOrd="0" presId="urn:microsoft.com/office/officeart/2005/8/layout/pList1"/>
    <dgm:cxn modelId="{02859DC6-5AFE-43A1-A716-FFF14BACCED5}" srcId="{56B5B954-53D4-4957-9A37-7D48188CBDCA}" destId="{0C375909-A20A-48A2-B8D0-B89DA646F1AF}" srcOrd="1" destOrd="0" parTransId="{20D8FF22-A005-41C8-98E6-EC2FBA3F7681}" sibTransId="{3BD016A8-229C-43A8-8F15-7A0D5E00B30B}"/>
    <dgm:cxn modelId="{44184AE6-4C2B-4764-885B-DE99714C89F6}" srcId="{56B5B954-53D4-4957-9A37-7D48188CBDCA}" destId="{3043B12D-865A-4D24-88D2-6CD8DE625A7E}" srcOrd="0" destOrd="0" parTransId="{29063BC6-37DF-4820-AB0A-23D0AF517891}" sibTransId="{F6198E8D-69D1-4282-A35A-29737171E0F8}"/>
    <dgm:cxn modelId="{92A4FBFE-346C-44AF-A5F9-1BAD7E6EAB82}" type="presParOf" srcId="{AF7E4F5D-25D2-49C9-90CD-5A90859EC142}" destId="{37839C0E-064D-460C-81AA-E602D9EE2003}" srcOrd="0" destOrd="0" presId="urn:microsoft.com/office/officeart/2005/8/layout/pList1"/>
    <dgm:cxn modelId="{B8094E0D-27C1-4123-B025-25D34595890E}" type="presParOf" srcId="{37839C0E-064D-460C-81AA-E602D9EE2003}" destId="{A91955C8-ABA8-420B-B633-7A223633F758}" srcOrd="0" destOrd="0" presId="urn:microsoft.com/office/officeart/2005/8/layout/pList1"/>
    <dgm:cxn modelId="{2A038998-123F-4A51-98D5-412C4C491822}" type="presParOf" srcId="{37839C0E-064D-460C-81AA-E602D9EE2003}" destId="{1CC65E90-C959-42FD-B778-E04EC9D6FD76}" srcOrd="1" destOrd="0" presId="urn:microsoft.com/office/officeart/2005/8/layout/pList1"/>
    <dgm:cxn modelId="{E90F8597-488D-48D2-A964-28DC41CFB5C6}" type="presParOf" srcId="{AF7E4F5D-25D2-49C9-90CD-5A90859EC142}" destId="{442615BE-CF9D-4246-B55F-25F4DAC9B709}" srcOrd="1" destOrd="0" presId="urn:microsoft.com/office/officeart/2005/8/layout/pList1"/>
    <dgm:cxn modelId="{6BD3B224-E1F3-4DE5-B480-A925E28EA1DE}" type="presParOf" srcId="{AF7E4F5D-25D2-49C9-90CD-5A90859EC142}" destId="{08CF9E37-1EDE-4DAB-A328-461382343382}" srcOrd="2" destOrd="0" presId="urn:microsoft.com/office/officeart/2005/8/layout/pList1"/>
    <dgm:cxn modelId="{0DBA6AB1-93FB-47EF-ABE5-AFD11556FDB3}" type="presParOf" srcId="{08CF9E37-1EDE-4DAB-A328-461382343382}" destId="{C07D4538-CDD6-4123-A857-5D0745B71AB6}" srcOrd="0" destOrd="0" presId="urn:microsoft.com/office/officeart/2005/8/layout/pList1"/>
    <dgm:cxn modelId="{3BA93F2F-79AD-44E9-8B43-60D240157FCA}" type="presParOf" srcId="{08CF9E37-1EDE-4DAB-A328-461382343382}" destId="{F4AA2EA4-E1D4-43D3-ABEB-9BF7483871D2}"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7D699C-827E-4C3E-8E0C-895B02A9AC7D}" type="pres">
      <dgm:prSet presAssocID="{7AF3C4B4-5707-4BA7-997E-926D096045E6}" presName="linear" presStyleCnt="0">
        <dgm:presLayoutVars>
          <dgm:animLvl val="lvl"/>
          <dgm:resizeHandles val="exact"/>
        </dgm:presLayoutVars>
      </dgm:prSet>
      <dgm:spPr/>
    </dgm:pt>
  </dgm:ptLst>
  <dgm:cxnLst>
    <dgm:cxn modelId="{2A0E43B1-5449-4F7C-AB3E-421270C2645C}" type="presOf" srcId="{7AF3C4B4-5707-4BA7-997E-926D096045E6}" destId="{3A7D699C-827E-4C3E-8E0C-895B02A9AC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B5B954-53D4-4957-9A37-7D48188CBDCA}"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3043B12D-865A-4D24-88D2-6CD8DE625A7E}">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التجمع الأرضي</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29063BC6-37DF-4820-AB0A-23D0AF517891}" type="parTrans" cxnId="{44184AE6-4C2B-4764-885B-DE99714C89F6}">
      <dgm:prSet/>
      <dgm:spPr/>
      <dgm:t>
        <a:bodyPr/>
        <a:lstStyle/>
        <a:p>
          <a:endParaRPr lang="en-US"/>
        </a:p>
      </dgm:t>
    </dgm:pt>
    <dgm:pt modelId="{F6198E8D-69D1-4282-A35A-29737171E0F8}" type="sibTrans" cxnId="{44184AE6-4C2B-4764-885B-DE99714C89F6}">
      <dgm:prSet/>
      <dgm:spPr/>
      <dgm:t>
        <a:bodyPr/>
        <a:lstStyle/>
        <a:p>
          <a:endParaRPr lang="en-US"/>
        </a:p>
      </dgm:t>
    </dgm:pt>
    <dgm:pt modelId="{0C375909-A20A-48A2-B8D0-B89DA646F1AF}">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وضع البيض في الماء</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20D8FF22-A005-41C8-98E6-EC2FBA3F7681}" type="parTrans" cxnId="{02859DC6-5AFE-43A1-A716-FFF14BACCED5}">
      <dgm:prSet/>
      <dgm:spPr/>
      <dgm:t>
        <a:bodyPr/>
        <a:lstStyle/>
        <a:p>
          <a:endParaRPr lang="en-US"/>
        </a:p>
      </dgm:t>
    </dgm:pt>
    <dgm:pt modelId="{3BD016A8-229C-43A8-8F15-7A0D5E00B30B}" type="sibTrans" cxnId="{02859DC6-5AFE-43A1-A716-FFF14BACCED5}">
      <dgm:prSet/>
      <dgm:spPr/>
      <dgm:t>
        <a:bodyPr/>
        <a:lstStyle/>
        <a:p>
          <a:endParaRPr lang="en-US"/>
        </a:p>
      </dgm:t>
    </dgm:pt>
    <dgm:pt modelId="{9B8E50BA-0D45-4C81-928F-1E67A6A717DA}" type="pres">
      <dgm:prSet presAssocID="{56B5B954-53D4-4957-9A37-7D48188CBDCA}" presName="Name0" presStyleCnt="0">
        <dgm:presLayoutVars>
          <dgm:dir/>
          <dgm:resizeHandles val="exact"/>
        </dgm:presLayoutVars>
      </dgm:prSet>
      <dgm:spPr/>
    </dgm:pt>
    <dgm:pt modelId="{E306308A-F163-42E8-BE80-AC6C421A2F61}" type="pres">
      <dgm:prSet presAssocID="{3043B12D-865A-4D24-88D2-6CD8DE625A7E}" presName="compNode" presStyleCnt="0"/>
      <dgm:spPr/>
    </dgm:pt>
    <dgm:pt modelId="{5943269F-99D1-4FF7-A99E-F5EAAE3092CB}" type="pres">
      <dgm:prSet presAssocID="{3043B12D-865A-4D24-88D2-6CD8DE625A7E}" presName="pictRect" presStyleLbl="node1" presStyleIdx="0" presStyleCnt="2"/>
      <dgm:spPr>
        <a:blipFill rotWithShape="1">
          <a:blip xmlns:r="http://schemas.openxmlformats.org/officeDocument/2006/relationships" r:embed="rId1"/>
          <a:stretch>
            <a:fillRect/>
          </a:stretch>
        </a:blipFill>
      </dgm:spPr>
    </dgm:pt>
    <dgm:pt modelId="{E1D17B37-B709-417E-BABC-0DA3BAC9EFCA}" type="pres">
      <dgm:prSet presAssocID="{3043B12D-865A-4D24-88D2-6CD8DE625A7E}" presName="textRect" presStyleLbl="revTx" presStyleIdx="0" presStyleCnt="2" custScaleY="38609" custLinFactNeighborY="-35211">
        <dgm:presLayoutVars>
          <dgm:bulletEnabled val="1"/>
        </dgm:presLayoutVars>
      </dgm:prSet>
      <dgm:spPr/>
    </dgm:pt>
    <dgm:pt modelId="{54645683-76FF-498F-B4CB-105403F3D67F}" type="pres">
      <dgm:prSet presAssocID="{F6198E8D-69D1-4282-A35A-29737171E0F8}" presName="sibTrans" presStyleLbl="sibTrans2D1" presStyleIdx="0" presStyleCnt="0"/>
      <dgm:spPr/>
    </dgm:pt>
    <dgm:pt modelId="{BE485511-BAC0-45D8-A683-C9B788026F8A}" type="pres">
      <dgm:prSet presAssocID="{0C375909-A20A-48A2-B8D0-B89DA646F1AF}" presName="compNode" presStyleCnt="0"/>
      <dgm:spPr/>
    </dgm:pt>
    <dgm:pt modelId="{6579D06A-758E-4564-9C8B-FB9171C6FD66}" type="pres">
      <dgm:prSet presAssocID="{0C375909-A20A-48A2-B8D0-B89DA646F1AF}" presName="pictRect" presStyleLbl="node1" presStyleIdx="1" presStyleCnt="2"/>
      <dgm:spPr>
        <a:blipFill rotWithShape="1">
          <a:blip xmlns:r="http://schemas.openxmlformats.org/officeDocument/2006/relationships" r:embed="rId2"/>
          <a:stretch>
            <a:fillRect/>
          </a:stretch>
        </a:blipFill>
      </dgm:spPr>
    </dgm:pt>
    <dgm:pt modelId="{E0191D2D-CE87-431A-99A4-2DCDFDE3C319}" type="pres">
      <dgm:prSet presAssocID="{0C375909-A20A-48A2-B8D0-B89DA646F1AF}" presName="textRect" presStyleLbl="revTx" presStyleIdx="1" presStyleCnt="2" custScaleY="38609" custLinFactNeighborY="-35211">
        <dgm:presLayoutVars>
          <dgm:bulletEnabled val="1"/>
        </dgm:presLayoutVars>
      </dgm:prSet>
      <dgm:spPr/>
    </dgm:pt>
  </dgm:ptLst>
  <dgm:cxnLst>
    <dgm:cxn modelId="{7A550747-C9A6-42FB-815B-9AF74A8D2D42}" type="presOf" srcId="{3043B12D-865A-4D24-88D2-6CD8DE625A7E}" destId="{E1D17B37-B709-417E-BABC-0DA3BAC9EFCA}" srcOrd="0" destOrd="0" presId="urn:microsoft.com/office/officeart/2005/8/layout/pList1"/>
    <dgm:cxn modelId="{8FFD3E4E-455A-47D2-846A-C362955C0B17}" type="presOf" srcId="{F6198E8D-69D1-4282-A35A-29737171E0F8}" destId="{54645683-76FF-498F-B4CB-105403F3D67F}" srcOrd="0" destOrd="0" presId="urn:microsoft.com/office/officeart/2005/8/layout/pList1"/>
    <dgm:cxn modelId="{FF147553-C34F-4C4F-9221-3551B9E8CBD0}" type="presOf" srcId="{56B5B954-53D4-4957-9A37-7D48188CBDCA}" destId="{9B8E50BA-0D45-4C81-928F-1E67A6A717DA}" srcOrd="0" destOrd="0" presId="urn:microsoft.com/office/officeart/2005/8/layout/pList1"/>
    <dgm:cxn modelId="{02859DC6-5AFE-43A1-A716-FFF14BACCED5}" srcId="{56B5B954-53D4-4957-9A37-7D48188CBDCA}" destId="{0C375909-A20A-48A2-B8D0-B89DA646F1AF}" srcOrd="1" destOrd="0" parTransId="{20D8FF22-A005-41C8-98E6-EC2FBA3F7681}" sibTransId="{3BD016A8-229C-43A8-8F15-7A0D5E00B30B}"/>
    <dgm:cxn modelId="{D62172D7-D09E-489C-A2E2-57D38D5697D3}" type="presOf" srcId="{0C375909-A20A-48A2-B8D0-B89DA646F1AF}" destId="{E0191D2D-CE87-431A-99A4-2DCDFDE3C319}" srcOrd="0" destOrd="0" presId="urn:microsoft.com/office/officeart/2005/8/layout/pList1"/>
    <dgm:cxn modelId="{44184AE6-4C2B-4764-885B-DE99714C89F6}" srcId="{56B5B954-53D4-4957-9A37-7D48188CBDCA}" destId="{3043B12D-865A-4D24-88D2-6CD8DE625A7E}" srcOrd="0" destOrd="0" parTransId="{29063BC6-37DF-4820-AB0A-23D0AF517891}" sibTransId="{F6198E8D-69D1-4282-A35A-29737171E0F8}"/>
    <dgm:cxn modelId="{EE53325C-F582-4B58-8FCC-EB67F0A960DA}" type="presParOf" srcId="{9B8E50BA-0D45-4C81-928F-1E67A6A717DA}" destId="{E306308A-F163-42E8-BE80-AC6C421A2F61}" srcOrd="0" destOrd="0" presId="urn:microsoft.com/office/officeart/2005/8/layout/pList1"/>
    <dgm:cxn modelId="{FAA69323-2961-46D6-9FD8-772CBD34F127}" type="presParOf" srcId="{E306308A-F163-42E8-BE80-AC6C421A2F61}" destId="{5943269F-99D1-4FF7-A99E-F5EAAE3092CB}" srcOrd="0" destOrd="0" presId="urn:microsoft.com/office/officeart/2005/8/layout/pList1"/>
    <dgm:cxn modelId="{4BDEF336-1062-4D8D-A04F-8ADD0919DBB8}" type="presParOf" srcId="{E306308A-F163-42E8-BE80-AC6C421A2F61}" destId="{E1D17B37-B709-417E-BABC-0DA3BAC9EFCA}" srcOrd="1" destOrd="0" presId="urn:microsoft.com/office/officeart/2005/8/layout/pList1"/>
    <dgm:cxn modelId="{4E46F43C-A325-4D42-92E2-692A24F1AF07}" type="presParOf" srcId="{9B8E50BA-0D45-4C81-928F-1E67A6A717DA}" destId="{54645683-76FF-498F-B4CB-105403F3D67F}" srcOrd="1" destOrd="0" presId="urn:microsoft.com/office/officeart/2005/8/layout/pList1"/>
    <dgm:cxn modelId="{9A5FACBA-EC67-472C-A054-5D78963B401C}" type="presParOf" srcId="{9B8E50BA-0D45-4C81-928F-1E67A6A717DA}" destId="{BE485511-BAC0-45D8-A683-C9B788026F8A}" srcOrd="2" destOrd="0" presId="urn:microsoft.com/office/officeart/2005/8/layout/pList1"/>
    <dgm:cxn modelId="{1F7DA617-90FB-4C2A-9620-DC3FC1E00B09}" type="presParOf" srcId="{BE485511-BAC0-45D8-A683-C9B788026F8A}" destId="{6579D06A-758E-4564-9C8B-FB9171C6FD66}" srcOrd="0" destOrd="0" presId="urn:microsoft.com/office/officeart/2005/8/layout/pList1"/>
    <dgm:cxn modelId="{7DC2F8A5-7F9E-4C4C-AF47-B9577144D7AD}" type="presParOf" srcId="{BE485511-BAC0-45D8-A683-C9B788026F8A}" destId="{E0191D2D-CE87-431A-99A4-2DCDFDE3C319}"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7D699C-827E-4C3E-8E0C-895B02A9AC7D}" type="pres">
      <dgm:prSet presAssocID="{7AF3C4B4-5707-4BA7-997E-926D096045E6}" presName="linear" presStyleCnt="0">
        <dgm:presLayoutVars>
          <dgm:animLvl val="lvl"/>
          <dgm:resizeHandles val="exact"/>
        </dgm:presLayoutVars>
      </dgm:prSet>
      <dgm:spPr/>
    </dgm:pt>
  </dgm:ptLst>
  <dgm:cxnLst>
    <dgm:cxn modelId="{2A0E43B1-5449-4F7C-AB3E-421270C2645C}" type="presOf" srcId="{7AF3C4B4-5707-4BA7-997E-926D096045E6}" destId="{3A7D699C-827E-4C3E-8E0C-895B02A9AC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0"/>
          <a:ext cx="9972338" cy="5149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latin typeface="Segoe UI Semibold" panose="020B0702040204020203" pitchFamily="34" charset="0"/>
              <a:cs typeface="Segoe UI Semibold" panose="020B0702040204020203" pitchFamily="34" charset="0"/>
            </a:rPr>
            <a:t>تدور معظم فعاليات الحيوانات حول المحافظة على الفرد وبالتالي زيادة سلالة الأنواع:</a:t>
          </a:r>
          <a:endParaRPr lang="en-US" sz="2000" b="1" kern="1200" dirty="0">
            <a:latin typeface="Segoe UI Semibold" panose="020B0702040204020203" pitchFamily="34" charset="0"/>
            <a:cs typeface="Segoe UI Semibold" panose="020B0702040204020203" pitchFamily="34" charset="0"/>
          </a:endParaRPr>
        </a:p>
      </dsp:txBody>
      <dsp:txXfrm>
        <a:off x="25140" y="25140"/>
        <a:ext cx="9922058" cy="464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2F50-5C4F-431F-8DCB-C3CC8CB9AFA8}">
      <dsp:nvSpPr>
        <dsp:cNvPr id="0" name=""/>
        <dsp:cNvSpPr/>
      </dsp:nvSpPr>
      <dsp:spPr>
        <a:xfrm>
          <a:off x="2147" y="2718"/>
          <a:ext cx="2064953" cy="949616"/>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635FC-3ECD-4115-9B70-1BFD5A7F044E}">
      <dsp:nvSpPr>
        <dsp:cNvPr id="0" name=""/>
        <dsp:cNvSpPr/>
      </dsp:nvSpPr>
      <dsp:spPr>
        <a:xfrm>
          <a:off x="345497" y="952334"/>
          <a:ext cx="1378252" cy="511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ar-SA" sz="1300" b="1" kern="1200" dirty="0">
              <a:solidFill>
                <a:schemeClr val="accent1"/>
              </a:solidFill>
              <a:latin typeface="Segoe UI Semibold" panose="020B0702040204020203" pitchFamily="34" charset="0"/>
              <a:cs typeface="Segoe UI Semibold" panose="020B0702040204020203" pitchFamily="34" charset="0"/>
            </a:rPr>
            <a:t>اخصاب خارجي</a:t>
          </a:r>
          <a:endParaRPr lang="en-US" sz="1300" b="1" kern="1200" dirty="0">
            <a:solidFill>
              <a:schemeClr val="accent1"/>
            </a:solidFill>
            <a:latin typeface="Segoe UI Semibold" panose="020B0702040204020203" pitchFamily="34" charset="0"/>
            <a:cs typeface="Segoe UI Semibold" panose="020B0702040204020203" pitchFamily="34" charset="0"/>
          </a:endParaRPr>
        </a:p>
      </dsp:txBody>
      <dsp:txXfrm>
        <a:off x="345497" y="952334"/>
        <a:ext cx="1378252" cy="511331"/>
      </dsp:txXfrm>
    </dsp:sp>
    <dsp:sp modelId="{C34DCEDE-07EC-4D23-83C9-7D240F7AA223}">
      <dsp:nvSpPr>
        <dsp:cNvPr id="0" name=""/>
        <dsp:cNvSpPr/>
      </dsp:nvSpPr>
      <dsp:spPr>
        <a:xfrm>
          <a:off x="2204983" y="2718"/>
          <a:ext cx="2064953" cy="949616"/>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7FEED-AE28-4172-983B-2A3C3864BD33}">
      <dsp:nvSpPr>
        <dsp:cNvPr id="0" name=""/>
        <dsp:cNvSpPr/>
      </dsp:nvSpPr>
      <dsp:spPr>
        <a:xfrm>
          <a:off x="2548333" y="952334"/>
          <a:ext cx="1378252" cy="511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ar-SA" sz="1300" b="1" kern="1200" dirty="0">
              <a:solidFill>
                <a:schemeClr val="accent1"/>
              </a:solidFill>
              <a:latin typeface="Segoe UI Semibold" panose="020B0702040204020203" pitchFamily="34" charset="0"/>
              <a:cs typeface="Segoe UI Semibold" panose="020B0702040204020203" pitchFamily="34" charset="0"/>
            </a:rPr>
            <a:t>اخصاب داخلي</a:t>
          </a:r>
          <a:endParaRPr lang="en-US" sz="1300" b="1" kern="1200" dirty="0">
            <a:solidFill>
              <a:schemeClr val="accent1"/>
            </a:solidFill>
            <a:latin typeface="Segoe UI Semibold" panose="020B0702040204020203" pitchFamily="34" charset="0"/>
            <a:cs typeface="Segoe UI Semibold" panose="020B0702040204020203" pitchFamily="34" charset="0"/>
          </a:endParaRPr>
        </a:p>
      </dsp:txBody>
      <dsp:txXfrm>
        <a:off x="2548333" y="952334"/>
        <a:ext cx="1378252" cy="511331"/>
      </dsp:txXfrm>
    </dsp:sp>
    <dsp:sp modelId="{54B6BD27-74F4-469B-9709-DF844BB257A3}">
      <dsp:nvSpPr>
        <dsp:cNvPr id="0" name=""/>
        <dsp:cNvSpPr/>
      </dsp:nvSpPr>
      <dsp:spPr>
        <a:xfrm>
          <a:off x="2147" y="1365967"/>
          <a:ext cx="2064953" cy="949616"/>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C5BF2-B6BC-436B-A817-EED9AD33594F}">
      <dsp:nvSpPr>
        <dsp:cNvPr id="0" name=""/>
        <dsp:cNvSpPr/>
      </dsp:nvSpPr>
      <dsp:spPr>
        <a:xfrm>
          <a:off x="345497" y="2315629"/>
          <a:ext cx="1378252" cy="511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ar-SA" sz="1300" b="1" kern="1200" dirty="0">
              <a:solidFill>
                <a:schemeClr val="accent1"/>
              </a:solidFill>
              <a:latin typeface="Segoe UI Semibold" panose="020B0702040204020203" pitchFamily="34" charset="0"/>
              <a:cs typeface="Segoe UI Semibold" panose="020B0702040204020203" pitchFamily="34" charset="0"/>
            </a:rPr>
            <a:t>البيض في الماء</a:t>
          </a:r>
          <a:endParaRPr lang="en-US" sz="1300" b="1" kern="1200" dirty="0">
            <a:solidFill>
              <a:schemeClr val="accent1"/>
            </a:solidFill>
            <a:latin typeface="Segoe UI Semibold" panose="020B0702040204020203" pitchFamily="34" charset="0"/>
            <a:cs typeface="Segoe UI Semibold" panose="020B0702040204020203" pitchFamily="34" charset="0"/>
          </a:endParaRPr>
        </a:p>
      </dsp:txBody>
      <dsp:txXfrm>
        <a:off x="345497" y="2315629"/>
        <a:ext cx="1378252" cy="511331"/>
      </dsp:txXfrm>
    </dsp:sp>
    <dsp:sp modelId="{DB9D0022-59D8-453C-90AF-FE1BDE5F9A9F}">
      <dsp:nvSpPr>
        <dsp:cNvPr id="0" name=""/>
        <dsp:cNvSpPr/>
      </dsp:nvSpPr>
      <dsp:spPr>
        <a:xfrm>
          <a:off x="2204983" y="1365967"/>
          <a:ext cx="2064953" cy="949616"/>
        </a:xfrm>
        <a:prstGeom prst="round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9D02A-A683-4771-86BF-CA3B981F4BA8}">
      <dsp:nvSpPr>
        <dsp:cNvPr id="0" name=""/>
        <dsp:cNvSpPr/>
      </dsp:nvSpPr>
      <dsp:spPr>
        <a:xfrm>
          <a:off x="2548333" y="2315629"/>
          <a:ext cx="1378252" cy="511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ar-SA" sz="1300" b="1" kern="1200" dirty="0">
              <a:solidFill>
                <a:schemeClr val="accent1"/>
              </a:solidFill>
              <a:latin typeface="Segoe UI Semibold" panose="020B0702040204020203" pitchFamily="34" charset="0"/>
              <a:cs typeface="Segoe UI Semibold" panose="020B0702040204020203" pitchFamily="34" charset="0"/>
            </a:rPr>
            <a:t>البيض في اليابسة</a:t>
          </a:r>
          <a:endParaRPr lang="en-US" sz="1300" b="1" kern="1200" dirty="0">
            <a:solidFill>
              <a:schemeClr val="accent1"/>
            </a:solidFill>
            <a:latin typeface="Segoe UI Semibold" panose="020B0702040204020203" pitchFamily="34" charset="0"/>
            <a:cs typeface="Segoe UI Semibold" panose="020B0702040204020203" pitchFamily="34" charset="0"/>
          </a:endParaRPr>
        </a:p>
      </dsp:txBody>
      <dsp:txXfrm>
        <a:off x="2548333" y="2315629"/>
        <a:ext cx="1378252" cy="511331"/>
      </dsp:txXfrm>
    </dsp:sp>
    <dsp:sp modelId="{CB37D788-32C6-47A4-BCD2-498A1813C66F}">
      <dsp:nvSpPr>
        <dsp:cNvPr id="0" name=""/>
        <dsp:cNvSpPr/>
      </dsp:nvSpPr>
      <dsp:spPr>
        <a:xfrm>
          <a:off x="2147" y="2632223"/>
          <a:ext cx="2064953" cy="949616"/>
        </a:xfrm>
        <a:prstGeom prst="roundRect">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502D3-9E71-42DE-805B-1D824C044AEF}">
      <dsp:nvSpPr>
        <dsp:cNvPr id="0" name=""/>
        <dsp:cNvSpPr/>
      </dsp:nvSpPr>
      <dsp:spPr>
        <a:xfrm>
          <a:off x="345497" y="3498812"/>
          <a:ext cx="1378252" cy="511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ar-SA" sz="1300" b="1" kern="1200" dirty="0">
              <a:solidFill>
                <a:schemeClr val="accent1"/>
              </a:solidFill>
              <a:latin typeface="Segoe UI Semibold" panose="020B0702040204020203" pitchFamily="34" charset="0"/>
              <a:cs typeface="Segoe UI Semibold" panose="020B0702040204020203" pitchFamily="34" charset="0"/>
            </a:rPr>
            <a:t>طور يرقي</a:t>
          </a:r>
          <a:endParaRPr lang="en-US" sz="1300" b="1" kern="1200" dirty="0">
            <a:solidFill>
              <a:schemeClr val="accent1"/>
            </a:solidFill>
            <a:latin typeface="Segoe UI Semibold" panose="020B0702040204020203" pitchFamily="34" charset="0"/>
            <a:cs typeface="Segoe UI Semibold" panose="020B0702040204020203" pitchFamily="34" charset="0"/>
          </a:endParaRPr>
        </a:p>
      </dsp:txBody>
      <dsp:txXfrm>
        <a:off x="345497" y="3498812"/>
        <a:ext cx="1378252" cy="511331"/>
      </dsp:txXfrm>
    </dsp:sp>
    <dsp:sp modelId="{48C81D49-97FF-44C8-8A95-D41BBD87162A}">
      <dsp:nvSpPr>
        <dsp:cNvPr id="0" name=""/>
        <dsp:cNvSpPr/>
      </dsp:nvSpPr>
      <dsp:spPr>
        <a:xfrm>
          <a:off x="2204983" y="2632223"/>
          <a:ext cx="2064953" cy="949616"/>
        </a:xfrm>
        <a:prstGeom prst="roundRect">
          <a:avLst/>
        </a:prstGeom>
        <a:blipFill rotWithShape="1">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21F1A-1320-48F4-84FC-216A8B786EDB}">
      <dsp:nvSpPr>
        <dsp:cNvPr id="0" name=""/>
        <dsp:cNvSpPr/>
      </dsp:nvSpPr>
      <dsp:spPr>
        <a:xfrm>
          <a:off x="2548333" y="3498812"/>
          <a:ext cx="1378252" cy="511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ar-SA" sz="1300" b="1" kern="1200" dirty="0">
              <a:solidFill>
                <a:schemeClr val="accent1"/>
              </a:solidFill>
              <a:latin typeface="Segoe UI Semibold" panose="020B0702040204020203" pitchFamily="34" charset="0"/>
              <a:cs typeface="Segoe UI Semibold" panose="020B0702040204020203" pitchFamily="34" charset="0"/>
            </a:rPr>
            <a:t>نمو مباشر</a:t>
          </a:r>
          <a:endParaRPr lang="en-US" sz="1300" b="1" kern="1200" dirty="0">
            <a:solidFill>
              <a:schemeClr val="accent1"/>
            </a:solidFill>
            <a:latin typeface="Segoe UI Semibold" panose="020B0702040204020203" pitchFamily="34" charset="0"/>
            <a:cs typeface="Segoe UI Semibold" panose="020B0702040204020203" pitchFamily="34" charset="0"/>
          </a:endParaRPr>
        </a:p>
      </dsp:txBody>
      <dsp:txXfrm>
        <a:off x="2548333" y="3498812"/>
        <a:ext cx="1378252" cy="511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0"/>
          <a:ext cx="5225527" cy="4644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100000"/>
            </a:lnSpc>
            <a:spcBef>
              <a:spcPct val="0"/>
            </a:spcBef>
            <a:spcAft>
              <a:spcPct val="35000"/>
            </a:spcAft>
            <a:buNone/>
          </a:pPr>
          <a:r>
            <a:rPr lang="ar-SA" sz="2000" b="1" kern="1200" dirty="0">
              <a:latin typeface="Segoe UI Semibold" panose="020B0702040204020203" pitchFamily="34" charset="0"/>
              <a:cs typeface="Segoe UI Semibold" panose="020B0702040204020203" pitchFamily="34" charset="0"/>
            </a:rPr>
            <a:t>هناك سمات للتكاثر في البرمائيات ، ما هي ؟ </a:t>
          </a:r>
          <a:endParaRPr lang="en-US" sz="2000" b="1" kern="1200" dirty="0">
            <a:latin typeface="Segoe UI Semibold" panose="020B0702040204020203" pitchFamily="34" charset="0"/>
            <a:cs typeface="Segoe UI Semibold" panose="020B0702040204020203" pitchFamily="34" charset="0"/>
          </a:endParaRPr>
        </a:p>
      </dsp:txBody>
      <dsp:txXfrm>
        <a:off x="22672" y="22672"/>
        <a:ext cx="5180183" cy="419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955C8-ABA8-420B-B633-7A223633F758}">
      <dsp:nvSpPr>
        <dsp:cNvPr id="0" name=""/>
        <dsp:cNvSpPr/>
      </dsp:nvSpPr>
      <dsp:spPr>
        <a:xfrm>
          <a:off x="1453" y="63753"/>
          <a:ext cx="2147623" cy="147971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65E90-C959-42FD-B778-E04EC9D6FD76}">
      <dsp:nvSpPr>
        <dsp:cNvPr id="0" name=""/>
        <dsp:cNvSpPr/>
      </dsp:nvSpPr>
      <dsp:spPr>
        <a:xfrm>
          <a:off x="1453" y="1499221"/>
          <a:ext cx="2147623" cy="79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البيض على الظهر</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1453" y="1499221"/>
        <a:ext cx="2147623" cy="796768"/>
      </dsp:txXfrm>
    </dsp:sp>
    <dsp:sp modelId="{C07D4538-CDD6-4123-A857-5D0745B71AB6}">
      <dsp:nvSpPr>
        <dsp:cNvPr id="0" name=""/>
        <dsp:cNvSpPr/>
      </dsp:nvSpPr>
      <dsp:spPr>
        <a:xfrm>
          <a:off x="2363929" y="63753"/>
          <a:ext cx="2147623" cy="147971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A2EA4-E1D4-43D3-ABEB-9BF7483871D2}">
      <dsp:nvSpPr>
        <dsp:cNvPr id="0" name=""/>
        <dsp:cNvSpPr/>
      </dsp:nvSpPr>
      <dsp:spPr>
        <a:xfrm>
          <a:off x="2363929" y="1499221"/>
          <a:ext cx="2147623" cy="79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اليرقة في معدة الانثى</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2363929" y="1499221"/>
        <a:ext cx="2147623" cy="7967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3269F-99D1-4FF7-A99E-F5EAAE3092CB}">
      <dsp:nvSpPr>
        <dsp:cNvPr id="0" name=""/>
        <dsp:cNvSpPr/>
      </dsp:nvSpPr>
      <dsp:spPr>
        <a:xfrm>
          <a:off x="1604" y="45136"/>
          <a:ext cx="2370759" cy="1633453"/>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17B37-B709-417E-BABC-0DA3BAC9EFCA}">
      <dsp:nvSpPr>
        <dsp:cNvPr id="0" name=""/>
        <dsp:cNvSpPr/>
      </dsp:nvSpPr>
      <dsp:spPr>
        <a:xfrm>
          <a:off x="1604" y="1638873"/>
          <a:ext cx="2370759" cy="33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التجمع الأرضي</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1604" y="1638873"/>
        <a:ext cx="2370759" cy="339586"/>
      </dsp:txXfrm>
    </dsp:sp>
    <dsp:sp modelId="{6579D06A-758E-4564-9C8B-FB9171C6FD66}">
      <dsp:nvSpPr>
        <dsp:cNvPr id="0" name=""/>
        <dsp:cNvSpPr/>
      </dsp:nvSpPr>
      <dsp:spPr>
        <a:xfrm>
          <a:off x="2609539" y="45136"/>
          <a:ext cx="2370759" cy="1633453"/>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91D2D-CE87-431A-99A4-2DCDFDE3C319}">
      <dsp:nvSpPr>
        <dsp:cNvPr id="0" name=""/>
        <dsp:cNvSpPr/>
      </dsp:nvSpPr>
      <dsp:spPr>
        <a:xfrm>
          <a:off x="2609539" y="1638873"/>
          <a:ext cx="2370759" cy="33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وضع البيض في الماء</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2609539" y="1638873"/>
        <a:ext cx="2370759" cy="339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9/5/2020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9/5/2020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g"/><Relationship Id="rId7" Type="http://schemas.openxmlformats.org/officeDocument/2006/relationships/diagramColors" Target="../diagrams/colors6.xml"/><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2.jp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xml"/><Relationship Id="rId7" Type="http://schemas.openxmlformats.org/officeDocument/2006/relationships/image" Target="../media/image16.jp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341419" y="0"/>
            <a:ext cx="9476508" cy="886691"/>
          </a:xfrm>
        </p:spPr>
        <p:txBody>
          <a:bodyPr>
            <a:noAutofit/>
          </a:bodyPr>
          <a:lstStyle/>
          <a:p>
            <a:pPr algn="ctr" rtl="1"/>
            <a:r>
              <a:rPr lang="ar-SA" sz="4800" b="1" dirty="0">
                <a:solidFill>
                  <a:schemeClr val="tx1"/>
                </a:solidFill>
                <a:latin typeface="Segoe UI Semibold" panose="020B0702040204020203" pitchFamily="34" charset="0"/>
                <a:cs typeface="Segoe UI Semibold" panose="020B0702040204020203" pitchFamily="34" charset="0"/>
              </a:rPr>
              <a:t>التكاثر وتاريخ الحياة في البرمائيات</a:t>
            </a:r>
            <a:endParaRPr lang="en-US" sz="2800" dirty="0">
              <a:solidFill>
                <a:schemeClr val="tx1"/>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93699" y="2216727"/>
            <a:ext cx="3751828" cy="3380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4405745" y="5303403"/>
            <a:ext cx="7617835"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البرمائيات والزواحف (327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p>
          <a:p>
            <a:pPr algn="ctr"/>
            <a:r>
              <a:rPr lang="ar-SA" sz="20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800" b="1" dirty="0">
              <a:latin typeface="Segoe UI Semibold" panose="020B0702040204020203" pitchFamily="34" charset="0"/>
              <a:cs typeface="Segoe UI Semibold" panose="020B0702040204020203" pitchFamily="34" charset="0"/>
            </a:endParaRPr>
          </a:p>
          <a:p>
            <a:pPr algn="ctr"/>
            <a:endParaRPr lang="en-US" sz="2800" b="1"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3627725" y="1010334"/>
            <a:ext cx="6901729" cy="431800"/>
          </a:xfrm>
        </p:spPr>
        <p:txBody>
          <a:bodyPr>
            <a:noAutofit/>
          </a:bodyPr>
          <a:lstStyle/>
          <a:p>
            <a:pPr marL="0" indent="0" algn="ctr" rtl="1">
              <a:buNone/>
            </a:pPr>
            <a:r>
              <a:rPr lang="en-US" sz="2800" b="1" dirty="0">
                <a:solidFill>
                  <a:srgbClr val="00B0F0"/>
                </a:solidFill>
                <a:latin typeface="Segoe UI Semibold" panose="020B0702040204020203" pitchFamily="34" charset="0"/>
                <a:ea typeface="+mj-ea"/>
                <a:cs typeface="Segoe UI Semibold" panose="020B0702040204020203" pitchFamily="34" charset="0"/>
              </a:rPr>
              <a:t>Reproduction And Life History Of </a:t>
            </a:r>
            <a:r>
              <a:rPr lang="en-US" sz="2800" b="1" dirty="0" err="1">
                <a:solidFill>
                  <a:srgbClr val="00B0F0"/>
                </a:solidFill>
                <a:latin typeface="Segoe UI Semibold" panose="020B0702040204020203" pitchFamily="34" charset="0"/>
                <a:ea typeface="+mj-ea"/>
                <a:cs typeface="Segoe UI Semibold" panose="020B0702040204020203" pitchFamily="34" charset="0"/>
              </a:rPr>
              <a:t>Amphibia</a:t>
            </a:r>
            <a:endParaRPr lang="en-US" sz="2800" b="1" dirty="0">
              <a:solidFill>
                <a:srgbClr val="00B0F0"/>
              </a:solidFill>
              <a:latin typeface="Segoe UI Semibold" panose="020B0702040204020203" pitchFamily="34" charset="0"/>
              <a:ea typeface="+mj-ea"/>
              <a:cs typeface="Segoe UI Semibold" panose="020B0702040204020203" pitchFamily="34" charset="0"/>
            </a:endParaRPr>
          </a:p>
        </p:txBody>
      </p:sp>
      <p:sp>
        <p:nvSpPr>
          <p:cNvPr id="8" name="Content Placeholder 2"/>
          <p:cNvSpPr txBox="1">
            <a:spLocks/>
          </p:cNvSpPr>
          <p:nvPr/>
        </p:nvSpPr>
        <p:spPr>
          <a:xfrm>
            <a:off x="6546681" y="1624062"/>
            <a:ext cx="5454127" cy="3391284"/>
          </a:xfrm>
          <a:prstGeom prst="rect">
            <a:avLst/>
          </a:prstGeom>
          <a:noFill/>
        </p:spPr>
        <p:txBody>
          <a:bodyPr vert="horz" lIns="457200" tIns="457200" rIns="0" bIns="45720" rtlCol="0" anchor="t">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rtl="1">
              <a:lnSpc>
                <a:spcPct val="110000"/>
              </a:lnSpc>
            </a:pPr>
            <a:r>
              <a:rPr lang="ar-SA" sz="2000" b="1" dirty="0">
                <a:solidFill>
                  <a:schemeClr val="accent1"/>
                </a:solidFill>
                <a:latin typeface="Segoe UI Semibold" panose="020B0702040204020203" pitchFamily="34" charset="0"/>
                <a:cs typeface="Segoe UI Semibold" panose="020B0702040204020203" pitchFamily="34" charset="0"/>
              </a:rPr>
              <a:t>المحتويات:</a:t>
            </a:r>
            <a:endParaRPr lang="en-US" sz="2000" b="1" dirty="0">
              <a:solidFill>
                <a:schemeClr val="accent1"/>
              </a:solidFill>
              <a:latin typeface="Segoe UI Semibold" panose="020B0702040204020203" pitchFamily="34" charset="0"/>
              <a:cs typeface="Segoe UI Semibold" panose="020B0702040204020203" pitchFamily="34" charset="0"/>
            </a:endParaRPr>
          </a:p>
          <a:p>
            <a:pPr algn="r" rtl="1">
              <a:lnSpc>
                <a:spcPct val="11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مقدمة</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1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فصل التزاوج</a:t>
            </a:r>
          </a:p>
          <a:p>
            <a:pPr algn="r" rtl="1">
              <a:lnSpc>
                <a:spcPct val="11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أماكن التكاثر</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1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تجمع التزاوج</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10000"/>
              </a:lnSpc>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الصوت</a:t>
            </a:r>
          </a:p>
          <a:p>
            <a:pPr algn="r" rtl="1">
              <a:lnSpc>
                <a:spcPct val="110000"/>
              </a:lnSpc>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10000"/>
              </a:lnSpc>
              <a:buFont typeface="Wingdings" panose="05000000000000000000" pitchFamily="2" charset="2"/>
              <a:buChar char="q"/>
            </a:pPr>
            <a:endParaRPr lang="en-US" sz="2000" dirty="0">
              <a:solidFill>
                <a:schemeClr val="tx1"/>
              </a:solidFill>
              <a:latin typeface="Segoe UI Semibold" panose="020B0702040204020203" pitchFamily="34" charset="0"/>
              <a:cs typeface="Segoe UI Semibold" panose="020B0702040204020203" pitchFamily="34" charset="0"/>
            </a:endParaRPr>
          </a:p>
        </p:txBody>
      </p:sp>
      <p:sp>
        <p:nvSpPr>
          <p:cNvPr id="9" name="Content Placeholder 2"/>
          <p:cNvSpPr txBox="1">
            <a:spLocks/>
          </p:cNvSpPr>
          <p:nvPr/>
        </p:nvSpPr>
        <p:spPr>
          <a:xfrm>
            <a:off x="3801037" y="1628951"/>
            <a:ext cx="6184751" cy="3247850"/>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pPr>
            <a:r>
              <a:rPr lang="en-US" sz="2000" b="1" dirty="0">
                <a:solidFill>
                  <a:schemeClr val="accent1"/>
                </a:solidFill>
                <a:latin typeface="Segoe UI Semibold" panose="020B0702040204020203" pitchFamily="34" charset="0"/>
                <a:cs typeface="Segoe UI Semibold" panose="020B0702040204020203" pitchFamily="34" charset="0"/>
              </a:rPr>
              <a:t>Contents:</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Introduction  </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Breeding Season</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Breeding Sites</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Breeding Congregation </a:t>
            </a:r>
          </a:p>
          <a:p>
            <a:pPr>
              <a:lnSpc>
                <a:spcPct val="100000"/>
              </a:lnSpc>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Voice</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endParaRPr lang="en-US" sz="2000" dirty="0">
              <a:solidFill>
                <a:schemeClr val="tx1"/>
              </a:solidFill>
              <a:latin typeface="Segoe UI Semibold" panose="020B0702040204020203" pitchFamily="34" charset="0"/>
              <a:cs typeface="Segoe UI Semibold" panose="020B0702040204020203" pitchFamily="34" charset="0"/>
            </a:endParaRPr>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ectangle 11"/>
          <p:cNvSpPr/>
          <p:nvPr/>
        </p:nvSpPr>
        <p:spPr>
          <a:xfrm>
            <a:off x="249382" y="1564574"/>
            <a:ext cx="3851563"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light" panose="020B0402040204020203" pitchFamily="34" charset="0"/>
                <a:cs typeface="Segoe UI Semilight" panose="020B0402040204020203" pitchFamily="34" charset="0"/>
              </a:rPr>
              <a:t>Lecture ( 4 )</a:t>
            </a:r>
          </a:p>
        </p:txBody>
      </p:sp>
    </p:spTree>
    <p:extLst>
      <p:ext uri="{BB962C8B-B14F-4D97-AF65-F5344CB8AC3E}">
        <p14:creationId xmlns:p14="http://schemas.microsoft.com/office/powerpoint/2010/main" val="147188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مقدمة                                                  </a:t>
            </a:r>
            <a:r>
              <a:rPr lang="en-US" sz="3600" b="1" dirty="0">
                <a:solidFill>
                  <a:schemeClr val="accent1"/>
                </a:solidFill>
                <a:latin typeface="Segoe UI Semibold" panose="020B0702040204020203" pitchFamily="34" charset="0"/>
                <a:cs typeface="Segoe UI Semibold" panose="020B0702040204020203" pitchFamily="34" charset="0"/>
              </a:rPr>
              <a:t>Introduction </a:t>
            </a:r>
          </a:p>
        </p:txBody>
      </p:sp>
      <p:sp>
        <p:nvSpPr>
          <p:cNvPr id="9" name="Content Placeholder 8"/>
          <p:cNvSpPr>
            <a:spLocks noGrp="1"/>
          </p:cNvSpPr>
          <p:nvPr>
            <p:ph sz="half" idx="2"/>
          </p:nvPr>
        </p:nvSpPr>
        <p:spPr>
          <a:xfrm>
            <a:off x="1420091" y="2618508"/>
            <a:ext cx="9476509" cy="1510147"/>
          </a:xfrm>
        </p:spPr>
        <p:txBody>
          <a:bodyPr>
            <a:normAutofit/>
          </a:bodyPr>
          <a:lstStyle/>
          <a:p>
            <a:pPr algn="justLow" rtl="1">
              <a:lnSpc>
                <a:spcPct val="100000"/>
              </a:lnSpc>
              <a:spcAft>
                <a:spcPts val="600"/>
              </a:spcAft>
              <a:buFont typeface="Wingdings" panose="05000000000000000000" pitchFamily="2" charset="2"/>
              <a:buChar char="q"/>
            </a:pPr>
            <a:r>
              <a:rPr lang="ar-SA" sz="1600" dirty="0">
                <a:solidFill>
                  <a:schemeClr val="tx1"/>
                </a:solidFill>
                <a:latin typeface="Segoe UI Semibold" panose="020B0702040204020203" pitchFamily="34" charset="0"/>
                <a:cs typeface="Segoe UI Semibold" panose="020B0702040204020203" pitchFamily="34" charset="0"/>
              </a:rPr>
              <a:t>تتركز معظم فعاليات الحيوان من تغذية وبحث عن الموطن الأمن أو الهروب من الأعداء حول المحافـظة على الفرد ، ومن ثم كل هذه النشـاطات تصب في نشـاط يؤدي الى زيـادة الســلالة.</a:t>
            </a:r>
          </a:p>
          <a:p>
            <a:pPr algn="justLow" rtl="1">
              <a:lnSpc>
                <a:spcPct val="100000"/>
              </a:lnSpc>
              <a:spcAft>
                <a:spcPts val="600"/>
              </a:spcAft>
              <a:buFont typeface="Wingdings" panose="05000000000000000000" pitchFamily="2" charset="2"/>
              <a:buChar char="q"/>
            </a:pPr>
            <a:r>
              <a:rPr lang="ar-SA" sz="1600" dirty="0">
                <a:solidFill>
                  <a:schemeClr val="tx1"/>
                </a:solidFill>
                <a:latin typeface="Segoe UI Semibold" panose="020B0702040204020203" pitchFamily="34" charset="0"/>
                <a:cs typeface="Segoe UI Semibold" panose="020B0702040204020203" pitchFamily="34" charset="0"/>
              </a:rPr>
              <a:t>أن الحاجة الماسة الى التكاثر ربما تغير من سلوك الحيوان فقد يتوقف عن التغذية أو يترك موطنه ويبتعد كثيرا مما يعرض نفسه للافتراس من أجل التكاثر.</a:t>
            </a:r>
            <a:endParaRPr lang="en-US" sz="16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00000"/>
              </a:lnSpc>
              <a:spcAft>
                <a:spcPts val="600"/>
              </a:spcAft>
              <a:buNone/>
            </a:pPr>
            <a:endParaRPr lang="en-US" sz="1600" dirty="0">
              <a:solidFill>
                <a:schemeClr val="tx1"/>
              </a:solidFill>
              <a:latin typeface="Segoe UI Semibold" panose="020B0702040204020203" pitchFamily="34" charset="0"/>
              <a:cs typeface="Segoe UI Semibold" panose="020B0702040204020203" pitchFamily="34" charset="0"/>
            </a:endParaRPr>
          </a:p>
        </p:txBody>
      </p:sp>
      <p:graphicFrame>
        <p:nvGraphicFramePr>
          <p:cNvPr id="15" name="Diagram 14"/>
          <p:cNvGraphicFramePr/>
          <p:nvPr>
            <p:extLst>
              <p:ext uri="{D42A27DB-BD31-4B8C-83A1-F6EECF244321}">
                <p14:modId xmlns:p14="http://schemas.microsoft.com/office/powerpoint/2010/main" val="492536212"/>
              </p:ext>
            </p:extLst>
          </p:nvPr>
        </p:nvGraphicFramePr>
        <p:xfrm>
          <a:off x="1183342" y="1896035"/>
          <a:ext cx="9972338" cy="52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8"/>
          <p:cNvSpPr>
            <a:spLocks noGrp="1"/>
          </p:cNvSpPr>
          <p:nvPr>
            <p:ph sz="half" idx="2"/>
          </p:nvPr>
        </p:nvSpPr>
        <p:spPr>
          <a:xfrm>
            <a:off x="5708072" y="3990108"/>
            <a:ext cx="5186985" cy="2152751"/>
          </a:xfrm>
        </p:spPr>
        <p:txBody>
          <a:bodyPr>
            <a:normAutofit/>
          </a:bodyPr>
          <a:lstStyle/>
          <a:p>
            <a:pPr marL="0" indent="0" algn="justLow" rtl="1">
              <a:lnSpc>
                <a:spcPct val="100000"/>
              </a:lnSpc>
              <a:spcAft>
                <a:spcPts val="600"/>
              </a:spcAft>
              <a:buNone/>
            </a:pPr>
            <a:r>
              <a:rPr lang="ar-SA" sz="1600" b="1" dirty="0">
                <a:solidFill>
                  <a:schemeClr val="accent1"/>
                </a:solidFill>
                <a:latin typeface="Segoe UI Semibold" panose="020B0702040204020203" pitchFamily="34" charset="0"/>
                <a:cs typeface="Segoe UI Semibold" panose="020B0702040204020203" pitchFamily="34" charset="0"/>
              </a:rPr>
              <a:t>هل يوجد عزل للأنواع خلال وبعد عملية التزاوج ؟</a:t>
            </a:r>
            <a:endParaRPr lang="en-US" sz="16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Aft>
                <a:spcPts val="600"/>
              </a:spcAft>
              <a:buFont typeface="Wingdings" panose="05000000000000000000" pitchFamily="2" charset="2"/>
              <a:buChar char="q"/>
            </a:pPr>
            <a:r>
              <a:rPr lang="ar-SA" sz="1600" dirty="0">
                <a:solidFill>
                  <a:schemeClr val="tx1"/>
                </a:solidFill>
                <a:latin typeface="Segoe UI Semibold" panose="020B0702040204020203" pitchFamily="34" charset="0"/>
                <a:cs typeface="Segoe UI Semibold" panose="020B0702040204020203" pitchFamily="34" charset="0"/>
              </a:rPr>
              <a:t>تتميز البرمائيات بوجود عزل للأنواع خلال فترة التكاثر وذلك لغرض فصل الانواع ومنع اختلاط الجينات مع بعضها</a:t>
            </a:r>
            <a:r>
              <a:rPr lang="en-US" sz="1600" dirty="0">
                <a:solidFill>
                  <a:schemeClr val="tx1"/>
                </a:solidFill>
                <a:latin typeface="Segoe UI Semibold" panose="020B0702040204020203" pitchFamily="34" charset="0"/>
                <a:cs typeface="Segoe UI Semibold" panose="020B0702040204020203" pitchFamily="34" charset="0"/>
              </a:rPr>
              <a:t>.</a:t>
            </a:r>
            <a:endParaRPr lang="ar-SA" sz="16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spcAft>
                <a:spcPts val="600"/>
              </a:spcAft>
              <a:buFont typeface="Wingdings" panose="05000000000000000000" pitchFamily="2" charset="2"/>
              <a:buChar char="q"/>
            </a:pPr>
            <a:r>
              <a:rPr lang="ar-SA" sz="1600" dirty="0">
                <a:solidFill>
                  <a:schemeClr val="tx1"/>
                </a:solidFill>
                <a:latin typeface="Segoe UI Semibold" panose="020B0702040204020203" pitchFamily="34" charset="0"/>
                <a:cs typeface="Segoe UI Semibold" panose="020B0702040204020203" pitchFamily="34" charset="0"/>
              </a:rPr>
              <a:t>كذلك هناك فصل بعد عملية التزاوج خلال فترة نمو الأجيال الجديدة وذلك لمنع التكاثر في الاجيال الجديدة لنفس الغرض . </a:t>
            </a:r>
          </a:p>
          <a:p>
            <a:pPr marL="0" indent="0" algn="justLow" rtl="1">
              <a:lnSpc>
                <a:spcPct val="100000"/>
              </a:lnSpc>
              <a:spcAft>
                <a:spcPts val="600"/>
              </a:spcAft>
              <a:buNone/>
            </a:pPr>
            <a:endParaRPr lang="en-US" sz="1600" dirty="0">
              <a:solidFill>
                <a:schemeClr val="tx1"/>
              </a:solidFill>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201" y="3815213"/>
            <a:ext cx="3750507" cy="2074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6" name="Picture Placeholder 4"/>
          <p:cNvPicPr>
            <a:picLocks noChangeAspect="1"/>
          </p:cNvPicPr>
          <p:nvPr/>
        </p:nvPicPr>
        <p:blipFill>
          <a:blip r:embed="rId8">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7" name="Rounded Rectangle 16"/>
          <p:cNvSpPr/>
          <p:nvPr/>
        </p:nvSpPr>
        <p:spPr>
          <a:xfrm>
            <a:off x="1205345" y="2479964"/>
            <a:ext cx="9961419" cy="37268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297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مقدمة          </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Introduction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122522709"/>
              </p:ext>
            </p:extLst>
          </p:nvPr>
        </p:nvGraphicFramePr>
        <p:xfrm>
          <a:off x="1657661" y="2327807"/>
          <a:ext cx="4272084" cy="466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a:xfrm>
            <a:off x="6359235" y="2717934"/>
            <a:ext cx="4311535" cy="3644154"/>
          </a:xfrm>
        </p:spPr>
        <p:txBody>
          <a:bodyPr/>
          <a:lstStyle/>
          <a:p>
            <a:pPr algn="justLow" rtl="1">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الاخصاب</a:t>
            </a:r>
            <a:r>
              <a:rPr lang="ar-SA" dirty="0">
                <a:solidFill>
                  <a:schemeClr val="tx1"/>
                </a:solidFill>
                <a:latin typeface="Segoe UI Semibold" panose="020B0702040204020203" pitchFamily="34" charset="0"/>
                <a:cs typeface="Segoe UI Semibold" panose="020B0702040204020203" pitchFamily="34" charset="0"/>
              </a:rPr>
              <a:t> : داخلي أو خارجي.</a:t>
            </a:r>
          </a:p>
          <a:p>
            <a:pPr algn="justLow" rtl="1">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البيض</a:t>
            </a:r>
            <a:r>
              <a:rPr lang="ar-SA" dirty="0">
                <a:solidFill>
                  <a:schemeClr val="tx1"/>
                </a:solidFill>
                <a:latin typeface="Segoe UI Semibold" panose="020B0702040204020203" pitchFamily="34" charset="0"/>
                <a:cs typeface="Segoe UI Semibold" panose="020B0702040204020203" pitchFamily="34" charset="0"/>
              </a:rPr>
              <a:t> : بعضها بيوض وبعضها ولود.</a:t>
            </a:r>
          </a:p>
          <a:p>
            <a:pPr algn="justLow" rtl="1">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مكان وضع البيض </a:t>
            </a:r>
            <a:r>
              <a:rPr lang="ar-SA" dirty="0">
                <a:solidFill>
                  <a:schemeClr val="tx1"/>
                </a:solidFill>
                <a:latin typeface="Segoe UI Semibold" panose="020B0702040204020203" pitchFamily="34" charset="0"/>
                <a:cs typeface="Segoe UI Semibold" panose="020B0702040204020203" pitchFamily="34" charset="0"/>
              </a:rPr>
              <a:t>: البعض في الماء والبعض في اليابسة.</a:t>
            </a:r>
          </a:p>
          <a:p>
            <a:pPr algn="justLow" rtl="1">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التحول</a:t>
            </a:r>
            <a:r>
              <a:rPr lang="ar-SA" dirty="0">
                <a:solidFill>
                  <a:schemeClr val="tx1"/>
                </a:solidFill>
                <a:latin typeface="Segoe UI Semibold" panose="020B0702040204020203" pitchFamily="34" charset="0"/>
                <a:cs typeface="Segoe UI Semibold" panose="020B0702040204020203" pitchFamily="34" charset="0"/>
              </a:rPr>
              <a:t> : هناك طور يرقي في بعضها أو نمو مباشر</a:t>
            </a:r>
            <a:r>
              <a:rPr lang="en-US" dirty="0">
                <a:solidFill>
                  <a:schemeClr val="tx1"/>
                </a:solidFill>
                <a:latin typeface="Segoe UI Semibold" panose="020B0702040204020203" pitchFamily="34" charset="0"/>
                <a:cs typeface="Segoe UI Semibold" panose="020B0702040204020203" pitchFamily="34" charset="0"/>
              </a:rPr>
              <a:t>.</a:t>
            </a:r>
            <a:endParaRPr lang="ar-SA" dirty="0">
              <a:solidFill>
                <a:schemeClr val="tx1"/>
              </a:solidFill>
              <a:latin typeface="Segoe UI Semibold" panose="020B0702040204020203" pitchFamily="34" charset="0"/>
              <a:cs typeface="Segoe UI Semibold" panose="020B0702040204020203" pitchFamily="34" charset="0"/>
            </a:endParaRPr>
          </a:p>
          <a:p>
            <a:pPr algn="justLow" rtl="1">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العناية بالذرية </a:t>
            </a:r>
            <a:r>
              <a:rPr lang="ar-SA" dirty="0">
                <a:solidFill>
                  <a:schemeClr val="tx1"/>
                </a:solidFill>
                <a:latin typeface="Segoe UI Semibold" panose="020B0702040204020203" pitchFamily="34" charset="0"/>
                <a:cs typeface="Segoe UI Semibold" panose="020B0702040204020203" pitchFamily="34" charset="0"/>
              </a:rPr>
              <a:t>: ربما ترعى الصغار ، أو تتركها بدون رعاية عند البعض الأخر.</a:t>
            </a:r>
          </a:p>
          <a:p>
            <a:pPr algn="justLow" rtl="1"/>
            <a:endParaRPr lang="en-US" dirty="0">
              <a:solidFill>
                <a:schemeClr val="tx1"/>
              </a:solidFill>
              <a:latin typeface="Segoe UI Semibold" panose="020B0702040204020203" pitchFamily="34" charset="0"/>
              <a:cs typeface="Segoe UI Semibold" panose="020B0702040204020203" pitchFamily="34" charset="0"/>
            </a:endParaRPr>
          </a:p>
        </p:txBody>
      </p:sp>
      <p:graphicFrame>
        <p:nvGraphicFramePr>
          <p:cNvPr id="15" name="Diagram 14"/>
          <p:cNvGraphicFramePr/>
          <p:nvPr>
            <p:extLst>
              <p:ext uri="{D42A27DB-BD31-4B8C-83A1-F6EECF244321}">
                <p14:modId xmlns:p14="http://schemas.microsoft.com/office/powerpoint/2010/main" val="4220831360"/>
              </p:ext>
            </p:extLst>
          </p:nvPr>
        </p:nvGraphicFramePr>
        <p:xfrm>
          <a:off x="5957862" y="1773383"/>
          <a:ext cx="5225527" cy="465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1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ounded Rectangle 9"/>
          <p:cNvSpPr/>
          <p:nvPr/>
        </p:nvSpPr>
        <p:spPr>
          <a:xfrm>
            <a:off x="1205345" y="2299855"/>
            <a:ext cx="9961419" cy="39208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125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فصل التزاوج                                   </a:t>
            </a:r>
            <a:r>
              <a:rPr lang="en-US" sz="3600" b="1" dirty="0">
                <a:solidFill>
                  <a:schemeClr val="accent1"/>
                </a:solidFill>
                <a:latin typeface="Segoe UI Semibold" panose="020B0702040204020203" pitchFamily="34" charset="0"/>
                <a:cs typeface="Segoe UI Semibold" panose="020B0702040204020203" pitchFamily="34" charset="0"/>
              </a:rPr>
              <a:t>Breeding Season</a:t>
            </a:r>
          </a:p>
        </p:txBody>
      </p:sp>
      <p:sp>
        <p:nvSpPr>
          <p:cNvPr id="9" name="Content Placeholder 8"/>
          <p:cNvSpPr>
            <a:spLocks noGrp="1"/>
          </p:cNvSpPr>
          <p:nvPr>
            <p:ph sz="half" idx="2"/>
          </p:nvPr>
        </p:nvSpPr>
        <p:spPr>
          <a:xfrm>
            <a:off x="1477518" y="2535388"/>
            <a:ext cx="9311627" cy="1385452"/>
          </a:xfrm>
        </p:spPr>
        <p:txBody>
          <a:bodyPr>
            <a:normAutofit/>
          </a:bodyPr>
          <a:lstStyle/>
          <a:p>
            <a:pPr algn="justLow" rtl="1">
              <a:lnSpc>
                <a:spcPct val="10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يتزامن فصل التزاوج بصورة كبيرة مع فصل الأمطار ودرجة الحرارة ، وهناك فصل تزاوج محدد اينما كانت هذه البرمائيات في المناطق الاستوائية او المناطق المعتدلة وذلك لأن البيض يحتاج الى رطوبة لمنعه من الجفاف ، وكذلك يجب أن يفقس البيض عندما يكون هناك وفرة من الغذاء لنمو الصغار.</a:t>
            </a:r>
          </a:p>
          <a:p>
            <a:pPr algn="justLow"/>
            <a:endParaRPr lang="en-US" sz="1800" dirty="0">
              <a:latin typeface="Segoe UI Semibold" panose="020B0702040204020203" pitchFamily="34" charset="0"/>
              <a:cs typeface="Segoe UI Semibold" panose="020B0702040204020203" pitchFamily="34" charset="0"/>
            </a:endParaRPr>
          </a:p>
        </p:txBody>
      </p:sp>
      <p:graphicFrame>
        <p:nvGraphicFramePr>
          <p:cNvPr id="15" name="Diagram 14"/>
          <p:cNvGraphicFramePr/>
          <p:nvPr/>
        </p:nvGraphicFramePr>
        <p:xfrm>
          <a:off x="4890655" y="1900843"/>
          <a:ext cx="6265026" cy="745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1166648" y="1845735"/>
            <a:ext cx="12322329" cy="669342"/>
            <a:chOff x="-2233094" y="-61561"/>
            <a:chExt cx="11920195" cy="669342"/>
          </a:xfrm>
        </p:grpSpPr>
        <p:sp>
          <p:nvSpPr>
            <p:cNvPr id="12" name="Rounded Rectangle 1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2233094" y="-61561"/>
              <a:ext cx="1192019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على ماذا يتزامن فصل التزاوج ؟</a:t>
              </a:r>
            </a:p>
          </p:txBody>
        </p:sp>
      </p:grpSp>
      <p:grpSp>
        <p:nvGrpSpPr>
          <p:cNvPr id="14" name="Group 13"/>
          <p:cNvGrpSpPr/>
          <p:nvPr/>
        </p:nvGrpSpPr>
        <p:grpSpPr>
          <a:xfrm>
            <a:off x="1150884" y="3660195"/>
            <a:ext cx="10052094" cy="669342"/>
            <a:chOff x="0" y="-61561"/>
            <a:chExt cx="9738702" cy="669342"/>
          </a:xfrm>
        </p:grpSpPr>
        <p:sp>
          <p:nvSpPr>
            <p:cNvPr id="16" name="Rounded Rectangle 15"/>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44165" y="-61561"/>
              <a:ext cx="9694537"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كيف تتكاثر برمائيات المناطق الاستوائية وكذلك برمائيات المناطق المعتدلة ؟</a:t>
              </a:r>
            </a:p>
          </p:txBody>
        </p:sp>
      </p:grpSp>
      <p:sp>
        <p:nvSpPr>
          <p:cNvPr id="18" name="Content Placeholder 8"/>
          <p:cNvSpPr>
            <a:spLocks noGrp="1"/>
          </p:cNvSpPr>
          <p:nvPr>
            <p:ph sz="half" idx="2"/>
          </p:nvPr>
        </p:nvSpPr>
        <p:spPr>
          <a:xfrm>
            <a:off x="1517683" y="4389299"/>
            <a:ext cx="9309034" cy="1835120"/>
          </a:xfrm>
        </p:spPr>
        <p:txBody>
          <a:bodyPr>
            <a:normAutofit/>
          </a:bodyPr>
          <a:lstStyle/>
          <a:p>
            <a:pPr algn="justLow" rtl="1">
              <a:lnSpc>
                <a:spcPct val="10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في المناطق الاستوائية حيث الحرارة تكاد تكون ثابته ولكن المناخ مقسم الى فترتين فترة جافة وفترة أخرى مطيرة .وهنا معظم البرمائيات تتكاثر في الفصل الرطب ، أما في المناطق المعتدلة تكون الأمطار متغيرة وبالتالي فإن التكاثر لا بد ان يتوافق مع الفترات المطيرة والوقت الدافئ .</a:t>
            </a:r>
          </a:p>
          <a:p>
            <a:pPr algn="justLow" rtl="1">
              <a:lnSpc>
                <a:spcPct val="100000"/>
              </a:lnSpc>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ومهما كانت المنطقة التي يعيش فيها الحيوان لابد أن يكون جاهزاً فسيولوجياً والبيض لابد أن يكون ناضجاً وكذلك الحيوانات المنوية يوافق وجودها الفترات المناسبة للتكاثر.</a:t>
            </a:r>
          </a:p>
          <a:p>
            <a:pPr algn="justLow"/>
            <a:endParaRPr lang="en-US" sz="1800" dirty="0">
              <a:latin typeface="Segoe UI Semibold" panose="020B0702040204020203" pitchFamily="34" charset="0"/>
              <a:cs typeface="Segoe UI Semibold" panose="020B0702040204020203" pitchFamily="34" charset="0"/>
            </a:endParaRPr>
          </a:p>
        </p:txBody>
      </p:sp>
      <p:sp>
        <p:nvSpPr>
          <p:cNvPr id="19" name="Rectangle 1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0"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2" name="Rounded Rectangle 21"/>
          <p:cNvSpPr/>
          <p:nvPr/>
        </p:nvSpPr>
        <p:spPr>
          <a:xfrm>
            <a:off x="1205345" y="4336470"/>
            <a:ext cx="9961419" cy="189807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ounded Rectangle 22"/>
          <p:cNvSpPr/>
          <p:nvPr/>
        </p:nvSpPr>
        <p:spPr>
          <a:xfrm>
            <a:off x="1191490" y="2521527"/>
            <a:ext cx="9961419" cy="103909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022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فصل التزاوج                                   </a:t>
            </a:r>
            <a:r>
              <a:rPr lang="en-US" sz="3600" b="1" dirty="0">
                <a:solidFill>
                  <a:schemeClr val="accent1"/>
                </a:solidFill>
                <a:latin typeface="Segoe UI Semibold" panose="020B0702040204020203" pitchFamily="34" charset="0"/>
                <a:cs typeface="Segoe UI Semibold" panose="020B0702040204020203" pitchFamily="34" charset="0"/>
              </a:rPr>
              <a:t>Breeding Season</a:t>
            </a:r>
          </a:p>
        </p:txBody>
      </p:sp>
      <p:sp>
        <p:nvSpPr>
          <p:cNvPr id="6" name="Text Placeholder 5"/>
          <p:cNvSpPr>
            <a:spLocks noGrp="1"/>
          </p:cNvSpPr>
          <p:nvPr>
            <p:ph type="body" idx="1"/>
          </p:nvPr>
        </p:nvSpPr>
        <p:spPr>
          <a:xfrm>
            <a:off x="7520604" y="4181199"/>
            <a:ext cx="4937760" cy="675385"/>
          </a:xfrm>
          <a:noFill/>
          <a:ln>
            <a:solidFill>
              <a:srgbClr val="FFFFFF"/>
            </a:solidFill>
          </a:ln>
        </p:spPr>
        <p:style>
          <a:lnRef idx="2">
            <a:schemeClr val="accent1"/>
          </a:lnRef>
          <a:fillRef idx="1">
            <a:schemeClr val="lt1"/>
          </a:fillRef>
          <a:effectRef idx="0">
            <a:schemeClr val="accent1"/>
          </a:effectRef>
          <a:fontRef idx="minor">
            <a:schemeClr val="dk1"/>
          </a:fontRef>
        </p:style>
        <p:txBody>
          <a:bodyPr>
            <a:normAutofit/>
          </a:bodyPr>
          <a:lstStyle/>
          <a:p>
            <a:pPr algn="ctr" rtl="1">
              <a:lnSpc>
                <a:spcPct val="80000"/>
              </a:lnSpc>
            </a:pPr>
            <a:r>
              <a:rPr lang="ar-SA" sz="1800" b="1" spc="-50" dirty="0">
                <a:solidFill>
                  <a:schemeClr val="accent1"/>
                </a:solidFill>
                <a:latin typeface="Segoe UI Semibold" panose="020B0702040204020203" pitchFamily="34" charset="0"/>
                <a:ea typeface="+mj-ea"/>
                <a:cs typeface="Segoe UI Semibold" panose="020B0702040204020203" pitchFamily="34" charset="0"/>
              </a:rPr>
              <a:t>التكاثر </a:t>
            </a:r>
            <a:r>
              <a:rPr lang="ar-SA" sz="1800" b="1" spc="-50" dirty="0" err="1">
                <a:solidFill>
                  <a:schemeClr val="accent1"/>
                </a:solidFill>
                <a:latin typeface="Segoe UI Semibold" panose="020B0702040204020203" pitchFamily="34" charset="0"/>
                <a:ea typeface="+mj-ea"/>
                <a:cs typeface="Segoe UI Semibold" panose="020B0702040204020203" pitchFamily="34" charset="0"/>
              </a:rPr>
              <a:t>اللادوري</a:t>
            </a:r>
            <a:r>
              <a:rPr lang="en-US" sz="1800" b="1" spc="-50" dirty="0">
                <a:solidFill>
                  <a:schemeClr val="accent1"/>
                </a:solidFill>
                <a:latin typeface="Segoe UI Semibold" panose="020B0702040204020203" pitchFamily="34" charset="0"/>
                <a:ea typeface="+mj-ea"/>
                <a:cs typeface="Segoe UI Semibold" panose="020B0702040204020203" pitchFamily="34" charset="0"/>
              </a:rPr>
              <a:t> :NON Cyclic Breeding </a:t>
            </a:r>
          </a:p>
        </p:txBody>
      </p:sp>
      <p:sp>
        <p:nvSpPr>
          <p:cNvPr id="7" name="Content Placeholder 6"/>
          <p:cNvSpPr>
            <a:spLocks noGrp="1"/>
          </p:cNvSpPr>
          <p:nvPr>
            <p:ph sz="half" idx="2"/>
          </p:nvPr>
        </p:nvSpPr>
        <p:spPr>
          <a:xfrm>
            <a:off x="7670948" y="4684188"/>
            <a:ext cx="4235737" cy="2626989"/>
          </a:xfrm>
          <a:noFill/>
          <a:ln>
            <a:solidFill>
              <a:srgbClr val="FFFFFF"/>
            </a:solidFill>
          </a:ln>
        </p:spPr>
        <p:style>
          <a:lnRef idx="2">
            <a:schemeClr val="accent1"/>
          </a:lnRef>
          <a:fillRef idx="1">
            <a:schemeClr val="lt1"/>
          </a:fillRef>
          <a:effectRef idx="0">
            <a:schemeClr val="accent1"/>
          </a:effectRef>
          <a:fontRef idx="minor">
            <a:schemeClr val="dk1"/>
          </a:fontRef>
        </p:style>
        <p:txBody>
          <a:bodyPr>
            <a:normAutofit/>
          </a:bodyPr>
          <a:lstStyle/>
          <a:p>
            <a:pPr algn="justLow" rtl="1">
              <a:lnSpc>
                <a:spcPct val="100000"/>
              </a:lnSpc>
              <a:spcBef>
                <a:spcPts val="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هذا التكاثر غير مرتبط بالفصول السنوية (انتاج </a:t>
            </a:r>
            <a:r>
              <a:rPr lang="ar-SA" sz="1400" dirty="0" err="1">
                <a:solidFill>
                  <a:schemeClr val="tx1"/>
                </a:solidFill>
                <a:latin typeface="Segoe UI Semibold" panose="020B0702040204020203" pitchFamily="34" charset="0"/>
                <a:cs typeface="Segoe UI Semibold" panose="020B0702040204020203" pitchFamily="34" charset="0"/>
              </a:rPr>
              <a:t>الجاميتات</a:t>
            </a:r>
            <a:r>
              <a:rPr lang="ar-SA" sz="1400" dirty="0">
                <a:solidFill>
                  <a:schemeClr val="tx1"/>
                </a:solidFill>
                <a:latin typeface="Segoe UI Semibold" panose="020B0702040204020203" pitchFamily="34" charset="0"/>
                <a:cs typeface="Segoe UI Semibold" panose="020B0702040204020203" pitchFamily="34" charset="0"/>
              </a:rPr>
              <a:t>) ويكون هناك افراد معينة تحتوي على </a:t>
            </a:r>
            <a:r>
              <a:rPr lang="ar-SA" sz="1400" dirty="0" err="1">
                <a:solidFill>
                  <a:schemeClr val="tx1"/>
                </a:solidFill>
                <a:latin typeface="Segoe UI Semibold" panose="020B0702040204020203" pitchFamily="34" charset="0"/>
                <a:cs typeface="Segoe UI Semibold" panose="020B0702040204020203" pitchFamily="34" charset="0"/>
              </a:rPr>
              <a:t>الجاميتات</a:t>
            </a:r>
            <a:r>
              <a:rPr lang="ar-SA" sz="1400" dirty="0">
                <a:solidFill>
                  <a:schemeClr val="tx1"/>
                </a:solidFill>
                <a:latin typeface="Segoe UI Semibold" panose="020B0702040204020203" pitchFamily="34" charset="0"/>
                <a:cs typeface="Segoe UI Semibold" panose="020B0702040204020203" pitchFamily="34" charset="0"/>
              </a:rPr>
              <a:t> الناضجة في أوقات مختلفة ، وبهذا فإنه خلال أيام السنة هناك دائما جزء من الجماعة قادر على التزاوج . وهذا النوع من التكاثر شائع في المناطق الاستوائية وكذلك المناطق المعتدلة ويطلق على هذا التكاثر مسمى ( التكاثر الانتهازي).</a:t>
            </a:r>
          </a:p>
          <a:p>
            <a:pPr algn="justLow" rtl="1">
              <a:lnSpc>
                <a:spcPct val="100000"/>
              </a:lnSpc>
              <a:spcBef>
                <a:spcPts val="0"/>
              </a:spcBef>
              <a:spcAft>
                <a:spcPts val="600"/>
              </a:spcAft>
            </a:pPr>
            <a:endParaRPr lang="en-US" sz="1400" dirty="0">
              <a:latin typeface="Segoe UI Semibold" panose="020B0702040204020203" pitchFamily="34" charset="0"/>
              <a:cs typeface="Segoe UI Semibold" panose="020B0702040204020203" pitchFamily="34" charset="0"/>
            </a:endParaRPr>
          </a:p>
        </p:txBody>
      </p:sp>
      <p:sp>
        <p:nvSpPr>
          <p:cNvPr id="8" name="Text Placeholder 7"/>
          <p:cNvSpPr>
            <a:spLocks noGrp="1"/>
          </p:cNvSpPr>
          <p:nvPr>
            <p:ph type="body" sz="quarter" idx="3"/>
          </p:nvPr>
        </p:nvSpPr>
        <p:spPr>
          <a:xfrm>
            <a:off x="7840241" y="2377433"/>
            <a:ext cx="4937760" cy="675385"/>
          </a:xfrm>
          <a:noFill/>
          <a:ln>
            <a:solidFill>
              <a:srgbClr val="FFFFFF"/>
            </a:solidFill>
          </a:ln>
        </p:spPr>
        <p:style>
          <a:lnRef idx="2">
            <a:schemeClr val="accent1"/>
          </a:lnRef>
          <a:fillRef idx="1">
            <a:schemeClr val="lt1"/>
          </a:fillRef>
          <a:effectRef idx="0">
            <a:schemeClr val="accent1"/>
          </a:effectRef>
          <a:fontRef idx="minor">
            <a:schemeClr val="dk1"/>
          </a:fontRef>
        </p:style>
        <p:txBody>
          <a:bodyPr anchor="ctr">
            <a:normAutofit/>
          </a:bodyPr>
          <a:lstStyle/>
          <a:p>
            <a:pPr algn="ctr" rtl="1">
              <a:lnSpc>
                <a:spcPct val="100000"/>
              </a:lnSpc>
            </a:pPr>
            <a:r>
              <a:rPr lang="ar-SA" sz="1800" b="1" spc="-50" dirty="0">
                <a:solidFill>
                  <a:schemeClr val="accent1"/>
                </a:solidFill>
                <a:latin typeface="Segoe UI Semibold" panose="020B0702040204020203" pitchFamily="34" charset="0"/>
                <a:ea typeface="+mj-ea"/>
                <a:cs typeface="Segoe UI Semibold" panose="020B0702040204020203" pitchFamily="34" charset="0"/>
              </a:rPr>
              <a:t>التكاثر الدوري</a:t>
            </a:r>
            <a:r>
              <a:rPr lang="en-US" sz="1800" b="1" spc="-50" dirty="0">
                <a:solidFill>
                  <a:schemeClr val="accent1"/>
                </a:solidFill>
                <a:latin typeface="Segoe UI Semibold" panose="020B0702040204020203" pitchFamily="34" charset="0"/>
                <a:ea typeface="+mj-ea"/>
                <a:cs typeface="Segoe UI Semibold" panose="020B0702040204020203" pitchFamily="34" charset="0"/>
              </a:rPr>
              <a:t> :Cyclic Breeding</a:t>
            </a:r>
            <a:r>
              <a:rPr lang="en-US" sz="1800" b="1" dirty="0">
                <a:solidFill>
                  <a:schemeClr val="accent2"/>
                </a:solidFill>
                <a:latin typeface="Segoe UI Semibold" panose="020B0702040204020203" pitchFamily="34" charset="0"/>
                <a:cs typeface="Segoe UI Semibold" panose="020B0702040204020203" pitchFamily="34" charset="0"/>
              </a:rPr>
              <a:t> </a:t>
            </a:r>
          </a:p>
        </p:txBody>
      </p:sp>
      <p:sp>
        <p:nvSpPr>
          <p:cNvPr id="10" name="Content Placeholder 9"/>
          <p:cNvSpPr>
            <a:spLocks noGrp="1"/>
          </p:cNvSpPr>
          <p:nvPr>
            <p:ph sz="quarter" idx="4"/>
          </p:nvPr>
        </p:nvSpPr>
        <p:spPr>
          <a:xfrm>
            <a:off x="7699551" y="2878410"/>
            <a:ext cx="4223938" cy="853608"/>
          </a:xfrm>
          <a:noFill/>
          <a:ln>
            <a:solidFill>
              <a:srgbClr val="FFFFFF"/>
            </a:solidFill>
          </a:ln>
        </p:spPr>
        <p:style>
          <a:lnRef idx="2">
            <a:schemeClr val="accent1"/>
          </a:lnRef>
          <a:fillRef idx="1">
            <a:schemeClr val="lt1"/>
          </a:fillRef>
          <a:effectRef idx="0">
            <a:schemeClr val="accent1"/>
          </a:effectRef>
          <a:fontRef idx="minor">
            <a:schemeClr val="dk1"/>
          </a:fontRef>
        </p:style>
        <p:txBody>
          <a:bodyPr>
            <a:noAutofit/>
          </a:bodyPr>
          <a:lstStyle/>
          <a:p>
            <a:pPr algn="justLow" rtl="1">
              <a:lnSpc>
                <a:spcPct val="100000"/>
              </a:lnSpc>
              <a:spcBef>
                <a:spcPts val="0"/>
              </a:spcBef>
              <a:spcAft>
                <a:spcPts val="600"/>
              </a:spcAft>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حيث يكون انتاج الأمشاج فصلياً ، فكل الحيوانات البالغة تكون امشاجاً في نفس الوقت وتكون هذه الخاصية الجينية تحت تحكم تأثير التغير في طول اليوم وربما الحرارة وكذلك عمل الغدد النخامية الأمامية. هذا النوع من التكاثر الدوري شائع في المناطق المعتدلة ويعتقد أنه خاص بهذه المناطق.</a:t>
            </a:r>
          </a:p>
          <a:p>
            <a:pPr algn="justLow" rtl="1">
              <a:lnSpc>
                <a:spcPct val="100000"/>
              </a:lnSpc>
              <a:spcBef>
                <a:spcPts val="0"/>
              </a:spcBef>
              <a:spcAft>
                <a:spcPts val="600"/>
              </a:spcAft>
            </a:pPr>
            <a:endParaRPr lang="en-US" sz="1400" dirty="0">
              <a:latin typeface="Segoe UI Semibold" panose="020B0702040204020203" pitchFamily="34" charset="0"/>
              <a:cs typeface="Segoe UI Semibold" panose="020B0702040204020203" pitchFamily="34" charset="0"/>
            </a:endParaRPr>
          </a:p>
        </p:txBody>
      </p:sp>
      <p:graphicFrame>
        <p:nvGraphicFramePr>
          <p:cNvPr id="15" name="Diagram 14"/>
          <p:cNvGraphicFramePr/>
          <p:nvPr/>
        </p:nvGraphicFramePr>
        <p:xfrm>
          <a:off x="4890655" y="1900843"/>
          <a:ext cx="6265026" cy="745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6356557" y="1683506"/>
            <a:ext cx="5509953" cy="669342"/>
            <a:chOff x="-3052102" y="-105806"/>
            <a:chExt cx="12739200" cy="669342"/>
          </a:xfrm>
        </p:grpSpPr>
        <p:sp>
          <p:nvSpPr>
            <p:cNvPr id="12" name="Rounded Rectangle 1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3052102" y="-105806"/>
              <a:ext cx="12494951"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هناك نوعين من التكاثر هما :</a:t>
              </a:r>
            </a:p>
          </p:txBody>
        </p:sp>
      </p:grpSp>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6"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7" name="Rounded Rectangle 16"/>
          <p:cNvSpPr/>
          <p:nvPr/>
        </p:nvSpPr>
        <p:spPr>
          <a:xfrm>
            <a:off x="7595419" y="2374490"/>
            <a:ext cx="4424516" cy="386407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Content Placeholder 8"/>
          <p:cNvSpPr txBox="1">
            <a:spLocks/>
          </p:cNvSpPr>
          <p:nvPr/>
        </p:nvSpPr>
        <p:spPr>
          <a:xfrm>
            <a:off x="263236" y="2447989"/>
            <a:ext cx="7096207" cy="19483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00000"/>
              </a:lnSpc>
              <a:spcAft>
                <a:spcPts val="600"/>
              </a:spcAft>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معظم برمائيات المناطق المعتدلة تتزاوج خلال الربيع وأوائل الصيف وفي كل المناطق فان التكاثر يتبع عدة خطوات (مراحل) مع بعض التداخل في المراحل لأنواع الجنس الواحد , غالباً الصغار أولاً ثم الكبار . وقد وجد أن درجة الحرارة التي يبدأ عندها النوع تزاوجه تكاد تكون ثابتة خلال مناطق انتشاره .</a:t>
            </a:r>
          </a:p>
          <a:p>
            <a:pPr algn="justLow" rtl="1">
              <a:lnSpc>
                <a:spcPct val="100000"/>
              </a:lnSpc>
              <a:spcAft>
                <a:spcPts val="600"/>
              </a:spcAft>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في المناطق الاستوائية (الفصلية) والمناطق الجافة يبدأ التكاثر مع بداية فصل الأمطار (أمطار شديدة) ويكون التكاثر انفجاري وتصحبه تجمع اعداد كبيرة من الأنواع بجانب البركة المتكونة حديثاً (الجدول المائي) وبعض الأنواع تركز تكاثرها خلال عدة أيام ، أو اسابيع ، وبعض الانواع يمتد تكاثرها طول فترة الأمطار.</a:t>
            </a:r>
          </a:p>
          <a:p>
            <a:pPr algn="justLow" rtl="1">
              <a:lnSpc>
                <a:spcPct val="100000"/>
              </a:lnSpc>
              <a:spcAft>
                <a:spcPts val="600"/>
              </a:spcAft>
              <a:buFont typeface="Wingdings" panose="05000000000000000000" pitchFamily="2" charset="2"/>
              <a:buChar char="q"/>
            </a:pPr>
            <a:r>
              <a:rPr lang="ar-SA" sz="1200" dirty="0">
                <a:solidFill>
                  <a:schemeClr val="tx1"/>
                </a:solidFill>
                <a:latin typeface="Segoe UI Semibold" panose="020B0702040204020203" pitchFamily="34" charset="0"/>
                <a:cs typeface="Segoe UI Semibold" panose="020B0702040204020203" pitchFamily="34" charset="0"/>
              </a:rPr>
              <a:t>في المناطق الجافة - التي يكون مطرها غير متوقع ، لا يوجد هناك تزاوج فصلي وانما تتزاوج أثناء سقوط المطر.</a:t>
            </a:r>
          </a:p>
        </p:txBody>
      </p:sp>
      <p:sp>
        <p:nvSpPr>
          <p:cNvPr id="19" name="Content Placeholder 8"/>
          <p:cNvSpPr txBox="1">
            <a:spLocks/>
          </p:cNvSpPr>
          <p:nvPr/>
        </p:nvSpPr>
        <p:spPr>
          <a:xfrm>
            <a:off x="280220" y="5119410"/>
            <a:ext cx="7034981" cy="1458370"/>
          </a:xfrm>
          <a:prstGeom prst="rect">
            <a:avLst/>
          </a:prstGeom>
        </p:spPr>
        <p:txBody>
          <a:bodyPr vert="horz" lIns="0" tIns="45720" rIns="0" bIns="45720" rtlCol="0">
            <a:noAutofit/>
          </a:bodyPr>
          <a:lstStyle>
            <a:defPPr>
              <a:defRPr lang="en-US"/>
            </a:defPPr>
            <a:lvl1pPr marL="91440" indent="-91440" algn="justLow" defTabSz="914400" rtl="1">
              <a:lnSpc>
                <a:spcPct val="100000"/>
              </a:lnSpc>
              <a:spcBef>
                <a:spcPts val="1200"/>
              </a:spcBef>
              <a:spcAft>
                <a:spcPts val="600"/>
              </a:spcAft>
              <a:buClr>
                <a:schemeClr val="accent1"/>
              </a:buClr>
              <a:buSzPct val="100000"/>
              <a:buFont typeface="Wingdings" panose="05000000000000000000" pitchFamily="2" charset="2"/>
              <a:buChar char="q"/>
              <a:defRPr sz="1200">
                <a:latin typeface="Segoe UI Semibold" panose="020B0702040204020203" pitchFamily="34" charset="0"/>
                <a:cs typeface="Segoe UI Semibold" panose="020B0702040204020203" pitchFamily="34" charset="0"/>
              </a:defRPr>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ar-SA" dirty="0"/>
              <a:t>لا يعرف بالضبط كم تتكاثر البرمائيات خلال العام الواحد - بعض التقارير تقول - أن هناك بعض الادلة على ان انثى التكاثر الدوري تتزاوج وتضع بيضاً مرة واحدة ولكن الذكور تنتج أمشاجاً مرات عديدة . أما ذكور واناث التكاثر غير الدوري تتزاوج عدة مرات وتكون الذكور مستمرة في انتاج الأمشاج بينما الاناث عادة على فترات متفاوتة تقضي وقتاً لإنتاج البيض وتكوينه . </a:t>
            </a:r>
          </a:p>
          <a:p>
            <a:endParaRPr lang="en-US" dirty="0"/>
          </a:p>
        </p:txBody>
      </p:sp>
      <p:sp>
        <p:nvSpPr>
          <p:cNvPr id="21" name="Rounded Rectangle 20"/>
          <p:cNvSpPr/>
          <p:nvPr/>
        </p:nvSpPr>
        <p:spPr>
          <a:xfrm>
            <a:off x="147483" y="2354382"/>
            <a:ext cx="7280785" cy="201114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Segoe UI Semibold" panose="020B0702040204020203" pitchFamily="34" charset="0"/>
              <a:cs typeface="Segoe UI Semibold" panose="020B0702040204020203" pitchFamily="34" charset="0"/>
            </a:endParaRPr>
          </a:p>
        </p:txBody>
      </p:sp>
      <p:sp>
        <p:nvSpPr>
          <p:cNvPr id="22" name="Rounded Rectangle 21"/>
          <p:cNvSpPr/>
          <p:nvPr/>
        </p:nvSpPr>
        <p:spPr>
          <a:xfrm>
            <a:off x="152399" y="5014450"/>
            <a:ext cx="7280785" cy="122411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p:nvGrpSpPr>
        <p:grpSpPr>
          <a:xfrm>
            <a:off x="162231" y="1705857"/>
            <a:ext cx="7173615" cy="669342"/>
            <a:chOff x="-775718" y="-74207"/>
            <a:chExt cx="10462816" cy="669342"/>
          </a:xfrm>
        </p:grpSpPr>
        <p:sp>
          <p:nvSpPr>
            <p:cNvPr id="24" name="Rounded Rectangle 23"/>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775718" y="-74207"/>
              <a:ext cx="1046281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1600" b="1" dirty="0">
                  <a:latin typeface="Segoe UI Semibold" panose="020B0702040204020203" pitchFamily="34" charset="0"/>
                  <a:cs typeface="Segoe UI Semibold" panose="020B0702040204020203" pitchFamily="34" charset="0"/>
                </a:rPr>
                <a:t>متى تتزاوج برمائيات المناطق المعتدلة والمناطق الاستوائية والمناطق الجافة ؟ </a:t>
              </a:r>
            </a:p>
          </p:txBody>
        </p:sp>
      </p:grpSp>
      <p:grpSp>
        <p:nvGrpSpPr>
          <p:cNvPr id="26" name="Group 25"/>
          <p:cNvGrpSpPr/>
          <p:nvPr/>
        </p:nvGrpSpPr>
        <p:grpSpPr>
          <a:xfrm>
            <a:off x="-129379" y="4353501"/>
            <a:ext cx="7465225" cy="669342"/>
            <a:chOff x="-544519" y="-81825"/>
            <a:chExt cx="10231617" cy="669342"/>
          </a:xfrm>
        </p:grpSpPr>
        <p:sp>
          <p:nvSpPr>
            <p:cNvPr id="27" name="Rounded Rectangle 26"/>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544519" y="-81825"/>
              <a:ext cx="10231616"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spcBef>
                  <a:spcPct val="0"/>
                </a:spcBef>
                <a:spcAft>
                  <a:spcPts val="600"/>
                </a:spcAft>
              </a:pPr>
              <a:r>
                <a:rPr lang="ar-SA" sz="1600" b="1" dirty="0">
                  <a:latin typeface="Segoe UI Semibold" panose="020B0702040204020203" pitchFamily="34" charset="0"/>
                  <a:cs typeface="Segoe UI Semibold" panose="020B0702040204020203" pitchFamily="34" charset="0"/>
                </a:rPr>
                <a:t>كيف تتكاثر برمائيات المناطق الاستوائية وكذلك برمائيات المناطق المعتدلة ؟</a:t>
              </a:r>
            </a:p>
          </p:txBody>
        </p:sp>
      </p:grpSp>
    </p:spTree>
    <p:extLst>
      <p:ext uri="{BB962C8B-B14F-4D97-AF65-F5344CB8AC3E}">
        <p14:creationId xmlns:p14="http://schemas.microsoft.com/office/powerpoint/2010/main" val="295690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أماكن التكاثر             </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Breeding Sites</a:t>
            </a:r>
          </a:p>
        </p:txBody>
      </p:sp>
      <p:sp>
        <p:nvSpPr>
          <p:cNvPr id="9" name="Content Placeholder 8"/>
          <p:cNvSpPr>
            <a:spLocks noGrp="1"/>
          </p:cNvSpPr>
          <p:nvPr>
            <p:ph sz="half" idx="2"/>
          </p:nvPr>
        </p:nvSpPr>
        <p:spPr>
          <a:xfrm>
            <a:off x="7831393" y="2396642"/>
            <a:ext cx="3973213" cy="3628761"/>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البرمائيات تستخدم أماكن مختلفة للتوالد ونمو الصغار (خاصة الضفادع) بعضها يضع بيضه في العراء أو الماء الراكد أو الماء الجاري أو الجداول الجارية أو تحت الاشجار والاحجار والجذوع أو في الطين أو على أسطح الأوراق السفلية.</a:t>
            </a:r>
          </a:p>
          <a:p>
            <a:pPr algn="justLow" rtl="1">
              <a:lnSpc>
                <a:spcPct val="100000"/>
              </a:lnSpc>
              <a:buFont typeface="Wingdings" panose="05000000000000000000" pitchFamily="2" charset="2"/>
              <a:buChar char="q"/>
            </a:pPr>
            <a:r>
              <a:rPr lang="ar-SA" sz="1300" dirty="0" err="1">
                <a:solidFill>
                  <a:schemeClr val="tx1"/>
                </a:solidFill>
                <a:latin typeface="Segoe UI Semibold" panose="020B0702040204020203" pitchFamily="34" charset="0"/>
                <a:cs typeface="Segoe UI Semibold" panose="020B0702040204020203" pitchFamily="34" charset="0"/>
              </a:rPr>
              <a:t>السلمندرات</a:t>
            </a:r>
            <a:r>
              <a:rPr lang="ar-SA" sz="1300" dirty="0">
                <a:solidFill>
                  <a:schemeClr val="tx1"/>
                </a:solidFill>
                <a:latin typeface="Segoe UI Semibold" panose="020B0702040204020203" pitchFamily="34" charset="0"/>
                <a:cs typeface="Segoe UI Semibold" panose="020B0702040204020203" pitchFamily="34" charset="0"/>
              </a:rPr>
              <a:t> لا تبدي تغيرا واضحاً في اماكن التوالد مع العلم أن البعض يوضع في الماء الجاري أو الراكد .</a:t>
            </a:r>
          </a:p>
        </p:txBody>
      </p:sp>
      <p:grpSp>
        <p:nvGrpSpPr>
          <p:cNvPr id="11" name="Group 10"/>
          <p:cNvGrpSpPr/>
          <p:nvPr/>
        </p:nvGrpSpPr>
        <p:grpSpPr>
          <a:xfrm>
            <a:off x="7831394" y="1731675"/>
            <a:ext cx="3943717" cy="510080"/>
            <a:chOff x="-663599" y="-81825"/>
            <a:chExt cx="10350697" cy="669342"/>
          </a:xfrm>
        </p:grpSpPr>
        <p:sp>
          <p:nvSpPr>
            <p:cNvPr id="12" name="Rounded Rectangle 11"/>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663599" y="-81825"/>
              <a:ext cx="1035069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latin typeface="Segoe UI Semibold" panose="020B0702040204020203" pitchFamily="34" charset="0"/>
                  <a:cs typeface="Segoe UI Semibold" panose="020B0702040204020203" pitchFamily="34" charset="0"/>
                </a:rPr>
                <a:t>تستخدم البرمائيات أماكن مختلفة للتكاثر :</a:t>
              </a:r>
            </a:p>
          </p:txBody>
        </p:sp>
      </p:grpSp>
      <p:pic>
        <p:nvPicPr>
          <p:cNvPr id="19" name="Content Placeholder 1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90387" y="4100945"/>
            <a:ext cx="3908324" cy="2108363"/>
          </a:xfrm>
          <a:prstGeom prst="rect">
            <a:avLst/>
          </a:prstGeom>
          <a:ln>
            <a:noFill/>
          </a:ln>
          <a:effectLst>
            <a:softEdge rad="112500"/>
          </a:effectLst>
        </p:spPr>
      </p:pic>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4"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ounded Rectangle 15"/>
          <p:cNvSpPr/>
          <p:nvPr/>
        </p:nvSpPr>
        <p:spPr>
          <a:xfrm>
            <a:off x="7595419" y="2256504"/>
            <a:ext cx="4424516" cy="399681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Content Placeholder 8"/>
          <p:cNvSpPr>
            <a:spLocks noGrp="1"/>
          </p:cNvSpPr>
          <p:nvPr>
            <p:ph sz="half" idx="2"/>
          </p:nvPr>
        </p:nvSpPr>
        <p:spPr>
          <a:xfrm>
            <a:off x="4866968" y="2440890"/>
            <a:ext cx="2454128" cy="1924636"/>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بعض الاحيان يحمل البيض أو اليرقات على ظهر احد الأبوين أو في كيس الصوت - في الذكر - أو في داخل البطن كما في نوع في استراليا (</a:t>
            </a:r>
            <a:r>
              <a:rPr lang="en-US" sz="1300" dirty="0" err="1">
                <a:solidFill>
                  <a:schemeClr val="tx1"/>
                </a:solidFill>
                <a:latin typeface="Segoe UI Semibold" panose="020B0702040204020203" pitchFamily="34" charset="0"/>
                <a:cs typeface="Segoe UI Semibold" panose="020B0702040204020203" pitchFamily="34" charset="0"/>
              </a:rPr>
              <a:t>Rheobatrachus</a:t>
            </a:r>
            <a:r>
              <a:rPr lang="ar-SA" sz="1300" dirty="0">
                <a:solidFill>
                  <a:schemeClr val="tx1"/>
                </a:solidFill>
                <a:latin typeface="Segoe UI Semibold" panose="020B0702040204020203" pitchFamily="34" charset="0"/>
                <a:cs typeface="Segoe UI Semibold" panose="020B0702040204020203" pitchFamily="34" charset="0"/>
              </a:rPr>
              <a:t> ) حيث يبلع البيض بعد الاخصاب ويكمل فترة نمو البيض واليرقات في معدة الانثى</a:t>
            </a:r>
            <a:r>
              <a:rPr lang="en-US" sz="1300" dirty="0">
                <a:solidFill>
                  <a:schemeClr val="tx1"/>
                </a:solidFill>
                <a:latin typeface="Segoe UI Semibold" panose="020B0702040204020203" pitchFamily="34" charset="0"/>
                <a:cs typeface="Segoe UI Semibold" panose="020B0702040204020203" pitchFamily="34" charset="0"/>
              </a:rPr>
              <a:t>.</a:t>
            </a:r>
            <a:endParaRPr lang="ar-SA" sz="1300" dirty="0">
              <a:solidFill>
                <a:schemeClr val="tx1"/>
              </a:solidFill>
              <a:latin typeface="Segoe UI Semibold" panose="020B0702040204020203" pitchFamily="34" charset="0"/>
              <a:cs typeface="Segoe UI Semibold" panose="020B0702040204020203" pitchFamily="34" charset="0"/>
            </a:endParaRPr>
          </a:p>
        </p:txBody>
      </p:sp>
      <p:grpSp>
        <p:nvGrpSpPr>
          <p:cNvPr id="18" name="Group 17"/>
          <p:cNvGrpSpPr/>
          <p:nvPr/>
        </p:nvGrpSpPr>
        <p:grpSpPr>
          <a:xfrm>
            <a:off x="324464" y="1746423"/>
            <a:ext cx="6975987" cy="510080"/>
            <a:chOff x="-663600" y="-81825"/>
            <a:chExt cx="10350698" cy="669342"/>
          </a:xfrm>
        </p:grpSpPr>
        <p:sp>
          <p:nvSpPr>
            <p:cNvPr id="20" name="Rounded Rectangle 19"/>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663600" y="-81825"/>
              <a:ext cx="10350696"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spcBef>
                  <a:spcPct val="0"/>
                </a:spcBef>
                <a:spcAft>
                  <a:spcPct val="35000"/>
                </a:spcAft>
              </a:pPr>
              <a:r>
                <a:rPr lang="ar-SA" b="1" dirty="0">
                  <a:latin typeface="Segoe UI Semibold" panose="020B0702040204020203" pitchFamily="34" charset="0"/>
                  <a:cs typeface="Segoe UI Semibold" panose="020B0702040204020203" pitchFamily="34" charset="0"/>
                </a:rPr>
                <a:t>هناك طرق معينة لحفظ البيض واليرقات ، ما هي ؟</a:t>
              </a:r>
            </a:p>
          </p:txBody>
        </p:sp>
      </p:grpSp>
      <p:graphicFrame>
        <p:nvGraphicFramePr>
          <p:cNvPr id="22" name="Content Placeholder 3"/>
          <p:cNvGraphicFramePr>
            <a:graphicFrameLocks noGrp="1"/>
          </p:cNvGraphicFramePr>
          <p:nvPr>
            <p:ph sz="half" idx="2"/>
            <p:extLst>
              <p:ext uri="{D42A27DB-BD31-4B8C-83A1-F6EECF244321}">
                <p14:modId xmlns:p14="http://schemas.microsoft.com/office/powerpoint/2010/main" val="657423650"/>
              </p:ext>
            </p:extLst>
          </p:nvPr>
        </p:nvGraphicFramePr>
        <p:xfrm>
          <a:off x="221226" y="2256505"/>
          <a:ext cx="4513007" cy="2403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ounded Rectangle 22"/>
          <p:cNvSpPr/>
          <p:nvPr/>
        </p:nvSpPr>
        <p:spPr>
          <a:xfrm>
            <a:off x="147483" y="2261422"/>
            <a:ext cx="7305367" cy="188287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Content Placeholder 8"/>
          <p:cNvSpPr>
            <a:spLocks noGrp="1"/>
          </p:cNvSpPr>
          <p:nvPr>
            <p:ph sz="half" idx="2"/>
          </p:nvPr>
        </p:nvSpPr>
        <p:spPr>
          <a:xfrm>
            <a:off x="4527755" y="4830126"/>
            <a:ext cx="2808091" cy="1083978"/>
          </a:xfrm>
        </p:spPr>
        <p:txBody>
          <a:bodyPr vert="horz" lIns="0" tIns="45720" rIns="0" bIns="45720" rtlCol="0">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بالرغم من أن الانواع المتقاربة تتكاثر في نفس المكان وفي نفس الوقت الا انها تختار مناطق مختلفة في نفس الموقع , فبعضها في الماء الضحل والأخرى في الماء العميق وبذا يكون التكاثر منفصلاً نوعاً ما.</a:t>
            </a:r>
          </a:p>
        </p:txBody>
      </p:sp>
      <p:grpSp>
        <p:nvGrpSpPr>
          <p:cNvPr id="28" name="Group 27"/>
          <p:cNvGrpSpPr/>
          <p:nvPr/>
        </p:nvGrpSpPr>
        <p:grpSpPr>
          <a:xfrm>
            <a:off x="324465" y="4135667"/>
            <a:ext cx="6996633" cy="510080"/>
            <a:chOff x="-663600" y="-81825"/>
            <a:chExt cx="10350698" cy="669342"/>
          </a:xfrm>
        </p:grpSpPr>
        <p:sp>
          <p:nvSpPr>
            <p:cNvPr id="29" name="Rounded Rectangle 28"/>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txBox="1"/>
            <p:nvPr/>
          </p:nvSpPr>
          <p:spPr>
            <a:xfrm>
              <a:off x="-663600" y="-81825"/>
              <a:ext cx="10350696"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latin typeface="Segoe UI Semibold" panose="020B0702040204020203" pitchFamily="34" charset="0"/>
                  <a:cs typeface="Segoe UI Semibold" panose="020B0702040204020203" pitchFamily="34" charset="0"/>
                </a:rPr>
                <a:t>هل تتكاثر البرمائيات في نفس المكان ؟</a:t>
              </a:r>
            </a:p>
          </p:txBody>
        </p:sp>
      </p:grpSp>
      <p:sp>
        <p:nvSpPr>
          <p:cNvPr id="31" name="Rounded Rectangle 30"/>
          <p:cNvSpPr/>
          <p:nvPr/>
        </p:nvSpPr>
        <p:spPr>
          <a:xfrm>
            <a:off x="152399" y="4660491"/>
            <a:ext cx="7305367" cy="159282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966" y="4793225"/>
            <a:ext cx="3948065" cy="1314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246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تجمع التزاوج                       </a:t>
            </a:r>
            <a:r>
              <a:rPr lang="en-US" sz="3600" b="1" dirty="0">
                <a:solidFill>
                  <a:schemeClr val="accent1"/>
                </a:solidFill>
                <a:latin typeface="Segoe UI Semibold" panose="020B0702040204020203" pitchFamily="34" charset="0"/>
                <a:cs typeface="Segoe UI Semibold" panose="020B0702040204020203" pitchFamily="34" charset="0"/>
              </a:rPr>
              <a:t>Breeding Congregation </a:t>
            </a:r>
          </a:p>
        </p:txBody>
      </p:sp>
      <p:sp>
        <p:nvSpPr>
          <p:cNvPr id="9" name="Content Placeholder 8"/>
          <p:cNvSpPr>
            <a:spLocks noGrp="1"/>
          </p:cNvSpPr>
          <p:nvPr>
            <p:ph sz="half" idx="2"/>
          </p:nvPr>
        </p:nvSpPr>
        <p:spPr>
          <a:xfrm>
            <a:off x="5209309" y="2386904"/>
            <a:ext cx="5656379" cy="2036549"/>
          </a:xfrm>
        </p:spPr>
        <p:txBody>
          <a:bodyPr>
            <a:noAutofit/>
          </a:bodyPr>
          <a:lstStyle/>
          <a:p>
            <a:pPr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يحدث التجمع بكثره في الانواع الأرضية والشجرية والتي تكون مرتبطة بالتجمعات المائية . ومن هذه الانواع يكون التجمع على الأخص في الانواع ذات التكاثر الدوري أو ذات التزاوج الموسمي غير الدوري .</a:t>
            </a:r>
          </a:p>
          <a:p>
            <a:pPr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الأنواع الارضية والتي تضع بيضاً على الأرض , والانواع المائية تتزاوج وتضع بيضها في نفس المكان . على عكس الأنواع التجمعية التي تنتشر لمسافات بعيدة للاماكن الخاصة بالتزاوج وعادة ما تصل الذكور قبل الاناث الى مكان التجمع ( في الضفادع </a:t>
            </a:r>
            <a:r>
              <a:rPr lang="ar-SA" sz="1500" dirty="0" err="1">
                <a:solidFill>
                  <a:schemeClr val="tx1"/>
                </a:solidFill>
                <a:latin typeface="Segoe UI Semibold" panose="020B0702040204020203" pitchFamily="34" charset="0"/>
                <a:cs typeface="Segoe UI Semibold" panose="020B0702040204020203" pitchFamily="34" charset="0"/>
              </a:rPr>
              <a:t>والسلمندرات</a:t>
            </a:r>
            <a:r>
              <a:rPr lang="ar-SA" sz="1500" dirty="0">
                <a:solidFill>
                  <a:schemeClr val="tx1"/>
                </a:solidFill>
                <a:latin typeface="Segoe UI Semibold" panose="020B0702040204020203" pitchFamily="34" charset="0"/>
                <a:cs typeface="Segoe UI Semibold" panose="020B0702040204020203" pitchFamily="34" charset="0"/>
              </a:rPr>
              <a:t> ).</a:t>
            </a:r>
          </a:p>
          <a:p>
            <a:pPr algn="justLow" rtl="1">
              <a:lnSpc>
                <a:spcPct val="150000"/>
              </a:lnSpc>
              <a:buFont typeface="Wingdings" panose="05000000000000000000" pitchFamily="2" charset="2"/>
              <a:buChar char="q"/>
            </a:pPr>
            <a:endParaRPr lang="ar-SA" sz="1800" b="1" dirty="0">
              <a:latin typeface="Segoe UI Semibold" panose="020B0702040204020203" pitchFamily="34" charset="0"/>
              <a:cs typeface="Segoe UI Semibold" panose="020B0702040204020203" pitchFamily="34" charset="0"/>
            </a:endParaRPr>
          </a:p>
        </p:txBody>
      </p:sp>
      <p:graphicFrame>
        <p:nvGraphicFramePr>
          <p:cNvPr id="15" name="Diagram 14"/>
          <p:cNvGraphicFramePr/>
          <p:nvPr>
            <p:extLst>
              <p:ext uri="{D42A27DB-BD31-4B8C-83A1-F6EECF244321}">
                <p14:modId xmlns:p14="http://schemas.microsoft.com/office/powerpoint/2010/main" val="1373134585"/>
              </p:ext>
            </p:extLst>
          </p:nvPr>
        </p:nvGraphicFramePr>
        <p:xfrm>
          <a:off x="4890655" y="1900843"/>
          <a:ext cx="6265026" cy="41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4821383" y="1721699"/>
            <a:ext cx="6334296" cy="604642"/>
            <a:chOff x="-663599" y="-81825"/>
            <a:chExt cx="10350697" cy="669342"/>
          </a:xfrm>
        </p:grpSpPr>
        <p:sp>
          <p:nvSpPr>
            <p:cNvPr id="12" name="Rounded Rectangle 11"/>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384670" y="-81825"/>
              <a:ext cx="93024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latin typeface="Segoe UI Semibold" panose="020B0702040204020203" pitchFamily="34" charset="0"/>
                  <a:cs typeface="Segoe UI Semibold" panose="020B0702040204020203" pitchFamily="34" charset="0"/>
                </a:rPr>
                <a:t>أين يحدث تجمع التزاوج ؟</a:t>
              </a:r>
            </a:p>
          </p:txBody>
        </p:sp>
      </p:grpSp>
      <p:graphicFrame>
        <p:nvGraphicFramePr>
          <p:cNvPr id="4" name="Content Placeholder 3"/>
          <p:cNvGraphicFramePr>
            <a:graphicFrameLocks noGrp="1"/>
          </p:cNvGraphicFramePr>
          <p:nvPr>
            <p:ph sz="half" idx="2"/>
            <p:extLst>
              <p:ext uri="{D42A27DB-BD31-4B8C-83A1-F6EECF244321}">
                <p14:modId xmlns:p14="http://schemas.microsoft.com/office/powerpoint/2010/main" val="64452311"/>
              </p:ext>
            </p:extLst>
          </p:nvPr>
        </p:nvGraphicFramePr>
        <p:xfrm>
          <a:off x="5561885" y="4264812"/>
          <a:ext cx="4981903" cy="2333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Content Placeholder 8"/>
          <p:cNvSpPr>
            <a:spLocks noGrp="1"/>
          </p:cNvSpPr>
          <p:nvPr>
            <p:ph sz="half" idx="2"/>
          </p:nvPr>
        </p:nvSpPr>
        <p:spPr>
          <a:xfrm>
            <a:off x="1330038" y="2097574"/>
            <a:ext cx="3144983" cy="1613647"/>
          </a:xfrm>
        </p:spPr>
        <p:txBody>
          <a:bodyPr>
            <a:noAutofit/>
          </a:bodyPr>
          <a:lstStyle/>
          <a:p>
            <a:pPr algn="justLow" rtl="1">
              <a:lnSpc>
                <a:spcPct val="100000"/>
              </a:lnSpc>
              <a:buFont typeface="Wingdings" panose="05000000000000000000" pitchFamily="2" charset="2"/>
              <a:buChar char="Ø"/>
            </a:pPr>
            <a:r>
              <a:rPr lang="ar-SA" sz="1600" b="1" dirty="0">
                <a:solidFill>
                  <a:schemeClr val="accent1"/>
                </a:solidFill>
                <a:latin typeface="Segoe UI Semibold" panose="020B0702040204020203" pitchFamily="34" charset="0"/>
                <a:cs typeface="Segoe UI Semibold" panose="020B0702040204020203" pitchFamily="34" charset="0"/>
              </a:rPr>
              <a:t>هناك بعض المؤثرات التي تجعل الأنواع تحدد مكان التجمع ، ما هي؟</a:t>
            </a:r>
            <a:endParaRPr lang="en-US" sz="1500" dirty="0">
              <a:solidFill>
                <a:schemeClr val="accent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هناك بعض المؤثرات التي تجعل الانواع تحدد مكان التجمع ومن هذه المؤثرات:</a:t>
            </a:r>
            <a:endParaRPr lang="en-US" sz="1500" dirty="0">
              <a:solidFill>
                <a:schemeClr val="tx1"/>
              </a:solidFill>
              <a:latin typeface="Segoe UI Semibold" panose="020B0702040204020203" pitchFamily="34" charset="0"/>
              <a:cs typeface="Segoe UI Semibold" panose="020B0702040204020203" pitchFamily="34" charset="0"/>
            </a:endParaRPr>
          </a:p>
          <a:p>
            <a:pPr marL="749808" lvl="1" indent="-457200" algn="justLow" rtl="1">
              <a:lnSpc>
                <a:spcPct val="100000"/>
              </a:lnSpc>
              <a:buFont typeface="+mj-lt"/>
              <a:buAutoNum type="arabicPeriod"/>
            </a:pPr>
            <a:r>
              <a:rPr lang="ar-SA" sz="1500" dirty="0">
                <a:solidFill>
                  <a:schemeClr val="tx1"/>
                </a:solidFill>
                <a:latin typeface="Segoe UI Semibold" panose="020B0702040204020203" pitchFamily="34" charset="0"/>
                <a:cs typeface="Segoe UI Semibold" panose="020B0702040204020203" pitchFamily="34" charset="0"/>
              </a:rPr>
              <a:t> الصوت</a:t>
            </a:r>
            <a:endParaRPr lang="en-US" sz="1500" dirty="0">
              <a:solidFill>
                <a:schemeClr val="tx1"/>
              </a:solidFill>
              <a:latin typeface="Segoe UI Semibold" panose="020B0702040204020203" pitchFamily="34" charset="0"/>
              <a:cs typeface="Segoe UI Semibold" panose="020B0702040204020203" pitchFamily="34" charset="0"/>
            </a:endParaRPr>
          </a:p>
          <a:p>
            <a:pPr marL="749808" lvl="1" indent="-457200" algn="justLow" rtl="1">
              <a:lnSpc>
                <a:spcPct val="100000"/>
              </a:lnSpc>
              <a:buFont typeface="+mj-lt"/>
              <a:buAutoNum type="arabicPeriod"/>
            </a:pPr>
            <a:r>
              <a:rPr lang="ar-SA" sz="1500" dirty="0">
                <a:solidFill>
                  <a:schemeClr val="tx1"/>
                </a:solidFill>
                <a:latin typeface="Segoe UI Semibold" panose="020B0702040204020203" pitchFamily="34" charset="0"/>
                <a:cs typeface="Segoe UI Semibold" panose="020B0702040204020203" pitchFamily="34" charset="0"/>
              </a:rPr>
              <a:t> الرائحة</a:t>
            </a:r>
            <a:endParaRPr lang="en-US" sz="1500" dirty="0">
              <a:solidFill>
                <a:schemeClr val="tx1"/>
              </a:solidFill>
              <a:latin typeface="Segoe UI Semibold" panose="020B0702040204020203" pitchFamily="34" charset="0"/>
              <a:cs typeface="Segoe UI Semibold" panose="020B0702040204020203" pitchFamily="34" charset="0"/>
            </a:endParaRPr>
          </a:p>
          <a:p>
            <a:pPr marL="749808" lvl="1" indent="-457200" algn="justLow" rtl="1">
              <a:lnSpc>
                <a:spcPct val="100000"/>
              </a:lnSpc>
              <a:buFont typeface="+mj-lt"/>
              <a:buAutoNum type="arabicPeriod"/>
            </a:pPr>
            <a:r>
              <a:rPr lang="ar-SA" sz="1500" dirty="0">
                <a:solidFill>
                  <a:schemeClr val="tx1"/>
                </a:solidFill>
                <a:latin typeface="Segoe UI Semibold" panose="020B0702040204020203" pitchFamily="34" charset="0"/>
                <a:cs typeface="Segoe UI Semibold" panose="020B0702040204020203" pitchFamily="34" charset="0"/>
              </a:rPr>
              <a:t>الجاذبية الارضية </a:t>
            </a:r>
            <a:endParaRPr lang="en-US" sz="1500" dirty="0">
              <a:solidFill>
                <a:schemeClr val="tx1"/>
              </a:solidFill>
              <a:latin typeface="Segoe UI Semibold" panose="020B0702040204020203" pitchFamily="34" charset="0"/>
              <a:cs typeface="Segoe UI Semibold" panose="020B0702040204020203" pitchFamily="34" charset="0"/>
            </a:endParaRPr>
          </a:p>
          <a:p>
            <a:pPr marL="749808" lvl="1" indent="-457200" algn="justLow" rtl="1">
              <a:lnSpc>
                <a:spcPct val="100000"/>
              </a:lnSpc>
              <a:buFont typeface="+mj-lt"/>
              <a:buAutoNum type="arabicPeriod"/>
            </a:pPr>
            <a:r>
              <a:rPr lang="ar-SA" sz="1500" dirty="0">
                <a:solidFill>
                  <a:schemeClr val="tx1"/>
                </a:solidFill>
                <a:latin typeface="Segoe UI Semibold" panose="020B0702040204020203" pitchFamily="34" charset="0"/>
                <a:cs typeface="Segoe UI Semibold" panose="020B0702040204020203" pitchFamily="34" charset="0"/>
              </a:rPr>
              <a:t>الرطوبة </a:t>
            </a:r>
            <a:endParaRPr lang="en-US" sz="1500" dirty="0">
              <a:solidFill>
                <a:schemeClr val="tx1"/>
              </a:solidFill>
              <a:latin typeface="Segoe UI Semibold" panose="020B0702040204020203" pitchFamily="34" charset="0"/>
              <a:cs typeface="Segoe UI Semibold" panose="020B0702040204020203" pitchFamily="34" charset="0"/>
            </a:endParaRPr>
          </a:p>
          <a:p>
            <a:pPr marL="292608" lvl="1" indent="0" algn="justLow" rtl="1">
              <a:lnSpc>
                <a:spcPct val="100000"/>
              </a:lnSpc>
              <a:buNone/>
            </a:pPr>
            <a:endParaRPr lang="ar-SA" sz="2800" dirty="0">
              <a:latin typeface="Segoe UI Semibold" panose="020B0702040204020203" pitchFamily="34" charset="0"/>
              <a:cs typeface="Segoe UI Semibold" panose="020B0702040204020203" pitchFamily="34" charset="0"/>
            </a:endParaRPr>
          </a:p>
        </p:txBody>
      </p:sp>
      <p:sp>
        <p:nvSpPr>
          <p:cNvPr id="19" name="Content Placeholder 8"/>
          <p:cNvSpPr>
            <a:spLocks noGrp="1"/>
          </p:cNvSpPr>
          <p:nvPr>
            <p:ph sz="half" idx="2"/>
          </p:nvPr>
        </p:nvSpPr>
        <p:spPr>
          <a:xfrm>
            <a:off x="1343890" y="4706140"/>
            <a:ext cx="3089565" cy="1467290"/>
          </a:xfrm>
        </p:spPr>
        <p:txBody>
          <a:bodyPr>
            <a:noAutofit/>
          </a:bodyPr>
          <a:lstStyle/>
          <a:p>
            <a:pPr algn="justLow" rtl="1">
              <a:lnSpc>
                <a:spcPct val="15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بعض الافراد المتأخرة من الذكور تعتمد على الافراد والتي وصلت قبلها الى الموقع وبالذات بالمناداة .</a:t>
            </a:r>
          </a:p>
        </p:txBody>
      </p:sp>
      <p:sp>
        <p:nvSpPr>
          <p:cNvPr id="20" name="Rectangle 1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1" name="Picture Placeholder 4"/>
          <p:cNvPicPr>
            <a:picLocks noChangeAspect="1"/>
          </p:cNvPicPr>
          <p:nvPr/>
        </p:nvPicPr>
        <p:blipFill>
          <a:blip r:embed="rId1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7" name="Rounded Rectangle 26"/>
          <p:cNvSpPr/>
          <p:nvPr/>
        </p:nvSpPr>
        <p:spPr>
          <a:xfrm>
            <a:off x="4821383" y="2298067"/>
            <a:ext cx="6408844" cy="395033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Rounded Rectangle 27"/>
          <p:cNvSpPr/>
          <p:nvPr/>
        </p:nvSpPr>
        <p:spPr>
          <a:xfrm>
            <a:off x="1177636" y="1828800"/>
            <a:ext cx="3408219" cy="441960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691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bold" panose="020B0702040204020203" pitchFamily="34" charset="0"/>
                <a:cs typeface="Segoe UI Semibold" panose="020B0702040204020203" pitchFamily="34" charset="0"/>
              </a:rPr>
              <a:t>الصوت        </a:t>
            </a:r>
            <a:r>
              <a:rPr lang="en-US" sz="3600" b="1" dirty="0">
                <a:solidFill>
                  <a:schemeClr val="accent1"/>
                </a:solidFill>
                <a:latin typeface="Segoe UI Semibold" panose="020B0702040204020203" pitchFamily="34" charset="0"/>
                <a:cs typeface="Segoe UI Semibold" panose="020B0702040204020203" pitchFamily="34" charset="0"/>
              </a:rPr>
              <a:t> </a:t>
            </a:r>
            <a:r>
              <a:rPr lang="ar-SA" sz="3600" b="1" dirty="0">
                <a:solidFill>
                  <a:schemeClr val="accent1"/>
                </a:solidFill>
                <a:latin typeface="Segoe UI Semibold" panose="020B0702040204020203" pitchFamily="34" charset="0"/>
                <a:cs typeface="Segoe UI Semibold" panose="020B0702040204020203" pitchFamily="34" charset="0"/>
              </a:rPr>
              <a:t>                                                     </a:t>
            </a:r>
            <a:r>
              <a:rPr lang="en-US" sz="3600" b="1" dirty="0">
                <a:solidFill>
                  <a:schemeClr val="accent1"/>
                </a:solidFill>
                <a:latin typeface="Segoe UI Semibold" panose="020B0702040204020203" pitchFamily="34" charset="0"/>
                <a:cs typeface="Segoe UI Semibold" panose="020B0702040204020203" pitchFamily="34" charset="0"/>
              </a:rPr>
              <a:t>Voice</a:t>
            </a:r>
          </a:p>
        </p:txBody>
      </p:sp>
      <p:sp>
        <p:nvSpPr>
          <p:cNvPr id="9" name="Content Placeholder 8"/>
          <p:cNvSpPr>
            <a:spLocks noGrp="1"/>
          </p:cNvSpPr>
          <p:nvPr>
            <p:ph sz="half" idx="2"/>
          </p:nvPr>
        </p:nvSpPr>
        <p:spPr>
          <a:xfrm>
            <a:off x="1260765" y="2640511"/>
            <a:ext cx="4402486" cy="3574473"/>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نداء التزاوج مميز لكل نوع , ليعمل على التعريف بالنوع ويمنع الاختلاط بين الأنواع ولمنع اختلاط الاصوات فان كل نوع له حساسية كبيرة للتردد الخاص بصوت نوعه فقط دون ترددات اصوات الأنواع الأخرى. وبالتالي فان الانثى تسمع الصوت الخاص بذكرها فقط وبالتالي تتزاوج مع نفس النوع وبهذا يكون هناك عزل في التزاوج ، نداء التزاوج , كما في الطيور يستعمل لتحديد المقاطعات وبذا فانه يمنع لأي فرد اخر ان ينادي في تلك المنطقة . وفي نفس الوقت يبقى ساكناً عند دخول اي اثنى الى هذه المناطق .</a:t>
            </a: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عندما يمسك الذكر بالأنثى ويختفي الاثنان لوضع البيض وتلقيحه يمكن أن يبدأ الذكر التابع في المرتبة في المناداة (لانشغال الذكر المسيطر) ولكنه يصمت عندما يعود الذكر الاصلي .</a:t>
            </a: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نوع أخر من النداء يسمى</a:t>
            </a:r>
            <a:r>
              <a:rPr lang="en-US" sz="1300" dirty="0">
                <a:solidFill>
                  <a:schemeClr val="tx1"/>
                </a:solidFill>
                <a:latin typeface="Segoe UI Semibold" panose="020B0702040204020203" pitchFamily="34" charset="0"/>
                <a:cs typeface="Segoe UI Semibold" panose="020B0702040204020203" pitchFamily="34" charset="0"/>
              </a:rPr>
              <a:t>(Release call) </a:t>
            </a:r>
            <a:r>
              <a:rPr lang="ar-SA" sz="1300" dirty="0">
                <a:solidFill>
                  <a:schemeClr val="tx1"/>
                </a:solidFill>
                <a:latin typeface="Segoe UI Semibold" panose="020B0702040204020203" pitchFamily="34" charset="0"/>
                <a:cs typeface="Segoe UI Semibold" panose="020B0702040204020203" pitchFamily="34" charset="0"/>
              </a:rPr>
              <a:t> أو (اتركني) لكي يترك الذكر الانثى أما لأنها وضعت البيض الذي تحمل أو أنه من النوع الخطأ. </a:t>
            </a:r>
            <a:endParaRPr lang="en-US" sz="1300" dirty="0">
              <a:solidFill>
                <a:schemeClr val="tx1"/>
              </a:solidFill>
              <a:latin typeface="Segoe UI Semibold" panose="020B0702040204020203" pitchFamily="34" charset="0"/>
              <a:cs typeface="Segoe UI Semibold" panose="020B0702040204020203" pitchFamily="34" charset="0"/>
            </a:endParaRPr>
          </a:p>
        </p:txBody>
      </p:sp>
      <p:graphicFrame>
        <p:nvGraphicFramePr>
          <p:cNvPr id="15" name="Diagram 14"/>
          <p:cNvGraphicFramePr/>
          <p:nvPr/>
        </p:nvGraphicFramePr>
        <p:xfrm>
          <a:off x="4890655" y="1900843"/>
          <a:ext cx="6265026" cy="745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693683" y="1748592"/>
            <a:ext cx="5052695" cy="669342"/>
            <a:chOff x="-1646664" y="-81825"/>
            <a:chExt cx="11333762" cy="669342"/>
          </a:xfrm>
        </p:grpSpPr>
        <p:sp>
          <p:nvSpPr>
            <p:cNvPr id="12" name="Rounded Rectangle 11"/>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1646664" y="-81825"/>
              <a:ext cx="11333760"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هل تتداخل الأصوات بين البرمائيات ؟</a:t>
              </a:r>
            </a:p>
          </p:txBody>
        </p:sp>
      </p:grpSp>
      <p:grpSp>
        <p:nvGrpSpPr>
          <p:cNvPr id="10" name="Group 9"/>
          <p:cNvGrpSpPr/>
          <p:nvPr/>
        </p:nvGrpSpPr>
        <p:grpSpPr>
          <a:xfrm>
            <a:off x="6096000" y="1735145"/>
            <a:ext cx="5109882" cy="669342"/>
            <a:chOff x="-663600" y="-81825"/>
            <a:chExt cx="10350698" cy="669342"/>
          </a:xfrm>
        </p:grpSpPr>
        <p:sp>
          <p:nvSpPr>
            <p:cNvPr id="14" name="Rounded Rectangle 13"/>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663600" y="-81825"/>
              <a:ext cx="10350696"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على ماذا يرتبط الصوت في البرمائيات ؟</a:t>
              </a:r>
            </a:p>
          </p:txBody>
        </p:sp>
      </p:grpSp>
      <p:sp>
        <p:nvSpPr>
          <p:cNvPr id="17" name="Content Placeholder 8"/>
          <p:cNvSpPr>
            <a:spLocks noGrp="1"/>
          </p:cNvSpPr>
          <p:nvPr>
            <p:ph sz="half" idx="2"/>
          </p:nvPr>
        </p:nvSpPr>
        <p:spPr>
          <a:xfrm>
            <a:off x="6303818" y="2405395"/>
            <a:ext cx="4751617" cy="1576158"/>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يرتبط الصوت في البرمائيات مع نشاط التكاثر وهو مرتبط بالذكور بصورة خاصة الا ان بعض </a:t>
            </a:r>
            <a:r>
              <a:rPr lang="ar-SA" sz="1300" dirty="0" err="1">
                <a:solidFill>
                  <a:schemeClr val="tx1"/>
                </a:solidFill>
                <a:latin typeface="Segoe UI Semibold" panose="020B0702040204020203" pitchFamily="34" charset="0"/>
                <a:cs typeface="Segoe UI Semibold" panose="020B0702040204020203" pitchFamily="34" charset="0"/>
              </a:rPr>
              <a:t>السلمندرات</a:t>
            </a:r>
            <a:r>
              <a:rPr lang="ar-SA" sz="1300" dirty="0">
                <a:solidFill>
                  <a:schemeClr val="tx1"/>
                </a:solidFill>
                <a:latin typeface="Segoe UI Semibold" panose="020B0702040204020203" pitchFamily="34" charset="0"/>
                <a:cs typeface="Segoe UI Semibold" panose="020B0702040204020203" pitchFamily="34" charset="0"/>
              </a:rPr>
              <a:t> واناث بعض الضفادع يصدر صوتاً أثناء الهروب من الاعداء وربما لإشغال المفترس والتمكن من الهروب.</a:t>
            </a: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بعض </a:t>
            </a:r>
            <a:r>
              <a:rPr lang="ar-SA" sz="1300" dirty="0" err="1">
                <a:solidFill>
                  <a:schemeClr val="tx1"/>
                </a:solidFill>
                <a:latin typeface="Segoe UI Semibold" panose="020B0702040204020203" pitchFamily="34" charset="0"/>
                <a:cs typeface="Segoe UI Semibold" panose="020B0702040204020203" pitchFamily="34" charset="0"/>
              </a:rPr>
              <a:t>السلمندرات</a:t>
            </a:r>
            <a:r>
              <a:rPr lang="ar-SA" sz="1300" dirty="0">
                <a:solidFill>
                  <a:schemeClr val="tx1"/>
                </a:solidFill>
                <a:latin typeface="Segoe UI Semibold" panose="020B0702040204020203" pitchFamily="34" charset="0"/>
                <a:cs typeface="Segoe UI Semibold" panose="020B0702040204020203" pitchFamily="34" charset="0"/>
              </a:rPr>
              <a:t> وإناث الضفادع تصدر صوتاً أثناء الهروب من الاعداء .</a:t>
            </a:r>
          </a:p>
        </p:txBody>
      </p:sp>
      <p:grpSp>
        <p:nvGrpSpPr>
          <p:cNvPr id="18" name="Group 17"/>
          <p:cNvGrpSpPr/>
          <p:nvPr/>
        </p:nvGrpSpPr>
        <p:grpSpPr>
          <a:xfrm>
            <a:off x="6096000" y="3743988"/>
            <a:ext cx="5059675" cy="669342"/>
            <a:chOff x="-663600" y="-81825"/>
            <a:chExt cx="10350698" cy="669342"/>
          </a:xfrm>
        </p:grpSpPr>
        <p:sp>
          <p:nvSpPr>
            <p:cNvPr id="19" name="Rounded Rectangle 18"/>
            <p:cNvSpPr/>
            <p:nvPr/>
          </p:nvSpPr>
          <p:spPr>
            <a:xfrm>
              <a:off x="-663599" y="0"/>
              <a:ext cx="10350697"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663600" y="-81825"/>
              <a:ext cx="10350696"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dirty="0">
                  <a:latin typeface="Segoe UI Semibold" panose="020B0702040204020203" pitchFamily="34" charset="0"/>
                  <a:cs typeface="Segoe UI Semibold" panose="020B0702040204020203" pitchFamily="34" charset="0"/>
                </a:rPr>
                <a:t>كيف يحدث الصوت في البرمائيات ؟ </a:t>
              </a:r>
            </a:p>
          </p:txBody>
        </p:sp>
      </p:grpSp>
      <p:sp>
        <p:nvSpPr>
          <p:cNvPr id="21" name="Content Placeholder 8"/>
          <p:cNvSpPr>
            <a:spLocks noGrp="1"/>
          </p:cNvSpPr>
          <p:nvPr>
            <p:ph sz="half" idx="2"/>
          </p:nvPr>
        </p:nvSpPr>
        <p:spPr>
          <a:xfrm>
            <a:off x="8922326" y="4480824"/>
            <a:ext cx="2080947" cy="1607838"/>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للذكور حبال صوتية جيدة (كيس الصوت) يمر الهواء على الحبال الصوتية ويعمل كيس الصوت على تضخيم الصوت .</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1534" y="4571997"/>
            <a:ext cx="2283429" cy="1366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2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4" name="Picture Placeholder 4"/>
          <p:cNvPicPr>
            <a:picLocks noChangeAspect="1"/>
          </p:cNvPicPr>
          <p:nvPr/>
        </p:nvPicPr>
        <p:blipFill>
          <a:blip r:embed="rId8">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5" name="Rounded Rectangle 24"/>
          <p:cNvSpPr/>
          <p:nvPr/>
        </p:nvSpPr>
        <p:spPr>
          <a:xfrm>
            <a:off x="1163782" y="2369127"/>
            <a:ext cx="4627418" cy="37961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ounded Rectangle 25"/>
          <p:cNvSpPr/>
          <p:nvPr/>
        </p:nvSpPr>
        <p:spPr>
          <a:xfrm>
            <a:off x="6123710" y="4378033"/>
            <a:ext cx="5015346" cy="178723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ounded Rectangle 26"/>
          <p:cNvSpPr/>
          <p:nvPr/>
        </p:nvSpPr>
        <p:spPr>
          <a:xfrm>
            <a:off x="6123710" y="2369129"/>
            <a:ext cx="5070764" cy="131618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182176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35939</TotalTime>
  <Words>1314</Words>
  <Application>Microsoft Office PowerPoint</Application>
  <PresentationFormat>شاشة عريضة</PresentationFormat>
  <Paragraphs>97</Paragraphs>
  <Slides>8</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vt:i4>
      </vt:variant>
    </vt:vector>
  </HeadingPairs>
  <TitlesOfParts>
    <vt:vector size="16" baseType="lpstr">
      <vt:lpstr>Calibri</vt:lpstr>
      <vt:lpstr>Calibri Light</vt:lpstr>
      <vt:lpstr>Freestyle Script</vt:lpstr>
      <vt:lpstr>SABIC Typeface Headline Light</vt:lpstr>
      <vt:lpstr>Segoe UI Semibold</vt:lpstr>
      <vt:lpstr>Segoe UI Semilight</vt:lpstr>
      <vt:lpstr>Wingdings</vt:lpstr>
      <vt:lpstr>Retrospect</vt:lpstr>
      <vt:lpstr>التكاثر وتاريخ الحياة في البرمائيات</vt:lpstr>
      <vt:lpstr>مقدمة                                                  Introduction </vt:lpstr>
      <vt:lpstr>مقدمة                                                  Introduction </vt:lpstr>
      <vt:lpstr>فصل التزاوج                                   Breeding Season</vt:lpstr>
      <vt:lpstr>فصل التزاوج                                   Breeding Season</vt:lpstr>
      <vt:lpstr>أماكن التكاثر                                        Breeding Sites</vt:lpstr>
      <vt:lpstr>تجمع التزاوج                       Breeding Congregation </vt:lpstr>
      <vt:lpstr>الصوت                                                              Voice</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روان الشيباني العتيبي ID 442203917</cp:lastModifiedBy>
  <cp:revision>949</cp:revision>
  <dcterms:created xsi:type="dcterms:W3CDTF">2020-05-01T03:49:39Z</dcterms:created>
  <dcterms:modified xsi:type="dcterms:W3CDTF">2020-09-05T11:06:53Z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