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4"/>
  </p:handoutMasterIdLst>
  <p:sldIdLst>
    <p:sldId id="283" r:id="rId2"/>
    <p:sldId id="285" r:id="rId3"/>
    <p:sldId id="287" r:id="rId4"/>
    <p:sldId id="290" r:id="rId5"/>
    <p:sldId id="292" r:id="rId6"/>
    <p:sldId id="293" r:id="rId7"/>
    <p:sldId id="295" r:id="rId8"/>
    <p:sldId id="297" r:id="rId9"/>
    <p:sldId id="298" r:id="rId10"/>
    <p:sldId id="299" r:id="rId11"/>
    <p:sldId id="300" r:id="rId12"/>
    <p:sldId id="301"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اخصاب والنمو في البرمائيات" id="{0A6FCC66-AE27-4A9B-AB71-205646BB5A53}">
          <p14:sldIdLst>
            <p14:sldId id="283"/>
            <p14:sldId id="285"/>
            <p14:sldId id="287"/>
            <p14:sldId id="290"/>
            <p14:sldId id="292"/>
            <p14:sldId id="293"/>
            <p14:sldId id="295"/>
            <p14:sldId id="297"/>
            <p14:sldId id="298"/>
            <p14:sldId id="299"/>
            <p14:sldId id="300"/>
            <p14:sldId id="301"/>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4259" autoAdjust="0"/>
  </p:normalViewPr>
  <p:slideViewPr>
    <p:cSldViewPr snapToGrid="0">
      <p:cViewPr varScale="1">
        <p:scale>
          <a:sx n="77" d="100"/>
          <a:sy n="77" d="100"/>
        </p:scale>
        <p:origin x="114" y="126"/>
      </p:cViewPr>
      <p:guideLst>
        <p:guide pos="3888"/>
        <p:guide orient="horz" pos="2160"/>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algn="r"/>
          <a:r>
            <a:rPr lang="ar-SA" sz="2000" b="1" dirty="0">
              <a:latin typeface="Segoe UI Semibold" panose="020B0702040204020203" pitchFamily="34" charset="0"/>
              <a:cs typeface="Segoe UI Semibold" panose="020B0702040204020203" pitchFamily="34" charset="0"/>
            </a:rPr>
            <a:t>كيف يكون الاخصاب في البرمائيات؟</a:t>
          </a:r>
          <a:endParaRPr lang="en-US" sz="2000" b="1" dirty="0">
            <a:latin typeface="Segoe UI Semibold" panose="020B0702040204020203" pitchFamily="34" charset="0"/>
            <a:cs typeface="Segoe UI Semibold" panose="020B0702040204020203" pitchFamily="34" charset="0"/>
          </a:endParaRPr>
        </a:p>
      </dgm:t>
    </dgm:pt>
    <dgm:pt modelId="{0656A9E7-5CF1-47F1-885C-A3AA7DE7C351}" type="parTrans" cxnId="{6FFAFA0F-CC87-4A24-B6AB-13160F25BFA5}">
      <dgm:prSet/>
      <dgm:spPr/>
      <dgm:t>
        <a:bodyPr/>
        <a:lstStyle/>
        <a:p>
          <a:endParaRPr lang="en-US">
            <a:latin typeface="Segoe UI Semibold" panose="020B0702040204020203" pitchFamily="34" charset="0"/>
            <a:cs typeface="Segoe UI Semibold" panose="020B0702040204020203" pitchFamily="34" charset="0"/>
          </a:endParaRPr>
        </a:p>
      </dgm:t>
    </dgm:pt>
    <dgm:pt modelId="{868B19C9-65EF-41F5-BE01-16F2B6607CC8}" type="sibTrans" cxnId="{6FFAFA0F-CC87-4A24-B6AB-13160F25BFA5}">
      <dgm:prSet/>
      <dgm:spPr/>
      <dgm:t>
        <a:bodyPr/>
        <a:lstStyle/>
        <a:p>
          <a:endParaRPr lang="en-US">
            <a:latin typeface="Segoe UI Semibold" panose="020B0702040204020203" pitchFamily="34" charset="0"/>
            <a:cs typeface="Segoe UI Semibold" panose="020B07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00000" custScaleY="39528" custLinFactNeighborX="7443" custLinFactNeighborY="-8914">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6493BB-534C-48C0-9FC2-543F07A24F3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FC0F720F-3F09-4E8C-A957-1F3EEB64F0AC}">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الاخصاب الداخلي</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B18BC6AD-F3E7-4A7C-9552-5FB7E912170D}" type="parTrans" cxnId="{D8CC82DD-40AE-4714-ABAB-E744E06014F7}">
      <dgm:prSet/>
      <dgm:spPr/>
      <dgm:t>
        <a:bodyPr/>
        <a:lstStyle/>
        <a:p>
          <a:endParaRPr lang="en-US"/>
        </a:p>
      </dgm:t>
    </dgm:pt>
    <dgm:pt modelId="{2EEDEE79-9FC6-43CD-8EE6-BB1C8D738155}" type="sibTrans" cxnId="{D8CC82DD-40AE-4714-ABAB-E744E06014F7}">
      <dgm:prSet/>
      <dgm:spPr/>
      <dgm:t>
        <a:bodyPr/>
        <a:lstStyle/>
        <a:p>
          <a:endParaRPr lang="en-US"/>
        </a:p>
      </dgm:t>
    </dgm:pt>
    <dgm:pt modelId="{E8BD211F-A35D-4618-9D4E-124F9542C057}">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الاخصاب الخارجي</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40E6085E-E421-4A28-B785-50A18E5A007D}" type="parTrans" cxnId="{4BBA09EE-FDCE-4CD3-9993-873EB8E8A40C}">
      <dgm:prSet/>
      <dgm:spPr/>
      <dgm:t>
        <a:bodyPr/>
        <a:lstStyle/>
        <a:p>
          <a:endParaRPr lang="en-US"/>
        </a:p>
      </dgm:t>
    </dgm:pt>
    <dgm:pt modelId="{62CCA780-1000-4BB0-9871-45FF0A86DF20}" type="sibTrans" cxnId="{4BBA09EE-FDCE-4CD3-9993-873EB8E8A40C}">
      <dgm:prSet/>
      <dgm:spPr/>
      <dgm:t>
        <a:bodyPr/>
        <a:lstStyle/>
        <a:p>
          <a:endParaRPr lang="en-US"/>
        </a:p>
      </dgm:t>
    </dgm:pt>
    <dgm:pt modelId="{8165B367-A2F0-4D4E-A6A9-176F3DC7CDE0}" type="pres">
      <dgm:prSet presAssocID="{916493BB-534C-48C0-9FC2-543F07A24F3D}" presName="Name0" presStyleCnt="0">
        <dgm:presLayoutVars>
          <dgm:dir/>
          <dgm:resizeHandles val="exact"/>
        </dgm:presLayoutVars>
      </dgm:prSet>
      <dgm:spPr/>
    </dgm:pt>
    <dgm:pt modelId="{512BE615-6B84-4B86-A35E-E5F2D197497A}" type="pres">
      <dgm:prSet presAssocID="{FC0F720F-3F09-4E8C-A957-1F3EEB64F0AC}" presName="compNode" presStyleCnt="0"/>
      <dgm:spPr/>
    </dgm:pt>
    <dgm:pt modelId="{D2748174-3FEC-4681-A191-3523CBD53317}" type="pres">
      <dgm:prSet presAssocID="{FC0F720F-3F09-4E8C-A957-1F3EEB64F0AC}"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D0D55ABE-E28F-4AC8-8F9C-990AADB7197B}" type="pres">
      <dgm:prSet presAssocID="{FC0F720F-3F09-4E8C-A957-1F3EEB64F0AC}" presName="textRect" presStyleLbl="revTx" presStyleIdx="0" presStyleCnt="2">
        <dgm:presLayoutVars>
          <dgm:bulletEnabled val="1"/>
        </dgm:presLayoutVars>
      </dgm:prSet>
      <dgm:spPr/>
    </dgm:pt>
    <dgm:pt modelId="{016ADDAA-B346-4BC2-A368-9CE4B4BFC993}" type="pres">
      <dgm:prSet presAssocID="{2EEDEE79-9FC6-43CD-8EE6-BB1C8D738155}" presName="sibTrans" presStyleLbl="sibTrans2D1" presStyleIdx="0" presStyleCnt="0"/>
      <dgm:spPr/>
    </dgm:pt>
    <dgm:pt modelId="{6BA478A5-1981-4988-A778-0D4077BB0367}" type="pres">
      <dgm:prSet presAssocID="{E8BD211F-A35D-4618-9D4E-124F9542C057}" presName="compNode" presStyleCnt="0"/>
      <dgm:spPr/>
    </dgm:pt>
    <dgm:pt modelId="{989A0A41-A9C3-4A8A-BF32-E249A4A4815B}" type="pres">
      <dgm:prSet presAssocID="{E8BD211F-A35D-4618-9D4E-124F9542C057}"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44209A81-104C-426C-8A39-3E02F99B903F}" type="pres">
      <dgm:prSet presAssocID="{E8BD211F-A35D-4618-9D4E-124F9542C057}" presName="textRect" presStyleLbl="revTx" presStyleIdx="1" presStyleCnt="2">
        <dgm:presLayoutVars>
          <dgm:bulletEnabled val="1"/>
        </dgm:presLayoutVars>
      </dgm:prSet>
      <dgm:spPr/>
    </dgm:pt>
  </dgm:ptLst>
  <dgm:cxnLst>
    <dgm:cxn modelId="{C9CB692C-C401-44DE-AA32-D6032B396F75}" type="presOf" srcId="{916493BB-534C-48C0-9FC2-543F07A24F3D}" destId="{8165B367-A2F0-4D4E-A6A9-176F3DC7CDE0}" srcOrd="0" destOrd="0" presId="urn:microsoft.com/office/officeart/2005/8/layout/pList1"/>
    <dgm:cxn modelId="{B2744B3E-C90E-4406-9683-933AD125E921}" type="presOf" srcId="{FC0F720F-3F09-4E8C-A957-1F3EEB64F0AC}" destId="{D0D55ABE-E28F-4AC8-8F9C-990AADB7197B}" srcOrd="0" destOrd="0" presId="urn:microsoft.com/office/officeart/2005/8/layout/pList1"/>
    <dgm:cxn modelId="{BB7AD7BE-290E-48C3-9E62-DF62673380C2}" type="presOf" srcId="{E8BD211F-A35D-4618-9D4E-124F9542C057}" destId="{44209A81-104C-426C-8A39-3E02F99B903F}" srcOrd="0" destOrd="0" presId="urn:microsoft.com/office/officeart/2005/8/layout/pList1"/>
    <dgm:cxn modelId="{D8CC82DD-40AE-4714-ABAB-E744E06014F7}" srcId="{916493BB-534C-48C0-9FC2-543F07A24F3D}" destId="{FC0F720F-3F09-4E8C-A957-1F3EEB64F0AC}" srcOrd="0" destOrd="0" parTransId="{B18BC6AD-F3E7-4A7C-9552-5FB7E912170D}" sibTransId="{2EEDEE79-9FC6-43CD-8EE6-BB1C8D738155}"/>
    <dgm:cxn modelId="{4BBA09EE-FDCE-4CD3-9993-873EB8E8A40C}" srcId="{916493BB-534C-48C0-9FC2-543F07A24F3D}" destId="{E8BD211F-A35D-4618-9D4E-124F9542C057}" srcOrd="1" destOrd="0" parTransId="{40E6085E-E421-4A28-B785-50A18E5A007D}" sibTransId="{62CCA780-1000-4BB0-9871-45FF0A86DF20}"/>
    <dgm:cxn modelId="{132FD6F8-BB5A-4E41-B748-1177B74716A3}" type="presOf" srcId="{2EEDEE79-9FC6-43CD-8EE6-BB1C8D738155}" destId="{016ADDAA-B346-4BC2-A368-9CE4B4BFC993}" srcOrd="0" destOrd="0" presId="urn:microsoft.com/office/officeart/2005/8/layout/pList1"/>
    <dgm:cxn modelId="{396520D4-CD08-469A-B63C-1AB042927957}" type="presParOf" srcId="{8165B367-A2F0-4D4E-A6A9-176F3DC7CDE0}" destId="{512BE615-6B84-4B86-A35E-E5F2D197497A}" srcOrd="0" destOrd="0" presId="urn:microsoft.com/office/officeart/2005/8/layout/pList1"/>
    <dgm:cxn modelId="{75345FB1-8ACD-42B2-80E9-1302F7CFF08A}" type="presParOf" srcId="{512BE615-6B84-4B86-A35E-E5F2D197497A}" destId="{D2748174-3FEC-4681-A191-3523CBD53317}" srcOrd="0" destOrd="0" presId="urn:microsoft.com/office/officeart/2005/8/layout/pList1"/>
    <dgm:cxn modelId="{134CE074-0EA0-416E-A40C-019BFA6CC623}" type="presParOf" srcId="{512BE615-6B84-4B86-A35E-E5F2D197497A}" destId="{D0D55ABE-E28F-4AC8-8F9C-990AADB7197B}" srcOrd="1" destOrd="0" presId="urn:microsoft.com/office/officeart/2005/8/layout/pList1"/>
    <dgm:cxn modelId="{12829FE8-2F17-4C40-BFB7-A630ED3167E9}" type="presParOf" srcId="{8165B367-A2F0-4D4E-A6A9-176F3DC7CDE0}" destId="{016ADDAA-B346-4BC2-A368-9CE4B4BFC993}" srcOrd="1" destOrd="0" presId="urn:microsoft.com/office/officeart/2005/8/layout/pList1"/>
    <dgm:cxn modelId="{CDC757A4-05A8-479B-A3E4-BAC9B258F240}" type="presParOf" srcId="{8165B367-A2F0-4D4E-A6A9-176F3DC7CDE0}" destId="{6BA478A5-1981-4988-A778-0D4077BB0367}" srcOrd="2" destOrd="0" presId="urn:microsoft.com/office/officeart/2005/8/layout/pList1"/>
    <dgm:cxn modelId="{D0D88359-F940-4DDB-BE2F-ADFA5E92EE00}" type="presParOf" srcId="{6BA478A5-1981-4988-A778-0D4077BB0367}" destId="{989A0A41-A9C3-4A8A-BF32-E249A4A4815B}" srcOrd="0" destOrd="0" presId="urn:microsoft.com/office/officeart/2005/8/layout/pList1"/>
    <dgm:cxn modelId="{2284A6BA-1384-443A-8641-A187089EA1CB}" type="presParOf" srcId="{6BA478A5-1981-4988-A778-0D4077BB0367}" destId="{44209A81-104C-426C-8A39-3E02F99B903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0BCE3A-BD42-4DAF-A7AE-AFA3534502E9}"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D49592FE-2E18-40DF-9519-6F746B0B2FFC}">
      <dgm:prSet phldrT="[Text]" custT="1"/>
      <dgm:spPr/>
      <dgm:t>
        <a:bodyPr/>
        <a:lstStyle/>
        <a:p>
          <a:r>
            <a:rPr lang="ar-SA" sz="1400" dirty="0">
              <a:solidFill>
                <a:schemeClr val="accent1"/>
              </a:solidFill>
              <a:latin typeface="Segoe UI Semibold" panose="020B0702040204020203" pitchFamily="34" charset="0"/>
              <a:cs typeface="Segoe UI Semibold" panose="020B0702040204020203" pitchFamily="34" charset="0"/>
            </a:rPr>
            <a:t>الأنواع المائية</a:t>
          </a:r>
          <a:endParaRPr lang="en-US" sz="1400" dirty="0">
            <a:solidFill>
              <a:schemeClr val="accent1"/>
            </a:solidFill>
            <a:latin typeface="Segoe UI Semibold" panose="020B0702040204020203" pitchFamily="34" charset="0"/>
            <a:cs typeface="Segoe UI Semibold" panose="020B0702040204020203" pitchFamily="34" charset="0"/>
          </a:endParaRPr>
        </a:p>
      </dgm:t>
    </dgm:pt>
    <dgm:pt modelId="{A84EDF66-3E75-4A40-B277-8E27319941D5}" type="parTrans" cxnId="{EFC84270-30A8-45CC-A4CF-B568E272AFA0}">
      <dgm:prSet/>
      <dgm:spPr/>
      <dgm:t>
        <a:bodyPr/>
        <a:lstStyle/>
        <a:p>
          <a:endParaRPr lang="en-US"/>
        </a:p>
      </dgm:t>
    </dgm:pt>
    <dgm:pt modelId="{A84EECA8-95B0-4EFF-8124-6AD36744F756}" type="sibTrans" cxnId="{EFC84270-30A8-45CC-A4CF-B568E272AFA0}">
      <dgm:prSet/>
      <dgm:spPr/>
      <dgm:t>
        <a:bodyPr/>
        <a:lstStyle/>
        <a:p>
          <a:endParaRPr lang="en-US"/>
        </a:p>
      </dgm:t>
    </dgm:pt>
    <dgm:pt modelId="{A89F4B8D-B0B2-49BE-8176-ED265C65C933}">
      <dgm:prSet phldrT="[Text]" custT="1"/>
      <dgm:spPr/>
      <dgm:t>
        <a:bodyPr/>
        <a:lstStyle/>
        <a:p>
          <a:r>
            <a:rPr lang="ar-SA" sz="1400" dirty="0">
              <a:solidFill>
                <a:schemeClr val="accent1"/>
              </a:solidFill>
              <a:latin typeface="Segoe UI Semibold" panose="020B0702040204020203" pitchFamily="34" charset="0"/>
              <a:cs typeface="Segoe UI Semibold" panose="020B0702040204020203" pitchFamily="34" charset="0"/>
            </a:rPr>
            <a:t>الأنواع الأرضية</a:t>
          </a:r>
          <a:endParaRPr lang="en-US" sz="1400" dirty="0">
            <a:solidFill>
              <a:schemeClr val="accent1"/>
            </a:solidFill>
            <a:latin typeface="Segoe UI Semibold" panose="020B0702040204020203" pitchFamily="34" charset="0"/>
            <a:cs typeface="Segoe UI Semibold" panose="020B0702040204020203" pitchFamily="34" charset="0"/>
          </a:endParaRPr>
        </a:p>
      </dgm:t>
    </dgm:pt>
    <dgm:pt modelId="{09213D32-8FAF-4A15-A214-5DD87A4409F4}" type="parTrans" cxnId="{6E0ACF87-006B-46D1-A5E4-A1B835172750}">
      <dgm:prSet/>
      <dgm:spPr/>
      <dgm:t>
        <a:bodyPr/>
        <a:lstStyle/>
        <a:p>
          <a:endParaRPr lang="en-US"/>
        </a:p>
      </dgm:t>
    </dgm:pt>
    <dgm:pt modelId="{865BB87B-88CF-47CD-ADB6-A5EA3635608F}" type="sibTrans" cxnId="{6E0ACF87-006B-46D1-A5E4-A1B835172750}">
      <dgm:prSet/>
      <dgm:spPr/>
      <dgm:t>
        <a:bodyPr/>
        <a:lstStyle/>
        <a:p>
          <a:endParaRPr lang="en-US"/>
        </a:p>
      </dgm:t>
    </dgm:pt>
    <dgm:pt modelId="{B58BF61C-5B90-4CBD-A577-F98801CBF428}" type="pres">
      <dgm:prSet presAssocID="{900BCE3A-BD42-4DAF-A7AE-AFA3534502E9}" presName="Name0" presStyleCnt="0">
        <dgm:presLayoutVars>
          <dgm:dir/>
          <dgm:resizeHandles val="exact"/>
        </dgm:presLayoutVars>
      </dgm:prSet>
      <dgm:spPr/>
    </dgm:pt>
    <dgm:pt modelId="{67DF2F95-D647-4823-885E-5FB07D12A6C3}" type="pres">
      <dgm:prSet presAssocID="{D49592FE-2E18-40DF-9519-6F746B0B2FFC}" presName="compNode" presStyleCnt="0"/>
      <dgm:spPr/>
    </dgm:pt>
    <dgm:pt modelId="{F05DB5F0-08C1-4314-A90F-A84431EDD4BB}" type="pres">
      <dgm:prSet presAssocID="{D49592FE-2E18-40DF-9519-6F746B0B2FFC}" presName="pictRect" presStyleLbl="node1" presStyleIdx="0" presStyleCnt="2" custLinFactNeighborX="-3220"/>
      <dgm:spPr>
        <a:blipFill rotWithShape="1">
          <a:blip xmlns:r="http://schemas.openxmlformats.org/officeDocument/2006/relationships" r:embed="rId1"/>
          <a:stretch>
            <a:fillRect/>
          </a:stretch>
        </a:blipFill>
      </dgm:spPr>
    </dgm:pt>
    <dgm:pt modelId="{C72AA218-3641-4A2C-BC79-EAAD3A850B96}" type="pres">
      <dgm:prSet presAssocID="{D49592FE-2E18-40DF-9519-6F746B0B2FFC}" presName="textRect" presStyleLbl="revTx" presStyleIdx="0" presStyleCnt="2" custScaleY="53479" custLinFactNeighborX="1504" custLinFactNeighborY="-16219">
        <dgm:presLayoutVars>
          <dgm:bulletEnabled val="1"/>
        </dgm:presLayoutVars>
      </dgm:prSet>
      <dgm:spPr/>
    </dgm:pt>
    <dgm:pt modelId="{E7032464-DAFA-4F03-A8BC-B0EFD90C58BF}" type="pres">
      <dgm:prSet presAssocID="{A84EECA8-95B0-4EFF-8124-6AD36744F756}" presName="sibTrans" presStyleLbl="sibTrans2D1" presStyleIdx="0" presStyleCnt="0"/>
      <dgm:spPr/>
    </dgm:pt>
    <dgm:pt modelId="{519BE41C-311C-4E5E-94D4-8D94EC913AE1}" type="pres">
      <dgm:prSet presAssocID="{A89F4B8D-B0B2-49BE-8176-ED265C65C933}" presName="compNode" presStyleCnt="0"/>
      <dgm:spPr/>
    </dgm:pt>
    <dgm:pt modelId="{80B8F4FD-2278-4B8A-9937-637F2C997DCA}" type="pres">
      <dgm:prSet presAssocID="{A89F4B8D-B0B2-49BE-8176-ED265C65C933}" presName="pictRect" presStyleLbl="node1" presStyleIdx="1" presStyleCnt="2" custLinFactNeighborX="-11280"/>
      <dgm:spPr>
        <a:blipFill rotWithShape="1">
          <a:blip xmlns:r="http://schemas.openxmlformats.org/officeDocument/2006/relationships" r:embed="rId2"/>
          <a:stretch>
            <a:fillRect/>
          </a:stretch>
        </a:blipFill>
      </dgm:spPr>
    </dgm:pt>
    <dgm:pt modelId="{B4C93AFE-C13E-485C-AD00-92D6A19CF1D4}" type="pres">
      <dgm:prSet presAssocID="{A89F4B8D-B0B2-49BE-8176-ED265C65C933}" presName="textRect" presStyleLbl="revTx" presStyleIdx="1" presStyleCnt="2" custScaleY="53479" custLinFactNeighborX="-12032" custLinFactNeighborY="-16219">
        <dgm:presLayoutVars>
          <dgm:bulletEnabled val="1"/>
        </dgm:presLayoutVars>
      </dgm:prSet>
      <dgm:spPr/>
    </dgm:pt>
  </dgm:ptLst>
  <dgm:cxnLst>
    <dgm:cxn modelId="{8639AC4B-5BE9-4AC8-9D70-E9BDF5FB8740}" type="presOf" srcId="{D49592FE-2E18-40DF-9519-6F746B0B2FFC}" destId="{C72AA218-3641-4A2C-BC79-EAAD3A850B96}" srcOrd="0" destOrd="0" presId="urn:microsoft.com/office/officeart/2005/8/layout/pList1"/>
    <dgm:cxn modelId="{EFC84270-30A8-45CC-A4CF-B568E272AFA0}" srcId="{900BCE3A-BD42-4DAF-A7AE-AFA3534502E9}" destId="{D49592FE-2E18-40DF-9519-6F746B0B2FFC}" srcOrd="0" destOrd="0" parTransId="{A84EDF66-3E75-4A40-B277-8E27319941D5}" sibTransId="{A84EECA8-95B0-4EFF-8124-6AD36744F756}"/>
    <dgm:cxn modelId="{01FDE786-74C9-47AB-AFC9-FCB74B8868B5}" type="presOf" srcId="{A84EECA8-95B0-4EFF-8124-6AD36744F756}" destId="{E7032464-DAFA-4F03-A8BC-B0EFD90C58BF}" srcOrd="0" destOrd="0" presId="urn:microsoft.com/office/officeart/2005/8/layout/pList1"/>
    <dgm:cxn modelId="{6E0ACF87-006B-46D1-A5E4-A1B835172750}" srcId="{900BCE3A-BD42-4DAF-A7AE-AFA3534502E9}" destId="{A89F4B8D-B0B2-49BE-8176-ED265C65C933}" srcOrd="1" destOrd="0" parTransId="{09213D32-8FAF-4A15-A214-5DD87A4409F4}" sibTransId="{865BB87B-88CF-47CD-ADB6-A5EA3635608F}"/>
    <dgm:cxn modelId="{543B48B3-06A0-4119-8C7D-AD3FB5659681}" type="presOf" srcId="{A89F4B8D-B0B2-49BE-8176-ED265C65C933}" destId="{B4C93AFE-C13E-485C-AD00-92D6A19CF1D4}" srcOrd="0" destOrd="0" presId="urn:microsoft.com/office/officeart/2005/8/layout/pList1"/>
    <dgm:cxn modelId="{4DE86AB8-61FC-48AC-910F-9B969582E312}" type="presOf" srcId="{900BCE3A-BD42-4DAF-A7AE-AFA3534502E9}" destId="{B58BF61C-5B90-4CBD-A577-F98801CBF428}" srcOrd="0" destOrd="0" presId="urn:microsoft.com/office/officeart/2005/8/layout/pList1"/>
    <dgm:cxn modelId="{8476E571-8D72-4A9A-9721-7B3D106C53A6}" type="presParOf" srcId="{B58BF61C-5B90-4CBD-A577-F98801CBF428}" destId="{67DF2F95-D647-4823-885E-5FB07D12A6C3}" srcOrd="0" destOrd="0" presId="urn:microsoft.com/office/officeart/2005/8/layout/pList1"/>
    <dgm:cxn modelId="{3D886B21-1FB0-4AEE-BAEC-E406F1736F1B}" type="presParOf" srcId="{67DF2F95-D647-4823-885E-5FB07D12A6C3}" destId="{F05DB5F0-08C1-4314-A90F-A84431EDD4BB}" srcOrd="0" destOrd="0" presId="urn:microsoft.com/office/officeart/2005/8/layout/pList1"/>
    <dgm:cxn modelId="{CECA74E2-9FB6-4214-B6A9-C9C1875BD420}" type="presParOf" srcId="{67DF2F95-D647-4823-885E-5FB07D12A6C3}" destId="{C72AA218-3641-4A2C-BC79-EAAD3A850B96}" srcOrd="1" destOrd="0" presId="urn:microsoft.com/office/officeart/2005/8/layout/pList1"/>
    <dgm:cxn modelId="{5221BD42-272C-40A2-A297-5486F206F751}" type="presParOf" srcId="{B58BF61C-5B90-4CBD-A577-F98801CBF428}" destId="{E7032464-DAFA-4F03-A8BC-B0EFD90C58BF}" srcOrd="1" destOrd="0" presId="urn:microsoft.com/office/officeart/2005/8/layout/pList1"/>
    <dgm:cxn modelId="{BAE4E5A3-081B-449E-A291-B2C024EEADAE}" type="presParOf" srcId="{B58BF61C-5B90-4CBD-A577-F98801CBF428}" destId="{519BE41C-311C-4E5E-94D4-8D94EC913AE1}" srcOrd="2" destOrd="0" presId="urn:microsoft.com/office/officeart/2005/8/layout/pList1"/>
    <dgm:cxn modelId="{3554C0E2-4CEA-4E89-8962-348BF0E3CB11}" type="presParOf" srcId="{519BE41C-311C-4E5E-94D4-8D94EC913AE1}" destId="{80B8F4FD-2278-4B8A-9937-637F2C997DCA}" srcOrd="0" destOrd="0" presId="urn:microsoft.com/office/officeart/2005/8/layout/pList1"/>
    <dgm:cxn modelId="{3362D64D-D950-428C-97AD-40AC2D23E550}" type="presParOf" srcId="{519BE41C-311C-4E5E-94D4-8D94EC913AE1}" destId="{B4C93AFE-C13E-485C-AD00-92D6A19CF1D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37679F-F864-4448-B5E5-3E57021D5EAD}" type="doc">
      <dgm:prSet loTypeId="urn:microsoft.com/office/officeart/2005/8/layout/pList1" loCatId="picture" qsTypeId="urn:microsoft.com/office/officeart/2005/8/quickstyle/simple1" qsCatId="simple" csTypeId="urn:microsoft.com/office/officeart/2005/8/colors/accent1_2" csCatId="accent1" phldr="1"/>
      <dgm:spPr/>
    </dgm:pt>
    <dgm:pt modelId="{CD080A9D-CE45-44D6-9CD1-A6A64D7B4DCB}">
      <dgm:prSet phldrT="[Text]" custT="1"/>
      <dgm:spPr/>
      <dgm:t>
        <a:bodyPr/>
        <a:lstStyle/>
        <a:p>
          <a:pPr algn="justLow" rtl="1"/>
          <a:r>
            <a:rPr lang="ar-SA" sz="1300" b="0" dirty="0">
              <a:solidFill>
                <a:schemeClr val="tx1"/>
              </a:solidFill>
              <a:latin typeface="Segoe UI Semibold" panose="020B0702040204020203" pitchFamily="34" charset="0"/>
              <a:cs typeface="Segoe UI Semibold" panose="020B0702040204020203" pitchFamily="34" charset="0"/>
            </a:rPr>
            <a:t>أما اذا كان جزء من الغذاء أخذ من انسجة الام فان الحيوان يسمى </a:t>
          </a:r>
          <a:r>
            <a:rPr lang="en-US" sz="1600" b="1" dirty="0">
              <a:solidFill>
                <a:srgbClr val="FFC000"/>
              </a:solidFill>
              <a:latin typeface="Segoe UI Semibold" panose="020B0702040204020203" pitchFamily="34" charset="0"/>
              <a:cs typeface="Segoe UI Semibold" panose="020B0702040204020203" pitchFamily="34" charset="0"/>
            </a:rPr>
            <a:t>Viviparous</a:t>
          </a:r>
          <a:r>
            <a:rPr lang="ar-SA" sz="1300" b="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dirty="0">
              <a:solidFill>
                <a:schemeClr val="tx1"/>
              </a:solidFill>
              <a:latin typeface="Segoe UI Semibold" panose="020B0702040204020203" pitchFamily="34" charset="0"/>
              <a:cs typeface="Segoe UI Semibold" panose="020B0702040204020203" pitchFamily="34" charset="0"/>
            </a:rPr>
            <a:t>(ولوده) مثل الثديات.</a:t>
          </a:r>
          <a:endParaRPr lang="en-US" sz="1300" b="0" dirty="0">
            <a:solidFill>
              <a:schemeClr val="tx1"/>
            </a:solidFill>
            <a:latin typeface="Segoe UI Semibold" panose="020B0702040204020203" pitchFamily="34" charset="0"/>
            <a:cs typeface="Segoe UI Semibold" panose="020B0702040204020203" pitchFamily="34" charset="0"/>
          </a:endParaRPr>
        </a:p>
      </dgm:t>
    </dgm:pt>
    <dgm:pt modelId="{1056B854-B0C1-4E87-885B-2EAC2BF42EF1}" type="parTrans" cxnId="{EC47B585-E097-4634-A92C-67E60D566B62}">
      <dgm:prSet/>
      <dgm:spPr/>
      <dgm:t>
        <a:bodyPr/>
        <a:lstStyle/>
        <a:p>
          <a:endParaRPr lang="en-US" b="0">
            <a:solidFill>
              <a:schemeClr val="tx1">
                <a:lumMod val="65000"/>
                <a:lumOff val="35000"/>
              </a:schemeClr>
            </a:solidFill>
          </a:endParaRPr>
        </a:p>
      </dgm:t>
    </dgm:pt>
    <dgm:pt modelId="{C835E9F4-F469-4678-A1A9-3B8880FCF74A}" type="sibTrans" cxnId="{EC47B585-E097-4634-A92C-67E60D566B62}">
      <dgm:prSet/>
      <dgm:spPr/>
      <dgm:t>
        <a:bodyPr/>
        <a:lstStyle/>
        <a:p>
          <a:endParaRPr lang="en-US" b="0">
            <a:solidFill>
              <a:schemeClr val="tx1">
                <a:lumMod val="65000"/>
                <a:lumOff val="35000"/>
              </a:schemeClr>
            </a:solidFill>
          </a:endParaRPr>
        </a:p>
      </dgm:t>
    </dgm:pt>
    <dgm:pt modelId="{0C3626CF-AEFF-4A9B-9BF8-06CBAA079040}">
      <dgm:prSet phldrT="[Text]" custT="1"/>
      <dgm:spPr/>
      <dgm:t>
        <a:bodyPr/>
        <a:lstStyle/>
        <a:p>
          <a:pPr algn="justLow" rtl="1"/>
          <a:r>
            <a:rPr lang="ar-SA" sz="1300" b="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dirty="0">
              <a:solidFill>
                <a:schemeClr val="tx1"/>
              </a:solidFill>
              <a:latin typeface="Segoe UI Semibold" panose="020B0702040204020203" pitchFamily="34" charset="0"/>
              <a:cs typeface="Segoe UI Semibold" panose="020B0702040204020203" pitchFamily="34" charset="0"/>
            </a:rPr>
            <a:t>في الحالات النادرة تحتضن البيضة داخل جسم الانثى اثناء مرور الجنين بمراحل النمو المختلفة ثم يفقس البيض في الداخل وتخرج الصغار حية.</a:t>
          </a:r>
          <a:endParaRPr lang="en-US" sz="1300" b="0" dirty="0">
            <a:solidFill>
              <a:schemeClr val="tx1"/>
            </a:solidFill>
            <a:latin typeface="Segoe UI Semibold" panose="020B0702040204020203" pitchFamily="34" charset="0"/>
            <a:cs typeface="Segoe UI Semibold" panose="020B0702040204020203" pitchFamily="34" charset="0"/>
          </a:endParaRPr>
        </a:p>
        <a:p>
          <a:pPr algn="justLow" rtl="1"/>
          <a:r>
            <a:rPr lang="ar-SA" sz="1300" b="0" dirty="0">
              <a:solidFill>
                <a:schemeClr val="tx1"/>
              </a:solidFill>
              <a:latin typeface="Segoe UI Semibold" panose="020B0702040204020203" pitchFamily="34" charset="0"/>
              <a:cs typeface="Segoe UI Semibold" panose="020B0702040204020203" pitchFamily="34" charset="0"/>
            </a:rPr>
            <a:t>- فاذا كان الجنين في داخل جسم الانثى غذي كليا من الغذاء المخزون في المح في البيضة فيسمى الحيوان </a:t>
          </a:r>
          <a:r>
            <a:rPr lang="en-US" sz="1600" b="1" dirty="0">
              <a:solidFill>
                <a:srgbClr val="FFC000"/>
              </a:solidFill>
              <a:latin typeface="Segoe UI Semibold" panose="020B0702040204020203" pitchFamily="34" charset="0"/>
              <a:cs typeface="Segoe UI Semibold" panose="020B0702040204020203" pitchFamily="34" charset="0"/>
            </a:rPr>
            <a:t>Ovoviviparous</a:t>
          </a:r>
          <a:r>
            <a:rPr lang="ar-SA" sz="1300" b="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dirty="0">
              <a:solidFill>
                <a:schemeClr val="tx1"/>
              </a:solidFill>
              <a:latin typeface="Segoe UI Semibold" panose="020B0702040204020203" pitchFamily="34" charset="0"/>
              <a:cs typeface="Segoe UI Semibold" panose="020B0702040204020203" pitchFamily="34" charset="0"/>
            </a:rPr>
            <a:t>(بيوضه ولوده) مثل </a:t>
          </a:r>
          <a:r>
            <a:rPr lang="ar-SA" sz="1300" b="0" dirty="0" err="1">
              <a:solidFill>
                <a:schemeClr val="tx1"/>
              </a:solidFill>
              <a:latin typeface="Segoe UI Semibold" panose="020B0702040204020203" pitchFamily="34" charset="0"/>
              <a:cs typeface="Segoe UI Semibold" panose="020B0702040204020203" pitchFamily="34" charset="0"/>
            </a:rPr>
            <a:t>السلمندرات</a:t>
          </a:r>
          <a:r>
            <a:rPr lang="ar-SA" sz="1300" b="0" dirty="0">
              <a:solidFill>
                <a:schemeClr val="tx1"/>
              </a:solidFill>
              <a:latin typeface="Segoe UI Semibold" panose="020B0702040204020203" pitchFamily="34" charset="0"/>
              <a:cs typeface="Segoe UI Semibold" panose="020B0702040204020203" pitchFamily="34" charset="0"/>
            </a:rPr>
            <a:t>.</a:t>
          </a:r>
          <a:endParaRPr lang="en-US" sz="1300" b="0" dirty="0">
            <a:solidFill>
              <a:schemeClr val="tx1"/>
            </a:solidFill>
            <a:latin typeface="Segoe UI Semibold" panose="020B0702040204020203" pitchFamily="34" charset="0"/>
            <a:cs typeface="Segoe UI Semibold" panose="020B0702040204020203" pitchFamily="34" charset="0"/>
          </a:endParaRPr>
        </a:p>
      </dgm:t>
    </dgm:pt>
    <dgm:pt modelId="{9FCE3E68-7B6E-49C0-9978-E6F9FC5907B3}" type="parTrans" cxnId="{051D1F8A-72F4-4726-B095-43A9A2293A5B}">
      <dgm:prSet/>
      <dgm:spPr/>
      <dgm:t>
        <a:bodyPr/>
        <a:lstStyle/>
        <a:p>
          <a:endParaRPr lang="en-US" b="0">
            <a:solidFill>
              <a:schemeClr val="tx1">
                <a:lumMod val="65000"/>
                <a:lumOff val="35000"/>
              </a:schemeClr>
            </a:solidFill>
          </a:endParaRPr>
        </a:p>
      </dgm:t>
    </dgm:pt>
    <dgm:pt modelId="{202546FE-AFF8-4E32-9E11-43973058B524}" type="sibTrans" cxnId="{051D1F8A-72F4-4726-B095-43A9A2293A5B}">
      <dgm:prSet/>
      <dgm:spPr/>
      <dgm:t>
        <a:bodyPr/>
        <a:lstStyle/>
        <a:p>
          <a:endParaRPr lang="en-US" b="0">
            <a:solidFill>
              <a:schemeClr val="tx1">
                <a:lumMod val="65000"/>
                <a:lumOff val="35000"/>
              </a:schemeClr>
            </a:solidFill>
          </a:endParaRPr>
        </a:p>
      </dgm:t>
    </dgm:pt>
    <dgm:pt modelId="{150CB912-B5E2-4AE5-AD0F-F2B8C8E538D8}">
      <dgm:prSet phldrT="[Text]" custT="1"/>
      <dgm:spPr/>
      <dgm:t>
        <a:bodyPr/>
        <a:lstStyle/>
        <a:p>
          <a:pPr algn="justLow" rtl="1"/>
          <a:r>
            <a:rPr lang="ar-SA" sz="1300" b="0" dirty="0">
              <a:solidFill>
                <a:schemeClr val="tx1"/>
              </a:solidFill>
              <a:latin typeface="Segoe UI Semibold" panose="020B0702040204020203" pitchFamily="34" charset="0"/>
              <a:cs typeface="Segoe UI Semibold" panose="020B0702040204020203" pitchFamily="34" charset="0"/>
            </a:rPr>
            <a:t>عندما يفقس البيض بعد وضعه يسمى هذا النوع من الحيوانات </a:t>
          </a:r>
          <a:r>
            <a:rPr lang="en-US" sz="1600" b="1" dirty="0">
              <a:solidFill>
                <a:srgbClr val="FFC000"/>
              </a:solidFill>
              <a:latin typeface="Segoe UI Semibold" panose="020B0702040204020203" pitchFamily="34" charset="0"/>
              <a:cs typeface="Segoe UI Semibold" panose="020B0702040204020203" pitchFamily="34" charset="0"/>
            </a:rPr>
            <a:t>Oviparous</a:t>
          </a:r>
          <a:r>
            <a:rPr lang="ar-SA" sz="1300" b="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dirty="0">
              <a:solidFill>
                <a:schemeClr val="tx1"/>
              </a:solidFill>
              <a:latin typeface="Segoe UI Semibold" panose="020B0702040204020203" pitchFamily="34" charset="0"/>
              <a:cs typeface="Segoe UI Semibold" panose="020B0702040204020203" pitchFamily="34" charset="0"/>
            </a:rPr>
            <a:t>( كما في الضفادع ).</a:t>
          </a:r>
          <a:endParaRPr lang="en-US" sz="1300" b="0" dirty="0">
            <a:solidFill>
              <a:schemeClr val="tx1"/>
            </a:solidFill>
            <a:latin typeface="Segoe UI Semibold" panose="020B0702040204020203" pitchFamily="34" charset="0"/>
            <a:cs typeface="Segoe UI Semibold" panose="020B0702040204020203" pitchFamily="34" charset="0"/>
          </a:endParaRPr>
        </a:p>
      </dgm:t>
    </dgm:pt>
    <dgm:pt modelId="{3D4FD22B-098B-49BC-9EC7-356A51A7EE64}" type="parTrans" cxnId="{B26E4A36-1E4D-421B-98F8-2692C509C0EC}">
      <dgm:prSet/>
      <dgm:spPr/>
      <dgm:t>
        <a:bodyPr/>
        <a:lstStyle/>
        <a:p>
          <a:endParaRPr lang="en-US" b="0">
            <a:solidFill>
              <a:schemeClr val="tx1">
                <a:lumMod val="65000"/>
                <a:lumOff val="35000"/>
              </a:schemeClr>
            </a:solidFill>
          </a:endParaRPr>
        </a:p>
      </dgm:t>
    </dgm:pt>
    <dgm:pt modelId="{509F04C8-12DA-40E6-BD7E-4B781A792C80}" type="sibTrans" cxnId="{B26E4A36-1E4D-421B-98F8-2692C509C0EC}">
      <dgm:prSet/>
      <dgm:spPr/>
      <dgm:t>
        <a:bodyPr/>
        <a:lstStyle/>
        <a:p>
          <a:endParaRPr lang="en-US" b="0">
            <a:solidFill>
              <a:schemeClr val="tx1">
                <a:lumMod val="65000"/>
                <a:lumOff val="35000"/>
              </a:schemeClr>
            </a:solidFill>
          </a:endParaRPr>
        </a:p>
      </dgm:t>
    </dgm:pt>
    <dgm:pt modelId="{4F559462-9AC0-47A7-8EB0-361E79148A9E}" type="pres">
      <dgm:prSet presAssocID="{B537679F-F864-4448-B5E5-3E57021D5EAD}" presName="Name0" presStyleCnt="0">
        <dgm:presLayoutVars>
          <dgm:dir/>
          <dgm:resizeHandles val="exact"/>
        </dgm:presLayoutVars>
      </dgm:prSet>
      <dgm:spPr/>
    </dgm:pt>
    <dgm:pt modelId="{EF332453-1F71-4DEC-A495-2243412E5843}" type="pres">
      <dgm:prSet presAssocID="{CD080A9D-CE45-44D6-9CD1-A6A64D7B4DCB}" presName="compNode" presStyleCnt="0"/>
      <dgm:spPr/>
    </dgm:pt>
    <dgm:pt modelId="{C0F93774-BE40-403D-A3BF-4940C506330E}" type="pres">
      <dgm:prSet presAssocID="{CD080A9D-CE45-44D6-9CD1-A6A64D7B4DCB}" presName="pictRect" presStyleLbl="node1" presStyleIdx="0" presStyleCnt="3" custScaleX="93050" custScaleY="93864" custLinFactNeighborY="-21448"/>
      <dgm:spPr>
        <a:blipFill rotWithShape="1">
          <a:blip xmlns:r="http://schemas.openxmlformats.org/officeDocument/2006/relationships" r:embed="rId1"/>
          <a:stretch>
            <a:fillRect/>
          </a:stretch>
        </a:blipFill>
      </dgm:spPr>
    </dgm:pt>
    <dgm:pt modelId="{99353244-FF92-4DC2-8CE4-011CC877B656}" type="pres">
      <dgm:prSet presAssocID="{CD080A9D-CE45-44D6-9CD1-A6A64D7B4DCB}" presName="textRect" presStyleLbl="revTx" presStyleIdx="0" presStyleCnt="3" custScaleX="109333" custLinFactNeighborY="-45505">
        <dgm:presLayoutVars>
          <dgm:bulletEnabled val="1"/>
        </dgm:presLayoutVars>
      </dgm:prSet>
      <dgm:spPr/>
    </dgm:pt>
    <dgm:pt modelId="{A4AC4C7D-4316-46C2-88A9-6712AE74B4C0}" type="pres">
      <dgm:prSet presAssocID="{C835E9F4-F469-4678-A1A9-3B8880FCF74A}" presName="sibTrans" presStyleLbl="sibTrans2D1" presStyleIdx="0" presStyleCnt="0"/>
      <dgm:spPr/>
    </dgm:pt>
    <dgm:pt modelId="{3403E6A0-BEC9-4BE2-B5B6-4C8E15150067}" type="pres">
      <dgm:prSet presAssocID="{0C3626CF-AEFF-4A9B-9BF8-06CBAA079040}" presName="compNode" presStyleCnt="0"/>
      <dgm:spPr/>
    </dgm:pt>
    <dgm:pt modelId="{E7A5C888-4176-4FC3-BE91-292B8A935AAE}" type="pres">
      <dgm:prSet presAssocID="{0C3626CF-AEFF-4A9B-9BF8-06CBAA079040}" presName="pictRect" presStyleLbl="node1" presStyleIdx="1" presStyleCnt="3" custScaleX="93050" custScaleY="93864" custLinFactNeighborX="-928" custLinFactNeighborY="-21448"/>
      <dgm:spPr>
        <a:blipFill rotWithShape="1">
          <a:blip xmlns:r="http://schemas.openxmlformats.org/officeDocument/2006/relationships" r:embed="rId2"/>
          <a:stretch>
            <a:fillRect/>
          </a:stretch>
        </a:blipFill>
      </dgm:spPr>
    </dgm:pt>
    <dgm:pt modelId="{8654CC61-27D8-44C7-878C-4C4A6B1B4F06}" type="pres">
      <dgm:prSet presAssocID="{0C3626CF-AEFF-4A9B-9BF8-06CBAA079040}" presName="textRect" presStyleLbl="revTx" presStyleIdx="1" presStyleCnt="3" custScaleX="106346" custLinFactNeighborX="-1892" custLinFactNeighborY="-44230">
        <dgm:presLayoutVars>
          <dgm:bulletEnabled val="1"/>
        </dgm:presLayoutVars>
      </dgm:prSet>
      <dgm:spPr/>
    </dgm:pt>
    <dgm:pt modelId="{62B8415B-AE5C-40B0-AC1B-E701AA6496CC}" type="pres">
      <dgm:prSet presAssocID="{202546FE-AFF8-4E32-9E11-43973058B524}" presName="sibTrans" presStyleLbl="sibTrans2D1" presStyleIdx="0" presStyleCnt="0"/>
      <dgm:spPr/>
    </dgm:pt>
    <dgm:pt modelId="{01DEE42F-179E-4CE7-9054-BDF74D7A4842}" type="pres">
      <dgm:prSet presAssocID="{150CB912-B5E2-4AE5-AD0F-F2B8C8E538D8}" presName="compNode" presStyleCnt="0"/>
      <dgm:spPr/>
    </dgm:pt>
    <dgm:pt modelId="{1AEE738F-3F37-46D2-BEB9-1CB571907A57}" type="pres">
      <dgm:prSet presAssocID="{150CB912-B5E2-4AE5-AD0F-F2B8C8E538D8}" presName="pictRect" presStyleLbl="node1" presStyleIdx="2" presStyleCnt="3" custScaleX="93050" custScaleY="93864" custLinFactNeighborX="-928" custLinFactNeighborY="-21448"/>
      <dgm:spPr>
        <a:blipFill rotWithShape="1">
          <a:blip xmlns:r="http://schemas.openxmlformats.org/officeDocument/2006/relationships" r:embed="rId3"/>
          <a:stretch>
            <a:fillRect/>
          </a:stretch>
        </a:blipFill>
      </dgm:spPr>
    </dgm:pt>
    <dgm:pt modelId="{CECDE565-F798-48EB-BB85-4BB54C4F4B07}" type="pres">
      <dgm:prSet presAssocID="{150CB912-B5E2-4AE5-AD0F-F2B8C8E538D8}" presName="textRect" presStyleLbl="revTx" presStyleIdx="2" presStyleCnt="3" custScaleX="105252" custLinFactNeighborY="-45505">
        <dgm:presLayoutVars>
          <dgm:bulletEnabled val="1"/>
        </dgm:presLayoutVars>
      </dgm:prSet>
      <dgm:spPr/>
    </dgm:pt>
  </dgm:ptLst>
  <dgm:cxnLst>
    <dgm:cxn modelId="{5F284106-0BDA-4578-A9EB-D523E08F3B65}" type="presOf" srcId="{CD080A9D-CE45-44D6-9CD1-A6A64D7B4DCB}" destId="{99353244-FF92-4DC2-8CE4-011CC877B656}" srcOrd="0" destOrd="0" presId="urn:microsoft.com/office/officeart/2005/8/layout/pList1"/>
    <dgm:cxn modelId="{AD0B2423-470D-43DD-9B4A-995B5B342238}" type="presOf" srcId="{B537679F-F864-4448-B5E5-3E57021D5EAD}" destId="{4F559462-9AC0-47A7-8EB0-361E79148A9E}" srcOrd="0" destOrd="0" presId="urn:microsoft.com/office/officeart/2005/8/layout/pList1"/>
    <dgm:cxn modelId="{B26E4A36-1E4D-421B-98F8-2692C509C0EC}" srcId="{B537679F-F864-4448-B5E5-3E57021D5EAD}" destId="{150CB912-B5E2-4AE5-AD0F-F2B8C8E538D8}" srcOrd="2" destOrd="0" parTransId="{3D4FD22B-098B-49BC-9EC7-356A51A7EE64}" sibTransId="{509F04C8-12DA-40E6-BD7E-4B781A792C80}"/>
    <dgm:cxn modelId="{4B382B3B-C8E0-4B10-A19B-E67E41F82C2A}" type="presOf" srcId="{150CB912-B5E2-4AE5-AD0F-F2B8C8E538D8}" destId="{CECDE565-F798-48EB-BB85-4BB54C4F4B07}" srcOrd="0" destOrd="0" presId="urn:microsoft.com/office/officeart/2005/8/layout/pList1"/>
    <dgm:cxn modelId="{1FB5AC7F-B902-4128-9F87-AFCB6C6A51F0}" type="presOf" srcId="{C835E9F4-F469-4678-A1A9-3B8880FCF74A}" destId="{A4AC4C7D-4316-46C2-88A9-6712AE74B4C0}" srcOrd="0" destOrd="0" presId="urn:microsoft.com/office/officeart/2005/8/layout/pList1"/>
    <dgm:cxn modelId="{EC47B585-E097-4634-A92C-67E60D566B62}" srcId="{B537679F-F864-4448-B5E5-3E57021D5EAD}" destId="{CD080A9D-CE45-44D6-9CD1-A6A64D7B4DCB}" srcOrd="0" destOrd="0" parTransId="{1056B854-B0C1-4E87-885B-2EAC2BF42EF1}" sibTransId="{C835E9F4-F469-4678-A1A9-3B8880FCF74A}"/>
    <dgm:cxn modelId="{051D1F8A-72F4-4726-B095-43A9A2293A5B}" srcId="{B537679F-F864-4448-B5E5-3E57021D5EAD}" destId="{0C3626CF-AEFF-4A9B-9BF8-06CBAA079040}" srcOrd="1" destOrd="0" parTransId="{9FCE3E68-7B6E-49C0-9978-E6F9FC5907B3}" sibTransId="{202546FE-AFF8-4E32-9E11-43973058B524}"/>
    <dgm:cxn modelId="{E4FA6792-715D-4CE3-AA11-DF44FD36B5FB}" type="presOf" srcId="{202546FE-AFF8-4E32-9E11-43973058B524}" destId="{62B8415B-AE5C-40B0-AC1B-E701AA6496CC}" srcOrd="0" destOrd="0" presId="urn:microsoft.com/office/officeart/2005/8/layout/pList1"/>
    <dgm:cxn modelId="{5EFC7AA4-6338-4C71-805B-89B74A752690}" type="presOf" srcId="{0C3626CF-AEFF-4A9B-9BF8-06CBAA079040}" destId="{8654CC61-27D8-44C7-878C-4C4A6B1B4F06}" srcOrd="0" destOrd="0" presId="urn:microsoft.com/office/officeart/2005/8/layout/pList1"/>
    <dgm:cxn modelId="{99C0E7AF-97E2-4198-BB56-C3E75A90D5F8}" type="presParOf" srcId="{4F559462-9AC0-47A7-8EB0-361E79148A9E}" destId="{EF332453-1F71-4DEC-A495-2243412E5843}" srcOrd="0" destOrd="0" presId="urn:microsoft.com/office/officeart/2005/8/layout/pList1"/>
    <dgm:cxn modelId="{85457D8B-477E-445A-8100-03F044A1F90C}" type="presParOf" srcId="{EF332453-1F71-4DEC-A495-2243412E5843}" destId="{C0F93774-BE40-403D-A3BF-4940C506330E}" srcOrd="0" destOrd="0" presId="urn:microsoft.com/office/officeart/2005/8/layout/pList1"/>
    <dgm:cxn modelId="{40833F5C-4D97-4F1D-BCB0-F489DFEDEDD3}" type="presParOf" srcId="{EF332453-1F71-4DEC-A495-2243412E5843}" destId="{99353244-FF92-4DC2-8CE4-011CC877B656}" srcOrd="1" destOrd="0" presId="urn:microsoft.com/office/officeart/2005/8/layout/pList1"/>
    <dgm:cxn modelId="{17C56057-15A9-4BFA-A50C-7849284E3FEB}" type="presParOf" srcId="{4F559462-9AC0-47A7-8EB0-361E79148A9E}" destId="{A4AC4C7D-4316-46C2-88A9-6712AE74B4C0}" srcOrd="1" destOrd="0" presId="urn:microsoft.com/office/officeart/2005/8/layout/pList1"/>
    <dgm:cxn modelId="{66EBABFA-5316-4DAA-8C94-722AC02A9737}" type="presParOf" srcId="{4F559462-9AC0-47A7-8EB0-361E79148A9E}" destId="{3403E6A0-BEC9-4BE2-B5B6-4C8E15150067}" srcOrd="2" destOrd="0" presId="urn:microsoft.com/office/officeart/2005/8/layout/pList1"/>
    <dgm:cxn modelId="{C669CF78-38B1-4E04-A762-A0B3D717E76B}" type="presParOf" srcId="{3403E6A0-BEC9-4BE2-B5B6-4C8E15150067}" destId="{E7A5C888-4176-4FC3-BE91-292B8A935AAE}" srcOrd="0" destOrd="0" presId="urn:microsoft.com/office/officeart/2005/8/layout/pList1"/>
    <dgm:cxn modelId="{71551664-FC8F-4113-B1DC-EF525C850E48}" type="presParOf" srcId="{3403E6A0-BEC9-4BE2-B5B6-4C8E15150067}" destId="{8654CC61-27D8-44C7-878C-4C4A6B1B4F06}" srcOrd="1" destOrd="0" presId="urn:microsoft.com/office/officeart/2005/8/layout/pList1"/>
    <dgm:cxn modelId="{50096E1D-C8C8-41B0-A2EF-5DC317D9A1C4}" type="presParOf" srcId="{4F559462-9AC0-47A7-8EB0-361E79148A9E}" destId="{62B8415B-AE5C-40B0-AC1B-E701AA6496CC}" srcOrd="3" destOrd="0" presId="urn:microsoft.com/office/officeart/2005/8/layout/pList1"/>
    <dgm:cxn modelId="{05527EA6-119B-4FF5-B568-CCF05E2ED355}" type="presParOf" srcId="{4F559462-9AC0-47A7-8EB0-361E79148A9E}" destId="{01DEE42F-179E-4CE7-9054-BDF74D7A4842}" srcOrd="4" destOrd="0" presId="urn:microsoft.com/office/officeart/2005/8/layout/pList1"/>
    <dgm:cxn modelId="{5E1EFE5F-C4E3-4613-ACDC-33425EB2DB04}" type="presParOf" srcId="{01DEE42F-179E-4CE7-9054-BDF74D7A4842}" destId="{1AEE738F-3F37-46D2-BEB9-1CB571907A57}" srcOrd="0" destOrd="0" presId="urn:microsoft.com/office/officeart/2005/8/layout/pList1"/>
    <dgm:cxn modelId="{859180F2-9851-4DF8-978D-AA022B9A33B7}" type="presParOf" srcId="{01DEE42F-179E-4CE7-9054-BDF74D7A4842}" destId="{CECDE565-F798-48EB-BB85-4BB54C4F4B0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89763-79C7-4F96-8481-1219FCF41D5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5439F251-C74A-4174-8AA4-CEEF4AF15FC8}">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بيض على شكل أشرطة</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F07D2EBA-9C47-49E7-B5A8-F44D39AC7132}" type="parTrans" cxnId="{A9687F0C-F123-4E19-A1D3-52BF7F9DC3D9}">
      <dgm:prSet/>
      <dgm:spPr/>
      <dgm:t>
        <a:bodyPr/>
        <a:lstStyle/>
        <a:p>
          <a:endParaRPr lang="en-US"/>
        </a:p>
      </dgm:t>
    </dgm:pt>
    <dgm:pt modelId="{DA4BA33C-E94D-40CC-A1AE-B2C5F1638808}" type="sibTrans" cxnId="{A9687F0C-F123-4E19-A1D3-52BF7F9DC3D9}">
      <dgm:prSet/>
      <dgm:spPr/>
      <dgm:t>
        <a:bodyPr/>
        <a:lstStyle/>
        <a:p>
          <a:endParaRPr lang="en-US"/>
        </a:p>
      </dgm:t>
    </dgm:pt>
    <dgm:pt modelId="{0F584325-A79C-465A-B976-82E4283B015B}">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بيض على شكل كتلي</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F2E075A5-0536-4894-8E18-F1B65F2DA8F0}" type="parTrans" cxnId="{81D214E6-7084-4F67-BA6D-52352A287BD6}">
      <dgm:prSet/>
      <dgm:spPr/>
      <dgm:t>
        <a:bodyPr/>
        <a:lstStyle/>
        <a:p>
          <a:endParaRPr lang="en-US"/>
        </a:p>
      </dgm:t>
    </dgm:pt>
    <dgm:pt modelId="{522BC215-FC04-4AC4-B514-B84DA131BF9B}" type="sibTrans" cxnId="{81D214E6-7084-4F67-BA6D-52352A287BD6}">
      <dgm:prSet/>
      <dgm:spPr/>
      <dgm:t>
        <a:bodyPr/>
        <a:lstStyle/>
        <a:p>
          <a:endParaRPr lang="en-US"/>
        </a:p>
      </dgm:t>
    </dgm:pt>
    <dgm:pt modelId="{D1EAB47A-767B-40A9-88B6-4090779123BE}" type="pres">
      <dgm:prSet presAssocID="{E0D89763-79C7-4F96-8481-1219FCF41D5D}" presName="Name0" presStyleCnt="0">
        <dgm:presLayoutVars>
          <dgm:dir/>
          <dgm:resizeHandles val="exact"/>
        </dgm:presLayoutVars>
      </dgm:prSet>
      <dgm:spPr/>
    </dgm:pt>
    <dgm:pt modelId="{CC1F08D8-D870-47EC-B261-8798DDA7394C}" type="pres">
      <dgm:prSet presAssocID="{5439F251-C74A-4174-8AA4-CEEF4AF15FC8}" presName="compNode" presStyleCnt="0"/>
      <dgm:spPr/>
    </dgm:pt>
    <dgm:pt modelId="{E01EDAF8-AD76-4588-B414-05D8E9E31444}" type="pres">
      <dgm:prSet presAssocID="{5439F251-C74A-4174-8AA4-CEEF4AF15FC8}" presName="pictRect" presStyleLbl="node1" presStyleIdx="0" presStyleCnt="2" custScaleX="138158"/>
      <dgm:spPr>
        <a:blipFill rotWithShape="1">
          <a:blip xmlns:r="http://schemas.openxmlformats.org/officeDocument/2006/relationships" r:embed="rId1"/>
          <a:stretch>
            <a:fillRect/>
          </a:stretch>
        </a:blipFill>
      </dgm:spPr>
    </dgm:pt>
    <dgm:pt modelId="{9D8C54BF-25D4-4EAB-A072-4A6BFBAC5F82}" type="pres">
      <dgm:prSet presAssocID="{5439F251-C74A-4174-8AA4-CEEF4AF15FC8}" presName="textRect" presStyleLbl="revTx" presStyleIdx="0" presStyleCnt="2" custLinFactNeighborY="-8324">
        <dgm:presLayoutVars>
          <dgm:bulletEnabled val="1"/>
        </dgm:presLayoutVars>
      </dgm:prSet>
      <dgm:spPr/>
    </dgm:pt>
    <dgm:pt modelId="{B1F1411B-F649-4BE6-990B-902CC9B9686E}" type="pres">
      <dgm:prSet presAssocID="{DA4BA33C-E94D-40CC-A1AE-B2C5F1638808}" presName="sibTrans" presStyleLbl="sibTrans2D1" presStyleIdx="0" presStyleCnt="0"/>
      <dgm:spPr/>
    </dgm:pt>
    <dgm:pt modelId="{2FE6BFC6-271A-4F33-9FB1-9D5DF311F617}" type="pres">
      <dgm:prSet presAssocID="{0F584325-A79C-465A-B976-82E4283B015B}" presName="compNode" presStyleCnt="0"/>
      <dgm:spPr/>
    </dgm:pt>
    <dgm:pt modelId="{5A601785-6ED6-463E-BA42-E68897357920}" type="pres">
      <dgm:prSet presAssocID="{0F584325-A79C-465A-B976-82E4283B015B}" presName="pictRect" presStyleLbl="node1" presStyleIdx="1" presStyleCnt="2" custScaleX="138158"/>
      <dgm:spPr>
        <a:blipFill rotWithShape="1">
          <a:blip xmlns:r="http://schemas.openxmlformats.org/officeDocument/2006/relationships" r:embed="rId2"/>
          <a:stretch>
            <a:fillRect/>
          </a:stretch>
        </a:blipFill>
      </dgm:spPr>
    </dgm:pt>
    <dgm:pt modelId="{DDE20D96-A7D9-481E-B783-6884E51D049E}" type="pres">
      <dgm:prSet presAssocID="{0F584325-A79C-465A-B976-82E4283B015B}" presName="textRect" presStyleLbl="revTx" presStyleIdx="1" presStyleCnt="2" custLinFactNeighborY="-8324">
        <dgm:presLayoutVars>
          <dgm:bulletEnabled val="1"/>
        </dgm:presLayoutVars>
      </dgm:prSet>
      <dgm:spPr/>
    </dgm:pt>
  </dgm:ptLst>
  <dgm:cxnLst>
    <dgm:cxn modelId="{A9687F0C-F123-4E19-A1D3-52BF7F9DC3D9}" srcId="{E0D89763-79C7-4F96-8481-1219FCF41D5D}" destId="{5439F251-C74A-4174-8AA4-CEEF4AF15FC8}" srcOrd="0" destOrd="0" parTransId="{F07D2EBA-9C47-49E7-B5A8-F44D39AC7132}" sibTransId="{DA4BA33C-E94D-40CC-A1AE-B2C5F1638808}"/>
    <dgm:cxn modelId="{DDEDB41B-1AE4-4EB7-8BCE-1F6971E801D6}" type="presOf" srcId="{5439F251-C74A-4174-8AA4-CEEF4AF15FC8}" destId="{9D8C54BF-25D4-4EAB-A072-4A6BFBAC5F82}" srcOrd="0" destOrd="0" presId="urn:microsoft.com/office/officeart/2005/8/layout/pList1"/>
    <dgm:cxn modelId="{F5C74A32-07CB-44F7-8862-2CEE1FA5BB59}" type="presOf" srcId="{DA4BA33C-E94D-40CC-A1AE-B2C5F1638808}" destId="{B1F1411B-F649-4BE6-990B-902CC9B9686E}" srcOrd="0" destOrd="0" presId="urn:microsoft.com/office/officeart/2005/8/layout/pList1"/>
    <dgm:cxn modelId="{FB7A0D3E-E1AC-44F7-8694-07B85D8171D5}" type="presOf" srcId="{0F584325-A79C-465A-B976-82E4283B015B}" destId="{DDE20D96-A7D9-481E-B783-6884E51D049E}" srcOrd="0" destOrd="0" presId="urn:microsoft.com/office/officeart/2005/8/layout/pList1"/>
    <dgm:cxn modelId="{E925A9A2-4B9F-4A09-8F34-F5AF77C3A2A0}" type="presOf" srcId="{E0D89763-79C7-4F96-8481-1219FCF41D5D}" destId="{D1EAB47A-767B-40A9-88B6-4090779123BE}" srcOrd="0" destOrd="0" presId="urn:microsoft.com/office/officeart/2005/8/layout/pList1"/>
    <dgm:cxn modelId="{81D214E6-7084-4F67-BA6D-52352A287BD6}" srcId="{E0D89763-79C7-4F96-8481-1219FCF41D5D}" destId="{0F584325-A79C-465A-B976-82E4283B015B}" srcOrd="1" destOrd="0" parTransId="{F2E075A5-0536-4894-8E18-F1B65F2DA8F0}" sibTransId="{522BC215-FC04-4AC4-B514-B84DA131BF9B}"/>
    <dgm:cxn modelId="{A27D0304-E543-41A6-ACB8-946F3E7E7FF1}" type="presParOf" srcId="{D1EAB47A-767B-40A9-88B6-4090779123BE}" destId="{CC1F08D8-D870-47EC-B261-8798DDA7394C}" srcOrd="0" destOrd="0" presId="urn:microsoft.com/office/officeart/2005/8/layout/pList1"/>
    <dgm:cxn modelId="{1607531E-C919-4EDF-B88B-0ABF37B51546}" type="presParOf" srcId="{CC1F08D8-D870-47EC-B261-8798DDA7394C}" destId="{E01EDAF8-AD76-4588-B414-05D8E9E31444}" srcOrd="0" destOrd="0" presId="urn:microsoft.com/office/officeart/2005/8/layout/pList1"/>
    <dgm:cxn modelId="{4F3DAF8A-AB7C-4C06-9012-1699BBCE2373}" type="presParOf" srcId="{CC1F08D8-D870-47EC-B261-8798DDA7394C}" destId="{9D8C54BF-25D4-4EAB-A072-4A6BFBAC5F82}" srcOrd="1" destOrd="0" presId="urn:microsoft.com/office/officeart/2005/8/layout/pList1"/>
    <dgm:cxn modelId="{0CB296D7-C970-48B4-A28D-D99EA66F0414}" type="presParOf" srcId="{D1EAB47A-767B-40A9-88B6-4090779123BE}" destId="{B1F1411B-F649-4BE6-990B-902CC9B9686E}" srcOrd="1" destOrd="0" presId="urn:microsoft.com/office/officeart/2005/8/layout/pList1"/>
    <dgm:cxn modelId="{C91A421C-C6F1-4849-8C08-030B807C589C}" type="presParOf" srcId="{D1EAB47A-767B-40A9-88B6-4090779123BE}" destId="{2FE6BFC6-271A-4F33-9FB1-9D5DF311F617}" srcOrd="2" destOrd="0" presId="urn:microsoft.com/office/officeart/2005/8/layout/pList1"/>
    <dgm:cxn modelId="{A763A172-7740-4A8B-8A17-DB8EF8BDAEBC}" type="presParOf" srcId="{2FE6BFC6-271A-4F33-9FB1-9D5DF311F617}" destId="{5A601785-6ED6-463E-BA42-E68897357920}" srcOrd="0" destOrd="0" presId="urn:microsoft.com/office/officeart/2005/8/layout/pList1"/>
    <dgm:cxn modelId="{4B75DF3D-CDD9-4BDD-B513-2C018FF9F132}" type="presParOf" srcId="{2FE6BFC6-271A-4F33-9FB1-9D5DF311F617}" destId="{DDE20D96-A7D9-481E-B783-6884E51D049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BEE529-010E-478D-8674-FFD3D044286B}"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D8CA74DA-F526-4AA2-8B30-2711C10BD9A8}">
      <dgm:prSet phldrT="[Text]" custT="1"/>
      <dgm:spPr/>
      <dgm:t>
        <a:bodyPr/>
        <a:lstStyle/>
        <a:p>
          <a:r>
            <a:rPr lang="en-US" sz="1200" b="1" dirty="0">
              <a:solidFill>
                <a:schemeClr val="tx1"/>
              </a:solidFill>
              <a:latin typeface="Segoe UI Semilight" panose="020B0402040204020203" pitchFamily="34" charset="0"/>
              <a:cs typeface="Segoe UI Semilight" panose="020B0402040204020203" pitchFamily="34" charset="0"/>
            </a:rPr>
            <a:t>Hatching stage</a:t>
          </a:r>
        </a:p>
      </dgm:t>
    </dgm:pt>
    <dgm:pt modelId="{8944CA9F-9103-42D9-B7E3-434AD5D6CBCB}" type="parTrans" cxnId="{6FBE636C-B678-4FB6-B82E-231B64457426}">
      <dgm:prSet/>
      <dgm:spPr/>
      <dgm:t>
        <a:bodyPr/>
        <a:lstStyle/>
        <a:p>
          <a:endParaRPr lang="en-US" sz="1400" b="1">
            <a:solidFill>
              <a:schemeClr val="tx1"/>
            </a:solidFill>
          </a:endParaRPr>
        </a:p>
      </dgm:t>
    </dgm:pt>
    <dgm:pt modelId="{BACE9364-6DF6-402F-82B9-A8A847C64947}" type="sibTrans" cxnId="{6FBE636C-B678-4FB6-B82E-231B64457426}">
      <dgm:prSet custT="1"/>
      <dgm:spPr/>
      <dgm:t>
        <a:bodyPr/>
        <a:lstStyle/>
        <a:p>
          <a:endParaRPr lang="en-US" sz="1400" b="1">
            <a:solidFill>
              <a:schemeClr val="tx1"/>
            </a:solidFill>
          </a:endParaRPr>
        </a:p>
      </dgm:t>
    </dgm:pt>
    <dgm:pt modelId="{82307414-B1B0-4BF9-B70A-1B2F83FB0223}">
      <dgm:prSet phldrT="[Text]" custT="1"/>
      <dgm:spPr/>
      <dgm:t>
        <a:bodyPr/>
        <a:lstStyle/>
        <a:p>
          <a:r>
            <a:rPr lang="en-US" sz="1200" b="1" dirty="0">
              <a:solidFill>
                <a:schemeClr val="tx1"/>
              </a:solidFill>
              <a:latin typeface="Segoe UI Semilight" panose="020B0402040204020203" pitchFamily="34" charset="0"/>
              <a:cs typeface="Segoe UI Semilight" panose="020B0402040204020203" pitchFamily="34" charset="0"/>
            </a:rPr>
            <a:t>Swimming stage</a:t>
          </a:r>
        </a:p>
      </dgm:t>
    </dgm:pt>
    <dgm:pt modelId="{F093497C-3387-4A01-BEC5-CD0AE595EA75}" type="parTrans" cxnId="{DBD434C8-6F77-4D62-BCDA-1AF7C793A94E}">
      <dgm:prSet/>
      <dgm:spPr/>
      <dgm:t>
        <a:bodyPr/>
        <a:lstStyle/>
        <a:p>
          <a:endParaRPr lang="en-US" sz="1400" b="1">
            <a:solidFill>
              <a:schemeClr val="tx1"/>
            </a:solidFill>
          </a:endParaRPr>
        </a:p>
      </dgm:t>
    </dgm:pt>
    <dgm:pt modelId="{FEE02ED4-4027-47A7-9716-CE9AB8F09C9F}" type="sibTrans" cxnId="{DBD434C8-6F77-4D62-BCDA-1AF7C793A94E}">
      <dgm:prSet custT="1"/>
      <dgm:spPr/>
      <dgm:t>
        <a:bodyPr/>
        <a:lstStyle/>
        <a:p>
          <a:endParaRPr lang="en-US" sz="1400" b="1">
            <a:solidFill>
              <a:schemeClr val="tx1"/>
            </a:solidFill>
          </a:endParaRPr>
        </a:p>
      </dgm:t>
    </dgm:pt>
    <dgm:pt modelId="{11946216-5B8A-42F8-9F97-68CBDED4D2F1}">
      <dgm:prSet phldrT="[Text]" custT="1"/>
      <dgm:spPr/>
      <dgm:t>
        <a:bodyPr/>
        <a:lstStyle/>
        <a:p>
          <a:r>
            <a:rPr lang="en-US" sz="1200" b="1" dirty="0" err="1">
              <a:solidFill>
                <a:schemeClr val="tx1"/>
              </a:solidFill>
              <a:latin typeface="Segoe UI Semilight" panose="020B0402040204020203" pitchFamily="34" charset="0"/>
              <a:cs typeface="Segoe UI Semilight" panose="020B0402040204020203" pitchFamily="34" charset="0"/>
            </a:rPr>
            <a:t>Opercular</a:t>
          </a:r>
          <a:r>
            <a:rPr lang="en-US" sz="1200" b="1" dirty="0">
              <a:solidFill>
                <a:schemeClr val="tx1"/>
              </a:solidFill>
              <a:latin typeface="Segoe UI Semilight" panose="020B0402040204020203" pitchFamily="34" charset="0"/>
              <a:cs typeface="Segoe UI Semilight" panose="020B0402040204020203" pitchFamily="34" charset="0"/>
            </a:rPr>
            <a:t> stage</a:t>
          </a:r>
        </a:p>
      </dgm:t>
    </dgm:pt>
    <dgm:pt modelId="{80003146-6AC8-441F-9B0E-95C2F38F8E51}" type="parTrans" cxnId="{389624F1-65D2-4E58-A95A-87D1D4388143}">
      <dgm:prSet/>
      <dgm:spPr/>
      <dgm:t>
        <a:bodyPr/>
        <a:lstStyle/>
        <a:p>
          <a:endParaRPr lang="en-US" sz="1400" b="1">
            <a:solidFill>
              <a:schemeClr val="tx1"/>
            </a:solidFill>
          </a:endParaRPr>
        </a:p>
      </dgm:t>
    </dgm:pt>
    <dgm:pt modelId="{AF5C247B-FE9E-4304-B284-014AD455619D}" type="sibTrans" cxnId="{389624F1-65D2-4E58-A95A-87D1D4388143}">
      <dgm:prSet custT="1"/>
      <dgm:spPr/>
      <dgm:t>
        <a:bodyPr/>
        <a:lstStyle/>
        <a:p>
          <a:endParaRPr lang="en-US" sz="1400" b="1">
            <a:solidFill>
              <a:schemeClr val="tx1"/>
            </a:solidFill>
          </a:endParaRPr>
        </a:p>
      </dgm:t>
    </dgm:pt>
    <dgm:pt modelId="{85829199-276E-4CF7-A6EA-44A9D74572B1}">
      <dgm:prSet phldrT="[Text]" custT="1"/>
      <dgm:spPr/>
      <dgm:t>
        <a:bodyPr/>
        <a:lstStyle/>
        <a:p>
          <a:pPr rtl="1"/>
          <a:r>
            <a:rPr lang="en-US" sz="1200" b="1" dirty="0">
              <a:solidFill>
                <a:schemeClr val="tx1"/>
              </a:solidFill>
              <a:latin typeface="Segoe UI Semilight" panose="020B0402040204020203" pitchFamily="34" charset="0"/>
              <a:cs typeface="Segoe UI Semilight" panose="020B0402040204020203" pitchFamily="34" charset="0"/>
            </a:rPr>
            <a:t>Metamorphosis stage </a:t>
          </a:r>
        </a:p>
      </dgm:t>
    </dgm:pt>
    <dgm:pt modelId="{A33BAF63-BADB-4C71-BB7B-DF09E4C3A0B7}" type="parTrans" cxnId="{5A48D53A-259B-42D5-B43C-F3B02A4A6D77}">
      <dgm:prSet/>
      <dgm:spPr/>
      <dgm:t>
        <a:bodyPr/>
        <a:lstStyle/>
        <a:p>
          <a:endParaRPr lang="en-US" sz="1400" b="1">
            <a:solidFill>
              <a:schemeClr val="tx1"/>
            </a:solidFill>
          </a:endParaRPr>
        </a:p>
      </dgm:t>
    </dgm:pt>
    <dgm:pt modelId="{951811EC-B62C-40D1-8E0D-6A7F66085558}" type="sibTrans" cxnId="{5A48D53A-259B-42D5-B43C-F3B02A4A6D77}">
      <dgm:prSet/>
      <dgm:spPr/>
      <dgm:t>
        <a:bodyPr/>
        <a:lstStyle/>
        <a:p>
          <a:endParaRPr lang="en-US" sz="1400" b="1">
            <a:solidFill>
              <a:schemeClr val="tx1"/>
            </a:solidFill>
          </a:endParaRPr>
        </a:p>
      </dgm:t>
    </dgm:pt>
    <dgm:pt modelId="{1269029E-99EF-4455-A712-0FEB8DD0377A}" type="pres">
      <dgm:prSet presAssocID="{6BBEE529-010E-478D-8674-FFD3D044286B}" presName="linearFlow" presStyleCnt="0">
        <dgm:presLayoutVars>
          <dgm:resizeHandles val="exact"/>
        </dgm:presLayoutVars>
      </dgm:prSet>
      <dgm:spPr/>
    </dgm:pt>
    <dgm:pt modelId="{1330E415-7B5F-423C-883E-C1B69F06382D}" type="pres">
      <dgm:prSet presAssocID="{D8CA74DA-F526-4AA2-8B30-2711C10BD9A8}" presName="node" presStyleLbl="node1" presStyleIdx="0" presStyleCnt="4" custScaleX="153725">
        <dgm:presLayoutVars>
          <dgm:bulletEnabled val="1"/>
        </dgm:presLayoutVars>
      </dgm:prSet>
      <dgm:spPr/>
    </dgm:pt>
    <dgm:pt modelId="{00BBB00F-D205-4748-8DD9-C441172F9FA7}" type="pres">
      <dgm:prSet presAssocID="{BACE9364-6DF6-402F-82B9-A8A847C64947}" presName="sibTrans" presStyleLbl="sibTrans2D1" presStyleIdx="0" presStyleCnt="3"/>
      <dgm:spPr/>
    </dgm:pt>
    <dgm:pt modelId="{AEBBA81B-7E02-486E-9F91-5AA95E52B0E9}" type="pres">
      <dgm:prSet presAssocID="{BACE9364-6DF6-402F-82B9-A8A847C64947}" presName="connectorText" presStyleLbl="sibTrans2D1" presStyleIdx="0" presStyleCnt="3"/>
      <dgm:spPr/>
    </dgm:pt>
    <dgm:pt modelId="{D3A4747D-BDB4-4E74-BCA0-87266FB96930}" type="pres">
      <dgm:prSet presAssocID="{82307414-B1B0-4BF9-B70A-1B2F83FB0223}" presName="node" presStyleLbl="node1" presStyleIdx="1" presStyleCnt="4" custScaleX="153725">
        <dgm:presLayoutVars>
          <dgm:bulletEnabled val="1"/>
        </dgm:presLayoutVars>
      </dgm:prSet>
      <dgm:spPr/>
    </dgm:pt>
    <dgm:pt modelId="{17959231-9F5F-404A-A337-A8F0E6C42F7D}" type="pres">
      <dgm:prSet presAssocID="{FEE02ED4-4027-47A7-9716-CE9AB8F09C9F}" presName="sibTrans" presStyleLbl="sibTrans2D1" presStyleIdx="1" presStyleCnt="3"/>
      <dgm:spPr/>
    </dgm:pt>
    <dgm:pt modelId="{5501ABD5-4FFF-49AE-BC8D-AD0AB41D8466}" type="pres">
      <dgm:prSet presAssocID="{FEE02ED4-4027-47A7-9716-CE9AB8F09C9F}" presName="connectorText" presStyleLbl="sibTrans2D1" presStyleIdx="1" presStyleCnt="3"/>
      <dgm:spPr/>
    </dgm:pt>
    <dgm:pt modelId="{F4D16254-E38A-48ED-89C1-B2DB2EA0F1C7}" type="pres">
      <dgm:prSet presAssocID="{11946216-5B8A-42F8-9F97-68CBDED4D2F1}" presName="node" presStyleLbl="node1" presStyleIdx="2" presStyleCnt="4" custScaleX="153725">
        <dgm:presLayoutVars>
          <dgm:bulletEnabled val="1"/>
        </dgm:presLayoutVars>
      </dgm:prSet>
      <dgm:spPr/>
    </dgm:pt>
    <dgm:pt modelId="{115B3D7A-B466-472B-87AA-AF74C33D3690}" type="pres">
      <dgm:prSet presAssocID="{AF5C247B-FE9E-4304-B284-014AD455619D}" presName="sibTrans" presStyleLbl="sibTrans2D1" presStyleIdx="2" presStyleCnt="3"/>
      <dgm:spPr/>
    </dgm:pt>
    <dgm:pt modelId="{42A72CF6-AB09-4B9A-B06B-03C624C46E9A}" type="pres">
      <dgm:prSet presAssocID="{AF5C247B-FE9E-4304-B284-014AD455619D}" presName="connectorText" presStyleLbl="sibTrans2D1" presStyleIdx="2" presStyleCnt="3"/>
      <dgm:spPr/>
    </dgm:pt>
    <dgm:pt modelId="{4D1B4A64-273F-44DA-87F5-2289FB9CF4C8}" type="pres">
      <dgm:prSet presAssocID="{85829199-276E-4CF7-A6EA-44A9D74572B1}" presName="node" presStyleLbl="node1" presStyleIdx="3" presStyleCnt="4" custScaleX="153725">
        <dgm:presLayoutVars>
          <dgm:bulletEnabled val="1"/>
        </dgm:presLayoutVars>
      </dgm:prSet>
      <dgm:spPr/>
    </dgm:pt>
  </dgm:ptLst>
  <dgm:cxnLst>
    <dgm:cxn modelId="{5A48D53A-259B-42D5-B43C-F3B02A4A6D77}" srcId="{6BBEE529-010E-478D-8674-FFD3D044286B}" destId="{85829199-276E-4CF7-A6EA-44A9D74572B1}" srcOrd="3" destOrd="0" parTransId="{A33BAF63-BADB-4C71-BB7B-DF09E4C3A0B7}" sibTransId="{951811EC-B62C-40D1-8E0D-6A7F66085558}"/>
    <dgm:cxn modelId="{5255A867-3FD7-4C16-864F-EA51808E972C}" type="presOf" srcId="{85829199-276E-4CF7-A6EA-44A9D74572B1}" destId="{4D1B4A64-273F-44DA-87F5-2289FB9CF4C8}" srcOrd="0" destOrd="0" presId="urn:microsoft.com/office/officeart/2005/8/layout/process2"/>
    <dgm:cxn modelId="{2A5D5D68-D4FC-4310-B777-F516426A2EA9}" type="presOf" srcId="{BACE9364-6DF6-402F-82B9-A8A847C64947}" destId="{00BBB00F-D205-4748-8DD9-C441172F9FA7}" srcOrd="0" destOrd="0" presId="urn:microsoft.com/office/officeart/2005/8/layout/process2"/>
    <dgm:cxn modelId="{6FBE636C-B678-4FB6-B82E-231B64457426}" srcId="{6BBEE529-010E-478D-8674-FFD3D044286B}" destId="{D8CA74DA-F526-4AA2-8B30-2711C10BD9A8}" srcOrd="0" destOrd="0" parTransId="{8944CA9F-9103-42D9-B7E3-434AD5D6CBCB}" sibTransId="{BACE9364-6DF6-402F-82B9-A8A847C64947}"/>
    <dgm:cxn modelId="{68CC8C6C-EADE-46B4-ABC0-934781B411FC}" type="presOf" srcId="{FEE02ED4-4027-47A7-9716-CE9AB8F09C9F}" destId="{5501ABD5-4FFF-49AE-BC8D-AD0AB41D8466}" srcOrd="1" destOrd="0" presId="urn:microsoft.com/office/officeart/2005/8/layout/process2"/>
    <dgm:cxn modelId="{2A4C6283-585F-400B-BB7B-2C70ABF1DD3E}" type="presOf" srcId="{11946216-5B8A-42F8-9F97-68CBDED4D2F1}" destId="{F4D16254-E38A-48ED-89C1-B2DB2EA0F1C7}" srcOrd="0" destOrd="0" presId="urn:microsoft.com/office/officeart/2005/8/layout/process2"/>
    <dgm:cxn modelId="{5624D08A-4AB1-4F1B-9E5D-D05E870A505D}" type="presOf" srcId="{D8CA74DA-F526-4AA2-8B30-2711C10BD9A8}" destId="{1330E415-7B5F-423C-883E-C1B69F06382D}" srcOrd="0" destOrd="0" presId="urn:microsoft.com/office/officeart/2005/8/layout/process2"/>
    <dgm:cxn modelId="{35ABF78B-415C-49FF-8545-DAD5BFB9F983}" type="presOf" srcId="{AF5C247B-FE9E-4304-B284-014AD455619D}" destId="{42A72CF6-AB09-4B9A-B06B-03C624C46E9A}" srcOrd="1" destOrd="0" presId="urn:microsoft.com/office/officeart/2005/8/layout/process2"/>
    <dgm:cxn modelId="{0B25E599-32AB-43AF-A084-B6B3246E06C9}" type="presOf" srcId="{AF5C247B-FE9E-4304-B284-014AD455619D}" destId="{115B3D7A-B466-472B-87AA-AF74C33D3690}" srcOrd="0" destOrd="0" presId="urn:microsoft.com/office/officeart/2005/8/layout/process2"/>
    <dgm:cxn modelId="{5E5CF5AA-A137-44B3-B158-17C24CFF2EC2}" type="presOf" srcId="{82307414-B1B0-4BF9-B70A-1B2F83FB0223}" destId="{D3A4747D-BDB4-4E74-BCA0-87266FB96930}" srcOrd="0" destOrd="0" presId="urn:microsoft.com/office/officeart/2005/8/layout/process2"/>
    <dgm:cxn modelId="{01B198AF-7629-4B25-985B-3012CEBA428D}" type="presOf" srcId="{6BBEE529-010E-478D-8674-FFD3D044286B}" destId="{1269029E-99EF-4455-A712-0FEB8DD0377A}" srcOrd="0" destOrd="0" presId="urn:microsoft.com/office/officeart/2005/8/layout/process2"/>
    <dgm:cxn modelId="{DBD434C8-6F77-4D62-BCDA-1AF7C793A94E}" srcId="{6BBEE529-010E-478D-8674-FFD3D044286B}" destId="{82307414-B1B0-4BF9-B70A-1B2F83FB0223}" srcOrd="1" destOrd="0" parTransId="{F093497C-3387-4A01-BEC5-CD0AE595EA75}" sibTransId="{FEE02ED4-4027-47A7-9716-CE9AB8F09C9F}"/>
    <dgm:cxn modelId="{3477D4D9-AE8A-415B-A24F-EB4AF8C5EB1D}" type="presOf" srcId="{FEE02ED4-4027-47A7-9716-CE9AB8F09C9F}" destId="{17959231-9F5F-404A-A337-A8F0E6C42F7D}" srcOrd="0" destOrd="0" presId="urn:microsoft.com/office/officeart/2005/8/layout/process2"/>
    <dgm:cxn modelId="{F28DAAEC-7229-4FC2-9533-A7671F1757A2}" type="presOf" srcId="{BACE9364-6DF6-402F-82B9-A8A847C64947}" destId="{AEBBA81B-7E02-486E-9F91-5AA95E52B0E9}" srcOrd="1" destOrd="0" presId="urn:microsoft.com/office/officeart/2005/8/layout/process2"/>
    <dgm:cxn modelId="{389624F1-65D2-4E58-A95A-87D1D4388143}" srcId="{6BBEE529-010E-478D-8674-FFD3D044286B}" destId="{11946216-5B8A-42F8-9F97-68CBDED4D2F1}" srcOrd="2" destOrd="0" parTransId="{80003146-6AC8-441F-9B0E-95C2F38F8E51}" sibTransId="{AF5C247B-FE9E-4304-B284-014AD455619D}"/>
    <dgm:cxn modelId="{B8D7A608-A618-4884-BAD3-1F98BC382D17}" type="presParOf" srcId="{1269029E-99EF-4455-A712-0FEB8DD0377A}" destId="{1330E415-7B5F-423C-883E-C1B69F06382D}" srcOrd="0" destOrd="0" presId="urn:microsoft.com/office/officeart/2005/8/layout/process2"/>
    <dgm:cxn modelId="{8D07A06D-7B8E-4A82-8ED0-23679C374B83}" type="presParOf" srcId="{1269029E-99EF-4455-A712-0FEB8DD0377A}" destId="{00BBB00F-D205-4748-8DD9-C441172F9FA7}" srcOrd="1" destOrd="0" presId="urn:microsoft.com/office/officeart/2005/8/layout/process2"/>
    <dgm:cxn modelId="{490215FB-13CB-4295-B948-4160BDBF864E}" type="presParOf" srcId="{00BBB00F-D205-4748-8DD9-C441172F9FA7}" destId="{AEBBA81B-7E02-486E-9F91-5AA95E52B0E9}" srcOrd="0" destOrd="0" presId="urn:microsoft.com/office/officeart/2005/8/layout/process2"/>
    <dgm:cxn modelId="{258290FE-7C1A-4A09-9633-8133F74B5B54}" type="presParOf" srcId="{1269029E-99EF-4455-A712-0FEB8DD0377A}" destId="{D3A4747D-BDB4-4E74-BCA0-87266FB96930}" srcOrd="2" destOrd="0" presId="urn:microsoft.com/office/officeart/2005/8/layout/process2"/>
    <dgm:cxn modelId="{E64405C6-E6D7-47D4-8A03-32C333507523}" type="presParOf" srcId="{1269029E-99EF-4455-A712-0FEB8DD0377A}" destId="{17959231-9F5F-404A-A337-A8F0E6C42F7D}" srcOrd="3" destOrd="0" presId="urn:microsoft.com/office/officeart/2005/8/layout/process2"/>
    <dgm:cxn modelId="{619F8B9B-F27B-4159-9EEF-EC98B7647DAB}" type="presParOf" srcId="{17959231-9F5F-404A-A337-A8F0E6C42F7D}" destId="{5501ABD5-4FFF-49AE-BC8D-AD0AB41D8466}" srcOrd="0" destOrd="0" presId="urn:microsoft.com/office/officeart/2005/8/layout/process2"/>
    <dgm:cxn modelId="{72081562-D83D-4AC7-B008-1C5997A0F05A}" type="presParOf" srcId="{1269029E-99EF-4455-A712-0FEB8DD0377A}" destId="{F4D16254-E38A-48ED-89C1-B2DB2EA0F1C7}" srcOrd="4" destOrd="0" presId="urn:microsoft.com/office/officeart/2005/8/layout/process2"/>
    <dgm:cxn modelId="{247DD261-7D60-4F3B-A24C-3DEE2BC92EF8}" type="presParOf" srcId="{1269029E-99EF-4455-A712-0FEB8DD0377A}" destId="{115B3D7A-B466-472B-87AA-AF74C33D3690}" srcOrd="5" destOrd="0" presId="urn:microsoft.com/office/officeart/2005/8/layout/process2"/>
    <dgm:cxn modelId="{CE406987-2E30-406A-A477-0128DBC39BF2}" type="presParOf" srcId="{115B3D7A-B466-472B-87AA-AF74C33D3690}" destId="{42A72CF6-AB09-4B9A-B06B-03C624C46E9A}" srcOrd="0" destOrd="0" presId="urn:microsoft.com/office/officeart/2005/8/layout/process2"/>
    <dgm:cxn modelId="{02E64A95-5BD0-497D-833A-E3489EDA8E8F}" type="presParOf" srcId="{1269029E-99EF-4455-A712-0FEB8DD0377A}" destId="{4D1B4A64-273F-44DA-87F5-2289FB9CF4C8}"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3416D8-A45A-4535-AF14-5DBCD9EAEAEB}"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A987DB9-1E45-4F13-A918-D979BA6C2D88}">
      <dgm:prSet phldrT="[Text]" custT="1"/>
      <dgm:spPr>
        <a:xfrm>
          <a:off x="1000766" y="1245586"/>
          <a:ext cx="1771398" cy="425696"/>
        </a:xfrm>
        <a:noFill/>
        <a:ln w="12700" cap="flat" cmpd="sng" algn="ctr">
          <a:solidFill>
            <a:sysClr val="window" lastClr="FFFFFF">
              <a:hueOff val="0"/>
              <a:satOff val="0"/>
              <a:lumOff val="0"/>
              <a:alphaOff val="0"/>
            </a:sysClr>
          </a:solidFill>
          <a:prstDash val="solid"/>
          <a:miter lim="800000"/>
        </a:ln>
        <a:effectLst/>
      </dgm:spPr>
      <dgm:t>
        <a:bodyPr/>
        <a:lstStyle/>
        <a:p>
          <a:r>
            <a:rPr lang="ar-SA" sz="1600" b="1" dirty="0">
              <a:solidFill>
                <a:schemeClr val="accent1"/>
              </a:solidFill>
              <a:latin typeface="Segoe UI Semilight" panose="020B0402040204020203" pitchFamily="34" charset="0"/>
              <a:ea typeface="+mn-ea"/>
              <a:cs typeface="Segoe UI Semilight" panose="020B0402040204020203" pitchFamily="34" charset="0"/>
            </a:rPr>
            <a:t>زعنفة ذيلية قوية</a:t>
          </a:r>
          <a:endParaRPr lang="en-US" sz="1600" b="1" dirty="0">
            <a:solidFill>
              <a:schemeClr val="accent1"/>
            </a:solidFill>
            <a:latin typeface="Segoe UI Semilight" panose="020B0402040204020203" pitchFamily="34" charset="0"/>
            <a:ea typeface="+mn-ea"/>
            <a:cs typeface="Segoe UI Semilight" panose="020B0402040204020203" pitchFamily="34" charset="0"/>
          </a:endParaRPr>
        </a:p>
      </dgm:t>
    </dgm:pt>
    <dgm:pt modelId="{74DAD700-0BE4-44C5-BF1A-A19221E0B469}" type="parTrans" cxnId="{7A421C43-FF04-4C08-ADB5-861E07D908DC}">
      <dgm:prSet/>
      <dgm:spPr/>
      <dgm:t>
        <a:bodyPr/>
        <a:lstStyle/>
        <a:p>
          <a:endParaRPr lang="en-US" sz="1600"/>
        </a:p>
      </dgm:t>
    </dgm:pt>
    <dgm:pt modelId="{4D300B0A-F436-43B4-9AC5-7C53B5F40651}" type="sibTrans" cxnId="{7A421C43-FF04-4C08-ADB5-861E07D908DC}">
      <dgm:prSet/>
      <dgm:spPr/>
      <dgm:t>
        <a:bodyPr/>
        <a:lstStyle/>
        <a:p>
          <a:endParaRPr lang="en-US" sz="1600"/>
        </a:p>
      </dgm:t>
    </dgm:pt>
    <dgm:pt modelId="{85A7902D-1423-4107-A465-4BB8C403B639}">
      <dgm:prSet phldrT="[Text]" custT="1"/>
      <dgm:spPr>
        <a:xfrm>
          <a:off x="1000766" y="3133675"/>
          <a:ext cx="1771398" cy="425696"/>
        </a:xfrm>
        <a:noFill/>
        <a:ln w="12700" cap="flat" cmpd="sng" algn="ctr">
          <a:solidFill>
            <a:sysClr val="window" lastClr="FFFFFF">
              <a:hueOff val="0"/>
              <a:satOff val="0"/>
              <a:lumOff val="0"/>
              <a:alphaOff val="0"/>
            </a:sysClr>
          </a:solidFill>
          <a:prstDash val="solid"/>
          <a:miter lim="800000"/>
        </a:ln>
        <a:effectLst/>
      </dgm:spPr>
      <dgm:t>
        <a:bodyPr/>
        <a:lstStyle/>
        <a:p>
          <a:r>
            <a:rPr lang="ar-SA" sz="1600" b="1" dirty="0">
              <a:solidFill>
                <a:schemeClr val="accent1"/>
              </a:solidFill>
              <a:latin typeface="Segoe UI Semilight" panose="020B0402040204020203" pitchFamily="34" charset="0"/>
              <a:ea typeface="+mn-ea"/>
              <a:cs typeface="Segoe UI Semilight" panose="020B0402040204020203" pitchFamily="34" charset="0"/>
            </a:rPr>
            <a:t>ظهور الخياشيم</a:t>
          </a:r>
          <a:endParaRPr lang="en-US" sz="1600" b="1" dirty="0">
            <a:solidFill>
              <a:schemeClr val="accent1"/>
            </a:solidFill>
            <a:latin typeface="Segoe UI Semilight" panose="020B0402040204020203" pitchFamily="34" charset="0"/>
            <a:ea typeface="+mn-ea"/>
            <a:cs typeface="Segoe UI Semilight" panose="020B0402040204020203" pitchFamily="34" charset="0"/>
          </a:endParaRPr>
        </a:p>
      </dgm:t>
    </dgm:pt>
    <dgm:pt modelId="{0F941593-134D-4AC0-8DC3-4419791DF333}" type="parTrans" cxnId="{C5CD4BA6-6050-4C6E-912E-844697A5C6B1}">
      <dgm:prSet/>
      <dgm:spPr/>
      <dgm:t>
        <a:bodyPr/>
        <a:lstStyle/>
        <a:p>
          <a:endParaRPr lang="en-US" sz="1600"/>
        </a:p>
      </dgm:t>
    </dgm:pt>
    <dgm:pt modelId="{023E56A5-71A7-4923-B9A9-2428ED8DB9A3}" type="sibTrans" cxnId="{C5CD4BA6-6050-4C6E-912E-844697A5C6B1}">
      <dgm:prSet/>
      <dgm:spPr/>
      <dgm:t>
        <a:bodyPr/>
        <a:lstStyle/>
        <a:p>
          <a:endParaRPr lang="en-US" sz="1600"/>
        </a:p>
      </dgm:t>
    </dgm:pt>
    <dgm:pt modelId="{DC285887-077B-4D3E-B220-1EF0E9574349}" type="pres">
      <dgm:prSet presAssocID="{443416D8-A45A-4535-AF14-5DBCD9EAEAEB}" presName="Name0" presStyleCnt="0">
        <dgm:presLayoutVars>
          <dgm:dir/>
          <dgm:resizeHandles val="exact"/>
        </dgm:presLayoutVars>
      </dgm:prSet>
      <dgm:spPr/>
    </dgm:pt>
    <dgm:pt modelId="{17A65638-EF97-49E4-BDE0-105DAD59C0D8}" type="pres">
      <dgm:prSet presAssocID="{BA987DB9-1E45-4F13-A918-D979BA6C2D88}" presName="compNode" presStyleCnt="0"/>
      <dgm:spPr/>
    </dgm:pt>
    <dgm:pt modelId="{EBDF095C-B607-4A5F-8467-19058D540044}" type="pres">
      <dgm:prSet presAssocID="{BA987DB9-1E45-4F13-A918-D979BA6C2D88}" presName="pictRect" presStyleLbl="node1" presStyleIdx="0" presStyleCnt="2"/>
      <dgm:spPr>
        <a:blipFill rotWithShape="1">
          <a:blip xmlns:r="http://schemas.openxmlformats.org/officeDocument/2006/relationships" r:embed="rId1"/>
          <a:stretch>
            <a:fillRect/>
          </a:stretch>
        </a:blipFill>
      </dgm:spPr>
    </dgm:pt>
    <dgm:pt modelId="{819F8618-CA45-4327-A8A9-9B001587225B}" type="pres">
      <dgm:prSet presAssocID="{BA987DB9-1E45-4F13-A918-D979BA6C2D88}" presName="textRect" presStyleLbl="revTx" presStyleIdx="0" presStyleCnt="2" custScaleY="52938" custLinFactNeighborY="-23108">
        <dgm:presLayoutVars>
          <dgm:bulletEnabled val="1"/>
        </dgm:presLayoutVars>
      </dgm:prSet>
      <dgm:spPr>
        <a:prstGeom prst="rect">
          <a:avLst/>
        </a:prstGeom>
      </dgm:spPr>
    </dgm:pt>
    <dgm:pt modelId="{C3DC9E16-666B-4088-ABAD-57A3E7A7F9E4}" type="pres">
      <dgm:prSet presAssocID="{4D300B0A-F436-43B4-9AC5-7C53B5F40651}" presName="sibTrans" presStyleLbl="sibTrans2D1" presStyleIdx="0" presStyleCnt="0"/>
      <dgm:spPr/>
    </dgm:pt>
    <dgm:pt modelId="{75FA99D6-4BE5-4904-8250-38920834AA18}" type="pres">
      <dgm:prSet presAssocID="{85A7902D-1423-4107-A465-4BB8C403B639}" presName="compNode" presStyleCnt="0"/>
      <dgm:spPr/>
    </dgm:pt>
    <dgm:pt modelId="{3A71616E-381E-45A0-8C2F-7B3D43B9FFE4}" type="pres">
      <dgm:prSet presAssocID="{85A7902D-1423-4107-A465-4BB8C403B639}" presName="pictRect" presStyleLbl="node1" presStyleIdx="1" presStyleCnt="2"/>
      <dgm:spPr>
        <a:blipFill rotWithShape="1">
          <a:blip xmlns:r="http://schemas.openxmlformats.org/officeDocument/2006/relationships" r:embed="rId2"/>
          <a:stretch>
            <a:fillRect/>
          </a:stretch>
        </a:blipFill>
      </dgm:spPr>
    </dgm:pt>
    <dgm:pt modelId="{86DC4A20-AB92-4E08-8819-D99A59F11CCE}" type="pres">
      <dgm:prSet presAssocID="{85A7902D-1423-4107-A465-4BB8C403B639}" presName="textRect" presStyleLbl="revTx" presStyleIdx="1" presStyleCnt="2" custScaleY="52938" custLinFactNeighborY="-23108">
        <dgm:presLayoutVars>
          <dgm:bulletEnabled val="1"/>
        </dgm:presLayoutVars>
      </dgm:prSet>
      <dgm:spPr>
        <a:prstGeom prst="rect">
          <a:avLst/>
        </a:prstGeom>
      </dgm:spPr>
    </dgm:pt>
  </dgm:ptLst>
  <dgm:cxnLst>
    <dgm:cxn modelId="{7A421C43-FF04-4C08-ADB5-861E07D908DC}" srcId="{443416D8-A45A-4535-AF14-5DBCD9EAEAEB}" destId="{BA987DB9-1E45-4F13-A918-D979BA6C2D88}" srcOrd="0" destOrd="0" parTransId="{74DAD700-0BE4-44C5-BF1A-A19221E0B469}" sibTransId="{4D300B0A-F436-43B4-9AC5-7C53B5F40651}"/>
    <dgm:cxn modelId="{C5054764-6F1D-4566-829F-1FE3046FE5E2}" type="presOf" srcId="{4D300B0A-F436-43B4-9AC5-7C53B5F40651}" destId="{C3DC9E16-666B-4088-ABAD-57A3E7A7F9E4}" srcOrd="0" destOrd="0" presId="urn:microsoft.com/office/officeart/2005/8/layout/pList1"/>
    <dgm:cxn modelId="{0F3FF5A4-F7BB-4AB6-8EFA-FD5524DA8C9B}" type="presOf" srcId="{443416D8-A45A-4535-AF14-5DBCD9EAEAEB}" destId="{DC285887-077B-4D3E-B220-1EF0E9574349}" srcOrd="0" destOrd="0" presId="urn:microsoft.com/office/officeart/2005/8/layout/pList1"/>
    <dgm:cxn modelId="{C5CD4BA6-6050-4C6E-912E-844697A5C6B1}" srcId="{443416D8-A45A-4535-AF14-5DBCD9EAEAEB}" destId="{85A7902D-1423-4107-A465-4BB8C403B639}" srcOrd="1" destOrd="0" parTransId="{0F941593-134D-4AC0-8DC3-4419791DF333}" sibTransId="{023E56A5-71A7-4923-B9A9-2428ED8DB9A3}"/>
    <dgm:cxn modelId="{8AF7F5EA-4225-470C-AF48-0A68C9D1962B}" type="presOf" srcId="{BA987DB9-1E45-4F13-A918-D979BA6C2D88}" destId="{819F8618-CA45-4327-A8A9-9B001587225B}" srcOrd="0" destOrd="0" presId="urn:microsoft.com/office/officeart/2005/8/layout/pList1"/>
    <dgm:cxn modelId="{E4BF18F4-1413-454C-A06C-0AC66B1A7A23}" type="presOf" srcId="{85A7902D-1423-4107-A465-4BB8C403B639}" destId="{86DC4A20-AB92-4E08-8819-D99A59F11CCE}" srcOrd="0" destOrd="0" presId="urn:microsoft.com/office/officeart/2005/8/layout/pList1"/>
    <dgm:cxn modelId="{E60C45D7-4530-407A-874B-A92A762D661A}" type="presParOf" srcId="{DC285887-077B-4D3E-B220-1EF0E9574349}" destId="{17A65638-EF97-49E4-BDE0-105DAD59C0D8}" srcOrd="0" destOrd="0" presId="urn:microsoft.com/office/officeart/2005/8/layout/pList1"/>
    <dgm:cxn modelId="{3D6F7C00-7F53-4C0E-8166-517AEBB5BA95}" type="presParOf" srcId="{17A65638-EF97-49E4-BDE0-105DAD59C0D8}" destId="{EBDF095C-B607-4A5F-8467-19058D540044}" srcOrd="0" destOrd="0" presId="urn:microsoft.com/office/officeart/2005/8/layout/pList1"/>
    <dgm:cxn modelId="{CB8D3E0A-C602-4338-BBBE-241F4C6C12D8}" type="presParOf" srcId="{17A65638-EF97-49E4-BDE0-105DAD59C0D8}" destId="{819F8618-CA45-4327-A8A9-9B001587225B}" srcOrd="1" destOrd="0" presId="urn:microsoft.com/office/officeart/2005/8/layout/pList1"/>
    <dgm:cxn modelId="{3388EE4A-E3BE-418F-9EB2-513E769B06C4}" type="presParOf" srcId="{DC285887-077B-4D3E-B220-1EF0E9574349}" destId="{C3DC9E16-666B-4088-ABAD-57A3E7A7F9E4}" srcOrd="1" destOrd="0" presId="urn:microsoft.com/office/officeart/2005/8/layout/pList1"/>
    <dgm:cxn modelId="{AC39FAC0-6A86-4628-A169-C6AE6476385C}" type="presParOf" srcId="{DC285887-077B-4D3E-B220-1EF0E9574349}" destId="{75FA99D6-4BE5-4904-8250-38920834AA18}" srcOrd="2" destOrd="0" presId="urn:microsoft.com/office/officeart/2005/8/layout/pList1"/>
    <dgm:cxn modelId="{8B035E07-D9F0-4A55-AB5E-46CB82CE7715}" type="presParOf" srcId="{75FA99D6-4BE5-4904-8250-38920834AA18}" destId="{3A71616E-381E-45A0-8C2F-7B3D43B9FFE4}" srcOrd="0" destOrd="0" presId="urn:microsoft.com/office/officeart/2005/8/layout/pList1"/>
    <dgm:cxn modelId="{19B8F4C9-C7D1-4290-8F6D-005E2AE7DE7B}" type="presParOf" srcId="{75FA99D6-4BE5-4904-8250-38920834AA18}" destId="{86DC4A20-AB92-4E08-8819-D99A59F11CC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5EFBAE-46F0-47B1-A676-209E282CED0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336606D-BFEC-4983-8917-C6DA95CE1730}">
      <dgm:prSet custT="1"/>
      <dgm:spPr/>
      <dgm:t>
        <a:bodyPr/>
        <a:lstStyle/>
        <a:p>
          <a:r>
            <a:rPr lang="ar-SA" sz="1600" b="1" dirty="0">
              <a:solidFill>
                <a:schemeClr val="bg1"/>
              </a:solidFill>
              <a:latin typeface="SABIC Typeface Headline" panose="020B0603060202020204" pitchFamily="34" charset="0"/>
              <a:cs typeface="SABIC Typeface Headline" panose="020B0603060202020204" pitchFamily="34" charset="0"/>
            </a:rPr>
            <a:t>وهذه أمثلة على العمر التقريبي للبرمائيات: </a:t>
          </a:r>
          <a:endParaRPr lang="en-US" sz="1600" b="1" dirty="0">
            <a:solidFill>
              <a:schemeClr val="bg1"/>
            </a:solidFill>
            <a:latin typeface="SABIC Typeface Headline" panose="020B0603060202020204" pitchFamily="34" charset="0"/>
            <a:cs typeface="SABIC Typeface Headline" panose="020B0603060202020204" pitchFamily="34" charset="0"/>
          </a:endParaRPr>
        </a:p>
      </dgm:t>
    </dgm:pt>
    <dgm:pt modelId="{9448A57D-E096-42FE-8723-CBE000ED40B6}" type="parTrans" cxnId="{385AE0AB-2A17-4988-B43A-32930952F27B}">
      <dgm:prSet/>
      <dgm:spPr/>
      <dgm:t>
        <a:bodyPr/>
        <a:lstStyle/>
        <a:p>
          <a:endParaRPr lang="en-US" sz="2400">
            <a:solidFill>
              <a:schemeClr val="tx1">
                <a:lumMod val="75000"/>
                <a:lumOff val="25000"/>
              </a:schemeClr>
            </a:solidFill>
          </a:endParaRPr>
        </a:p>
      </dgm:t>
    </dgm:pt>
    <dgm:pt modelId="{C4FFBCB5-F3E0-4E5F-AF33-31DB631691C7}" type="sibTrans" cxnId="{385AE0AB-2A17-4988-B43A-32930952F27B}">
      <dgm:prSet/>
      <dgm:spPr/>
      <dgm:t>
        <a:bodyPr/>
        <a:lstStyle/>
        <a:p>
          <a:endParaRPr lang="en-US" sz="2400">
            <a:solidFill>
              <a:schemeClr val="tx1">
                <a:lumMod val="75000"/>
                <a:lumOff val="25000"/>
              </a:schemeClr>
            </a:solidFill>
          </a:endParaRPr>
        </a:p>
      </dgm:t>
    </dgm:pt>
    <dgm:pt modelId="{1777DD81-3E18-4A01-867B-0B27B4F0A8A0}">
      <dgm:prSet phldrT="[Text]" custT="1"/>
      <dgm:spPr/>
      <dgm:t>
        <a:bodyPr/>
        <a:lstStyle/>
        <a:p>
          <a:pPr algn="l"/>
          <a:r>
            <a:rPr lang="en-US" sz="1400" b="1" dirty="0">
              <a:solidFill>
                <a:schemeClr val="tx1"/>
              </a:solidFill>
              <a:latin typeface="Segoe UI Semilight" panose="020B0402040204020203" pitchFamily="34" charset="0"/>
              <a:cs typeface="Segoe UI Semilight" panose="020B0402040204020203" pitchFamily="34" charset="0"/>
            </a:rPr>
            <a:t>Siren -			</a:t>
          </a:r>
          <a:r>
            <a:rPr lang="ar-SA" sz="1400" b="1" dirty="0">
              <a:solidFill>
                <a:schemeClr val="tx1"/>
              </a:solidFill>
              <a:latin typeface="Segoe UI Semilight" panose="020B0402040204020203" pitchFamily="34" charset="0"/>
              <a:cs typeface="Segoe UI Semilight" panose="020B0402040204020203" pitchFamily="34" charset="0"/>
            </a:rPr>
            <a:t>	</a:t>
          </a:r>
          <a:r>
            <a:rPr lang="en-US" sz="1400" b="1" dirty="0">
              <a:solidFill>
                <a:schemeClr val="tx1"/>
              </a:solidFill>
              <a:latin typeface="Segoe UI Semilight" panose="020B0402040204020203" pitchFamily="34" charset="0"/>
              <a:cs typeface="Segoe UI Semilight" panose="020B0402040204020203" pitchFamily="34" charset="0"/>
            </a:rPr>
            <a:t>25 years.</a:t>
          </a:r>
          <a:endParaRPr lang="en-US" sz="1400" dirty="0">
            <a:solidFill>
              <a:schemeClr val="tx1"/>
            </a:solidFill>
            <a:latin typeface="Segoe UI Semilight" panose="020B0402040204020203" pitchFamily="34" charset="0"/>
            <a:cs typeface="Segoe UI Semilight" panose="020B0402040204020203" pitchFamily="34" charset="0"/>
          </a:endParaRPr>
        </a:p>
      </dgm:t>
    </dgm:pt>
    <dgm:pt modelId="{4EB31D4D-F9E9-407C-A053-4E6D2D235C5F}" type="parTrans" cxnId="{942EF413-D5E7-4B04-9347-6B4F0E07B7E2}">
      <dgm:prSet/>
      <dgm:spPr/>
      <dgm:t>
        <a:bodyPr/>
        <a:lstStyle/>
        <a:p>
          <a:endParaRPr lang="en-US" sz="2400">
            <a:solidFill>
              <a:schemeClr val="tx1">
                <a:lumMod val="75000"/>
                <a:lumOff val="25000"/>
              </a:schemeClr>
            </a:solidFill>
          </a:endParaRPr>
        </a:p>
      </dgm:t>
    </dgm:pt>
    <dgm:pt modelId="{A51C67E2-80B2-4830-8EC3-0C1DF21FCD48}" type="sibTrans" cxnId="{942EF413-D5E7-4B04-9347-6B4F0E07B7E2}">
      <dgm:prSet/>
      <dgm:spPr/>
      <dgm:t>
        <a:bodyPr/>
        <a:lstStyle/>
        <a:p>
          <a:endParaRPr lang="en-US" sz="2400">
            <a:solidFill>
              <a:schemeClr val="tx1">
                <a:lumMod val="75000"/>
                <a:lumOff val="25000"/>
              </a:schemeClr>
            </a:solidFill>
          </a:endParaRPr>
        </a:p>
      </dgm:t>
    </dgm:pt>
    <dgm:pt modelId="{900008FB-AB78-48AB-AA1F-75493E229B53}">
      <dgm:prSet custT="1"/>
      <dgm:spPr/>
      <dgm:t>
        <a:bodyPr/>
        <a:lstStyle/>
        <a:p>
          <a:pPr algn="l"/>
          <a:r>
            <a:rPr lang="en-US" sz="1400" b="1" dirty="0">
              <a:solidFill>
                <a:schemeClr val="tx1"/>
              </a:solidFill>
              <a:latin typeface="Segoe UI Semilight" panose="020B0402040204020203" pitchFamily="34" charset="0"/>
              <a:cs typeface="Segoe UI Semilight" panose="020B0402040204020203" pitchFamily="34" charset="0"/>
            </a:rPr>
            <a:t>Salamander-			25 years.</a:t>
          </a:r>
        </a:p>
      </dgm:t>
    </dgm:pt>
    <dgm:pt modelId="{C3133973-4105-4E46-9716-32CE53C3F88C}" type="parTrans" cxnId="{82020F85-B173-4232-8570-0B3FE23B0A2A}">
      <dgm:prSet/>
      <dgm:spPr/>
      <dgm:t>
        <a:bodyPr/>
        <a:lstStyle/>
        <a:p>
          <a:endParaRPr lang="en-US" sz="2400">
            <a:solidFill>
              <a:schemeClr val="tx1">
                <a:lumMod val="75000"/>
                <a:lumOff val="25000"/>
              </a:schemeClr>
            </a:solidFill>
          </a:endParaRPr>
        </a:p>
      </dgm:t>
    </dgm:pt>
    <dgm:pt modelId="{6680E543-C44E-4319-87D2-4EA5BA7AAB5D}" type="sibTrans" cxnId="{82020F85-B173-4232-8570-0B3FE23B0A2A}">
      <dgm:prSet/>
      <dgm:spPr/>
      <dgm:t>
        <a:bodyPr/>
        <a:lstStyle/>
        <a:p>
          <a:endParaRPr lang="en-US" sz="2400">
            <a:solidFill>
              <a:schemeClr val="tx1">
                <a:lumMod val="75000"/>
                <a:lumOff val="25000"/>
              </a:schemeClr>
            </a:solidFill>
          </a:endParaRPr>
        </a:p>
      </dgm:t>
    </dgm:pt>
    <dgm:pt modelId="{BA13FE02-4B66-4026-AF6D-743ED955FA70}">
      <dgm:prSet custT="1"/>
      <dgm:spPr/>
      <dgm:t>
        <a:bodyPr/>
        <a:lstStyle/>
        <a:p>
          <a:pPr algn="l"/>
          <a:r>
            <a:rPr lang="en-US" sz="1400" b="1" dirty="0" err="1">
              <a:solidFill>
                <a:schemeClr val="tx1"/>
              </a:solidFill>
              <a:latin typeface="Segoe UI Semilight" panose="020B0402040204020203" pitchFamily="34" charset="0"/>
              <a:cs typeface="Segoe UI Semilight" panose="020B0402040204020203" pitchFamily="34" charset="0"/>
            </a:rPr>
            <a:t>Bufonidae</a:t>
          </a:r>
          <a:r>
            <a:rPr lang="en-US" sz="1400" b="1" dirty="0">
              <a:solidFill>
                <a:schemeClr val="tx1"/>
              </a:solidFill>
              <a:latin typeface="Segoe UI Semilight" panose="020B0402040204020203" pitchFamily="34" charset="0"/>
              <a:cs typeface="Segoe UI Semilight" panose="020B0402040204020203" pitchFamily="34" charset="0"/>
            </a:rPr>
            <a:t> - 			36 years.</a:t>
          </a:r>
        </a:p>
      </dgm:t>
    </dgm:pt>
    <dgm:pt modelId="{79100620-CC30-4E74-B402-084C09D2A4F9}" type="parTrans" cxnId="{EAD01DA9-A592-47E0-9515-9A2529F4C093}">
      <dgm:prSet/>
      <dgm:spPr/>
      <dgm:t>
        <a:bodyPr/>
        <a:lstStyle/>
        <a:p>
          <a:endParaRPr lang="en-US" sz="2400">
            <a:solidFill>
              <a:schemeClr val="tx1">
                <a:lumMod val="75000"/>
                <a:lumOff val="25000"/>
              </a:schemeClr>
            </a:solidFill>
          </a:endParaRPr>
        </a:p>
      </dgm:t>
    </dgm:pt>
    <dgm:pt modelId="{07297237-4810-4F6E-818F-4C841ED41ACA}" type="sibTrans" cxnId="{EAD01DA9-A592-47E0-9515-9A2529F4C093}">
      <dgm:prSet/>
      <dgm:spPr/>
      <dgm:t>
        <a:bodyPr/>
        <a:lstStyle/>
        <a:p>
          <a:endParaRPr lang="en-US" sz="2400">
            <a:solidFill>
              <a:schemeClr val="tx1">
                <a:lumMod val="75000"/>
                <a:lumOff val="25000"/>
              </a:schemeClr>
            </a:solidFill>
          </a:endParaRPr>
        </a:p>
      </dgm:t>
    </dgm:pt>
    <dgm:pt modelId="{D452F4A0-1839-4F63-8607-3D5544B28A5B}">
      <dgm:prSet custT="1"/>
      <dgm:spPr/>
      <dgm:t>
        <a:bodyPr/>
        <a:lstStyle/>
        <a:p>
          <a:pPr algn="l"/>
          <a:r>
            <a:rPr lang="en-US" sz="1400" b="1" dirty="0" err="1">
              <a:solidFill>
                <a:schemeClr val="tx1"/>
              </a:solidFill>
              <a:latin typeface="Segoe UI Semilight" panose="020B0402040204020203" pitchFamily="34" charset="0"/>
              <a:cs typeface="Segoe UI Semilight" panose="020B0402040204020203" pitchFamily="34" charset="0"/>
            </a:rPr>
            <a:t>Ranidae</a:t>
          </a:r>
          <a:r>
            <a:rPr lang="en-US" sz="1400" b="1" dirty="0">
              <a:solidFill>
                <a:schemeClr val="tx1"/>
              </a:solidFill>
              <a:latin typeface="Segoe UI Semilight" panose="020B0402040204020203" pitchFamily="34" charset="0"/>
              <a:cs typeface="Segoe UI Semilight" panose="020B0402040204020203" pitchFamily="34" charset="0"/>
            </a:rPr>
            <a:t> - 			16 years.</a:t>
          </a:r>
        </a:p>
      </dgm:t>
    </dgm:pt>
    <dgm:pt modelId="{A1E36B39-31EB-403D-8A23-DADAC9DA2152}" type="parTrans" cxnId="{01C328B7-C3AC-4421-AD91-5B6F62D492E3}">
      <dgm:prSet/>
      <dgm:spPr/>
      <dgm:t>
        <a:bodyPr/>
        <a:lstStyle/>
        <a:p>
          <a:endParaRPr lang="en-US" sz="2400">
            <a:solidFill>
              <a:schemeClr val="tx1">
                <a:lumMod val="75000"/>
                <a:lumOff val="25000"/>
              </a:schemeClr>
            </a:solidFill>
          </a:endParaRPr>
        </a:p>
      </dgm:t>
    </dgm:pt>
    <dgm:pt modelId="{FAFAEC27-25FF-4196-9DA3-02C089FBA82B}" type="sibTrans" cxnId="{01C328B7-C3AC-4421-AD91-5B6F62D492E3}">
      <dgm:prSet/>
      <dgm:spPr/>
      <dgm:t>
        <a:bodyPr/>
        <a:lstStyle/>
        <a:p>
          <a:endParaRPr lang="en-US" sz="2400">
            <a:solidFill>
              <a:schemeClr val="tx1">
                <a:lumMod val="75000"/>
                <a:lumOff val="25000"/>
              </a:schemeClr>
            </a:solidFill>
          </a:endParaRPr>
        </a:p>
      </dgm:t>
    </dgm:pt>
    <dgm:pt modelId="{9304B767-F15F-46F5-BCA2-F554CAFD4638}">
      <dgm:prSet custT="1"/>
      <dgm:spPr/>
      <dgm:t>
        <a:bodyPr anchor="t"/>
        <a:lstStyle/>
        <a:p>
          <a:pPr algn="l"/>
          <a:r>
            <a:rPr lang="en-US" sz="1400" b="1" dirty="0" err="1">
              <a:solidFill>
                <a:schemeClr val="tx1"/>
              </a:solidFill>
              <a:latin typeface="Segoe UI Semilight" panose="020B0402040204020203" pitchFamily="34" charset="0"/>
              <a:cs typeface="Segoe UI Semilight" panose="020B0402040204020203" pitchFamily="34" charset="0"/>
            </a:rPr>
            <a:t>Caudata</a:t>
          </a:r>
          <a:r>
            <a:rPr lang="en-US" sz="1400" b="1" dirty="0">
              <a:solidFill>
                <a:schemeClr val="tx1"/>
              </a:solidFill>
              <a:latin typeface="Segoe UI Semilight" panose="020B0402040204020203" pitchFamily="34" charset="0"/>
              <a:cs typeface="Segoe UI Semilight" panose="020B0402040204020203" pitchFamily="34" charset="0"/>
            </a:rPr>
            <a:t> </a:t>
          </a:r>
          <a:r>
            <a:rPr lang="en-US" sz="1200" b="1" dirty="0">
              <a:solidFill>
                <a:schemeClr val="tx1"/>
              </a:solidFill>
              <a:latin typeface="Segoe UI Semilight" panose="020B0402040204020203" pitchFamily="34" charset="0"/>
              <a:cs typeface="Segoe UI Semilight" panose="020B0402040204020203" pitchFamily="34" charset="0"/>
            </a:rPr>
            <a:t>(</a:t>
          </a:r>
          <a:r>
            <a:rPr lang="en-US" sz="1200" b="1" dirty="0" err="1">
              <a:solidFill>
                <a:schemeClr val="tx1"/>
              </a:solidFill>
              <a:latin typeface="Segoe UI Semilight" panose="020B0402040204020203" pitchFamily="34" charset="0"/>
              <a:cs typeface="Segoe UI Semilight" panose="020B0402040204020203" pitchFamily="34" charset="0"/>
            </a:rPr>
            <a:t>cryptobranchidae</a:t>
          </a:r>
          <a:r>
            <a:rPr lang="en-US" sz="1200" b="1" dirty="0">
              <a:solidFill>
                <a:schemeClr val="tx1"/>
              </a:solidFill>
              <a:latin typeface="Segoe UI Semilight" panose="020B0402040204020203" pitchFamily="34" charset="0"/>
              <a:cs typeface="Segoe UI Semilight" panose="020B0402040204020203" pitchFamily="34" charset="0"/>
            </a:rPr>
            <a:t> </a:t>
          </a:r>
          <a:r>
            <a:rPr lang="ar-SA" sz="1200" b="1" dirty="0">
              <a:solidFill>
                <a:schemeClr val="tx1"/>
              </a:solidFill>
              <a:latin typeface="Segoe UI Semilight" panose="020B0402040204020203" pitchFamily="34" charset="0"/>
              <a:cs typeface="Segoe UI Semilight" panose="020B0402040204020203" pitchFamily="34" charset="0"/>
            </a:rPr>
            <a:t>(</a:t>
          </a:r>
          <a:r>
            <a:rPr lang="en-US" sz="1200" b="1" dirty="0">
              <a:solidFill>
                <a:schemeClr val="tx1"/>
              </a:solidFill>
              <a:latin typeface="Segoe UI Semilight" panose="020B0402040204020203" pitchFamily="34" charset="0"/>
              <a:cs typeface="Segoe UI Semilight" panose="020B0402040204020203" pitchFamily="34" charset="0"/>
            </a:rPr>
            <a:t>   </a:t>
          </a:r>
          <a:r>
            <a:rPr lang="ar-SA" sz="1200" b="1" dirty="0">
              <a:solidFill>
                <a:schemeClr val="tx1"/>
              </a:solidFill>
              <a:latin typeface="Segoe UI Semilight" panose="020B0402040204020203" pitchFamily="34" charset="0"/>
              <a:cs typeface="Segoe UI Semilight" panose="020B0402040204020203" pitchFamily="34" charset="0"/>
            </a:rPr>
            <a:t>      </a:t>
          </a:r>
          <a:r>
            <a:rPr lang="en-US" sz="1200" b="1" dirty="0">
              <a:solidFill>
                <a:schemeClr val="tx1"/>
              </a:solidFill>
              <a:latin typeface="Segoe UI Semilight" panose="020B0402040204020203" pitchFamily="34" charset="0"/>
              <a:cs typeface="Segoe UI Semilight" panose="020B0402040204020203" pitchFamily="34" charset="0"/>
            </a:rPr>
            <a:t>   </a:t>
          </a:r>
          <a:r>
            <a:rPr lang="en-US" sz="1400" b="1" dirty="0">
              <a:solidFill>
                <a:schemeClr val="tx1"/>
              </a:solidFill>
              <a:latin typeface="Segoe UI Semilight" panose="020B0402040204020203" pitchFamily="34" charset="0"/>
              <a:cs typeface="Segoe UI Semilight" panose="020B0402040204020203" pitchFamily="34" charset="0"/>
            </a:rPr>
            <a:t>55 years.</a:t>
          </a:r>
        </a:p>
        <a:p>
          <a:pPr algn="l"/>
          <a:r>
            <a:rPr lang="en-US" sz="1400" b="1" i="1" dirty="0" err="1">
              <a:solidFill>
                <a:schemeClr val="tx1"/>
              </a:solidFill>
              <a:latin typeface="Segoe UI Semilight" panose="020B0402040204020203" pitchFamily="34" charset="0"/>
              <a:cs typeface="Segoe UI Semilight" panose="020B0402040204020203" pitchFamily="34" charset="0"/>
            </a:rPr>
            <a:t>Andrias</a:t>
          </a:r>
          <a:r>
            <a:rPr lang="en-US" sz="1400" b="1" i="1" dirty="0">
              <a:solidFill>
                <a:schemeClr val="tx1"/>
              </a:solidFill>
              <a:latin typeface="Segoe UI Semilight" panose="020B0402040204020203" pitchFamily="34" charset="0"/>
              <a:cs typeface="Segoe UI Semilight" panose="020B0402040204020203" pitchFamily="34" charset="0"/>
            </a:rPr>
            <a:t> </a:t>
          </a:r>
          <a:r>
            <a:rPr lang="en-US" sz="1400" b="1" i="1" dirty="0" err="1">
              <a:solidFill>
                <a:schemeClr val="tx1"/>
              </a:solidFill>
              <a:latin typeface="Segoe UI Semilight" panose="020B0402040204020203" pitchFamily="34" charset="0"/>
              <a:cs typeface="Segoe UI Semilight" panose="020B0402040204020203" pitchFamily="34" charset="0"/>
            </a:rPr>
            <a:t>japanicus</a:t>
          </a:r>
          <a:endParaRPr lang="en-US" sz="1400" b="1" i="1" dirty="0">
            <a:solidFill>
              <a:schemeClr val="tx1"/>
            </a:solidFill>
            <a:latin typeface="Segoe UI Semilight" panose="020B0402040204020203" pitchFamily="34" charset="0"/>
            <a:cs typeface="Segoe UI Semilight" panose="020B0402040204020203" pitchFamily="34" charset="0"/>
          </a:endParaRPr>
        </a:p>
      </dgm:t>
    </dgm:pt>
    <dgm:pt modelId="{1953ED12-9715-494F-A462-E680465DFB03}" type="parTrans" cxnId="{CCB08CBD-D39C-437A-83A3-5A333117B12C}">
      <dgm:prSet/>
      <dgm:spPr/>
      <dgm:t>
        <a:bodyPr/>
        <a:lstStyle/>
        <a:p>
          <a:endParaRPr lang="en-US" sz="2400">
            <a:solidFill>
              <a:schemeClr val="tx1">
                <a:lumMod val="75000"/>
                <a:lumOff val="25000"/>
              </a:schemeClr>
            </a:solidFill>
          </a:endParaRPr>
        </a:p>
      </dgm:t>
    </dgm:pt>
    <dgm:pt modelId="{AC82FAF3-5F92-47FC-B074-EFEB2827D3DF}" type="sibTrans" cxnId="{CCB08CBD-D39C-437A-83A3-5A333117B12C}">
      <dgm:prSet/>
      <dgm:spPr/>
      <dgm:t>
        <a:bodyPr/>
        <a:lstStyle/>
        <a:p>
          <a:endParaRPr lang="en-US" sz="2400">
            <a:solidFill>
              <a:schemeClr val="tx1">
                <a:lumMod val="75000"/>
                <a:lumOff val="25000"/>
              </a:schemeClr>
            </a:solidFill>
          </a:endParaRPr>
        </a:p>
      </dgm:t>
    </dgm:pt>
    <dgm:pt modelId="{9DE5DDB2-8215-40F6-8F5E-72C1072393BA}" type="pres">
      <dgm:prSet presAssocID="{425EFBAE-46F0-47B1-A676-209E282CED0D}" presName="diagram" presStyleCnt="0">
        <dgm:presLayoutVars>
          <dgm:chPref val="1"/>
          <dgm:dir/>
          <dgm:animOne val="branch"/>
          <dgm:animLvl val="lvl"/>
          <dgm:resizeHandles/>
        </dgm:presLayoutVars>
      </dgm:prSet>
      <dgm:spPr/>
    </dgm:pt>
    <dgm:pt modelId="{2B6C45BE-D96E-48A3-9597-B2EA824B0C80}" type="pres">
      <dgm:prSet presAssocID="{2336606D-BFEC-4983-8917-C6DA95CE1730}" presName="root" presStyleCnt="0"/>
      <dgm:spPr/>
    </dgm:pt>
    <dgm:pt modelId="{62F04FFE-0337-4C8C-8FC4-DE4D3C67984F}" type="pres">
      <dgm:prSet presAssocID="{2336606D-BFEC-4983-8917-C6DA95CE1730}" presName="rootComposite" presStyleCnt="0"/>
      <dgm:spPr/>
    </dgm:pt>
    <dgm:pt modelId="{56EBD5A4-9B12-4676-9AB1-3DA81C57B27C}" type="pres">
      <dgm:prSet presAssocID="{2336606D-BFEC-4983-8917-C6DA95CE1730}" presName="rootText" presStyleLbl="node1" presStyleIdx="0" presStyleCnt="1" custScaleX="561866" custScaleY="114356"/>
      <dgm:spPr/>
    </dgm:pt>
    <dgm:pt modelId="{A7FAB08B-EBE0-4D6C-B78E-CBD035AFFE6F}" type="pres">
      <dgm:prSet presAssocID="{2336606D-BFEC-4983-8917-C6DA95CE1730}" presName="rootConnector" presStyleLbl="node1" presStyleIdx="0" presStyleCnt="1"/>
      <dgm:spPr/>
    </dgm:pt>
    <dgm:pt modelId="{9E7F0E3B-2A8D-41AE-8360-136A6C4FE350}" type="pres">
      <dgm:prSet presAssocID="{2336606D-BFEC-4983-8917-C6DA95CE1730}" presName="childShape" presStyleCnt="0"/>
      <dgm:spPr/>
    </dgm:pt>
    <dgm:pt modelId="{DCE2C1BA-A9B3-4E87-80ED-746B03AC2C91}" type="pres">
      <dgm:prSet presAssocID="{4EB31D4D-F9E9-407C-A053-4E6D2D235C5F}" presName="Name13" presStyleLbl="parChTrans1D2" presStyleIdx="0" presStyleCnt="5"/>
      <dgm:spPr/>
    </dgm:pt>
    <dgm:pt modelId="{BAEB9F3B-A8E7-4634-9E90-B67621757F33}" type="pres">
      <dgm:prSet presAssocID="{1777DD81-3E18-4A01-867B-0B27B4F0A8A0}" presName="childText" presStyleLbl="bgAcc1" presStyleIdx="0" presStyleCnt="5" custScaleX="565746">
        <dgm:presLayoutVars>
          <dgm:bulletEnabled val="1"/>
        </dgm:presLayoutVars>
      </dgm:prSet>
      <dgm:spPr/>
    </dgm:pt>
    <dgm:pt modelId="{F8641BD4-A3B1-4CAF-A6B0-9D4D2C6189A1}" type="pres">
      <dgm:prSet presAssocID="{C3133973-4105-4E46-9716-32CE53C3F88C}" presName="Name13" presStyleLbl="parChTrans1D2" presStyleIdx="1" presStyleCnt="5"/>
      <dgm:spPr/>
    </dgm:pt>
    <dgm:pt modelId="{5403DF97-774C-43AE-ADC4-BB850D13669A}" type="pres">
      <dgm:prSet presAssocID="{900008FB-AB78-48AB-AA1F-75493E229B53}" presName="childText" presStyleLbl="bgAcc1" presStyleIdx="1" presStyleCnt="5" custScaleX="565746">
        <dgm:presLayoutVars>
          <dgm:bulletEnabled val="1"/>
        </dgm:presLayoutVars>
      </dgm:prSet>
      <dgm:spPr/>
    </dgm:pt>
    <dgm:pt modelId="{75353B09-C3E9-49F7-8FAE-22452218E464}" type="pres">
      <dgm:prSet presAssocID="{79100620-CC30-4E74-B402-084C09D2A4F9}" presName="Name13" presStyleLbl="parChTrans1D2" presStyleIdx="2" presStyleCnt="5"/>
      <dgm:spPr/>
    </dgm:pt>
    <dgm:pt modelId="{62F00849-8F13-48CE-A7DE-B7F9F856CC93}" type="pres">
      <dgm:prSet presAssocID="{BA13FE02-4B66-4026-AF6D-743ED955FA70}" presName="childText" presStyleLbl="bgAcc1" presStyleIdx="2" presStyleCnt="5" custScaleX="565746">
        <dgm:presLayoutVars>
          <dgm:bulletEnabled val="1"/>
        </dgm:presLayoutVars>
      </dgm:prSet>
      <dgm:spPr/>
    </dgm:pt>
    <dgm:pt modelId="{F1D3594F-5F61-4131-8AEC-2318C6AB486F}" type="pres">
      <dgm:prSet presAssocID="{A1E36B39-31EB-403D-8A23-DADAC9DA2152}" presName="Name13" presStyleLbl="parChTrans1D2" presStyleIdx="3" presStyleCnt="5"/>
      <dgm:spPr/>
    </dgm:pt>
    <dgm:pt modelId="{41AD839E-217A-4C22-9501-1091EDC870A8}" type="pres">
      <dgm:prSet presAssocID="{D452F4A0-1839-4F63-8607-3D5544B28A5B}" presName="childText" presStyleLbl="bgAcc1" presStyleIdx="3" presStyleCnt="5" custScaleX="565746">
        <dgm:presLayoutVars>
          <dgm:bulletEnabled val="1"/>
        </dgm:presLayoutVars>
      </dgm:prSet>
      <dgm:spPr/>
    </dgm:pt>
    <dgm:pt modelId="{69966EA3-7949-4474-A0FC-E40BA35D4285}" type="pres">
      <dgm:prSet presAssocID="{1953ED12-9715-494F-A462-E680465DFB03}" presName="Name13" presStyleLbl="parChTrans1D2" presStyleIdx="4" presStyleCnt="5"/>
      <dgm:spPr/>
    </dgm:pt>
    <dgm:pt modelId="{EA9395BA-5A6B-4D88-997C-78D06E97C2F9}" type="pres">
      <dgm:prSet presAssocID="{9304B767-F15F-46F5-BCA2-F554CAFD4638}" presName="childText" presStyleLbl="bgAcc1" presStyleIdx="4" presStyleCnt="5" custScaleX="565746" custScaleY="154237">
        <dgm:presLayoutVars>
          <dgm:bulletEnabled val="1"/>
        </dgm:presLayoutVars>
      </dgm:prSet>
      <dgm:spPr/>
    </dgm:pt>
  </dgm:ptLst>
  <dgm:cxnLst>
    <dgm:cxn modelId="{206DD911-D772-42A1-82D3-A84879E644E8}" type="presOf" srcId="{79100620-CC30-4E74-B402-084C09D2A4F9}" destId="{75353B09-C3E9-49F7-8FAE-22452218E464}" srcOrd="0" destOrd="0" presId="urn:microsoft.com/office/officeart/2005/8/layout/hierarchy3"/>
    <dgm:cxn modelId="{942EF413-D5E7-4B04-9347-6B4F0E07B7E2}" srcId="{2336606D-BFEC-4983-8917-C6DA95CE1730}" destId="{1777DD81-3E18-4A01-867B-0B27B4F0A8A0}" srcOrd="0" destOrd="0" parTransId="{4EB31D4D-F9E9-407C-A053-4E6D2D235C5F}" sibTransId="{A51C67E2-80B2-4830-8EC3-0C1DF21FCD48}"/>
    <dgm:cxn modelId="{B2C59A1A-1234-4541-A045-5254C0EBD64F}" type="presOf" srcId="{1777DD81-3E18-4A01-867B-0B27B4F0A8A0}" destId="{BAEB9F3B-A8E7-4634-9E90-B67621757F33}" srcOrd="0" destOrd="0" presId="urn:microsoft.com/office/officeart/2005/8/layout/hierarchy3"/>
    <dgm:cxn modelId="{B5EBBA26-2059-461E-8112-5F18F2F7942B}" type="presOf" srcId="{9304B767-F15F-46F5-BCA2-F554CAFD4638}" destId="{EA9395BA-5A6B-4D88-997C-78D06E97C2F9}" srcOrd="0" destOrd="0" presId="urn:microsoft.com/office/officeart/2005/8/layout/hierarchy3"/>
    <dgm:cxn modelId="{BC7CDE4A-BB4E-4274-BC57-631EA15D494D}" type="presOf" srcId="{900008FB-AB78-48AB-AA1F-75493E229B53}" destId="{5403DF97-774C-43AE-ADC4-BB850D13669A}" srcOrd="0" destOrd="0" presId="urn:microsoft.com/office/officeart/2005/8/layout/hierarchy3"/>
    <dgm:cxn modelId="{8483C057-8FE0-4659-89CC-79368614471D}" type="presOf" srcId="{2336606D-BFEC-4983-8917-C6DA95CE1730}" destId="{A7FAB08B-EBE0-4D6C-B78E-CBD035AFFE6F}" srcOrd="1" destOrd="0" presId="urn:microsoft.com/office/officeart/2005/8/layout/hierarchy3"/>
    <dgm:cxn modelId="{82020F85-B173-4232-8570-0B3FE23B0A2A}" srcId="{2336606D-BFEC-4983-8917-C6DA95CE1730}" destId="{900008FB-AB78-48AB-AA1F-75493E229B53}" srcOrd="1" destOrd="0" parTransId="{C3133973-4105-4E46-9716-32CE53C3F88C}" sibTransId="{6680E543-C44E-4319-87D2-4EA5BA7AAB5D}"/>
    <dgm:cxn modelId="{4A0B0E95-827E-430C-BB15-93BB6CE001EE}" type="presOf" srcId="{BA13FE02-4B66-4026-AF6D-743ED955FA70}" destId="{62F00849-8F13-48CE-A7DE-B7F9F856CC93}" srcOrd="0" destOrd="0" presId="urn:microsoft.com/office/officeart/2005/8/layout/hierarchy3"/>
    <dgm:cxn modelId="{6E143999-EB1E-4A42-888B-6FDCD2C21007}" type="presOf" srcId="{4EB31D4D-F9E9-407C-A053-4E6D2D235C5F}" destId="{DCE2C1BA-A9B3-4E87-80ED-746B03AC2C91}" srcOrd="0" destOrd="0" presId="urn:microsoft.com/office/officeart/2005/8/layout/hierarchy3"/>
    <dgm:cxn modelId="{5FD79FA1-F42B-4780-AAF5-D6A3D9F3ECCD}" type="presOf" srcId="{2336606D-BFEC-4983-8917-C6DA95CE1730}" destId="{56EBD5A4-9B12-4676-9AB1-3DA81C57B27C}" srcOrd="0" destOrd="0" presId="urn:microsoft.com/office/officeart/2005/8/layout/hierarchy3"/>
    <dgm:cxn modelId="{3D8008A4-8DD5-4F6C-9802-207ADB6BCD51}" type="presOf" srcId="{C3133973-4105-4E46-9716-32CE53C3F88C}" destId="{F8641BD4-A3B1-4CAF-A6B0-9D4D2C6189A1}" srcOrd="0" destOrd="0" presId="urn:microsoft.com/office/officeart/2005/8/layout/hierarchy3"/>
    <dgm:cxn modelId="{704E14A4-00FF-45C2-9EEA-A30C83A3A0B9}" type="presOf" srcId="{A1E36B39-31EB-403D-8A23-DADAC9DA2152}" destId="{F1D3594F-5F61-4131-8AEC-2318C6AB486F}" srcOrd="0" destOrd="0" presId="urn:microsoft.com/office/officeart/2005/8/layout/hierarchy3"/>
    <dgm:cxn modelId="{EAD01DA9-A592-47E0-9515-9A2529F4C093}" srcId="{2336606D-BFEC-4983-8917-C6DA95CE1730}" destId="{BA13FE02-4B66-4026-AF6D-743ED955FA70}" srcOrd="2" destOrd="0" parTransId="{79100620-CC30-4E74-B402-084C09D2A4F9}" sibTransId="{07297237-4810-4F6E-818F-4C841ED41ACA}"/>
    <dgm:cxn modelId="{385AE0AB-2A17-4988-B43A-32930952F27B}" srcId="{425EFBAE-46F0-47B1-A676-209E282CED0D}" destId="{2336606D-BFEC-4983-8917-C6DA95CE1730}" srcOrd="0" destOrd="0" parTransId="{9448A57D-E096-42FE-8723-CBE000ED40B6}" sibTransId="{C4FFBCB5-F3E0-4E5F-AF33-31DB631691C7}"/>
    <dgm:cxn modelId="{01C328B7-C3AC-4421-AD91-5B6F62D492E3}" srcId="{2336606D-BFEC-4983-8917-C6DA95CE1730}" destId="{D452F4A0-1839-4F63-8607-3D5544B28A5B}" srcOrd="3" destOrd="0" parTransId="{A1E36B39-31EB-403D-8A23-DADAC9DA2152}" sibTransId="{FAFAEC27-25FF-4196-9DA3-02C089FBA82B}"/>
    <dgm:cxn modelId="{9E1702BD-0AA7-4C59-8384-B7D3E53B2A2C}" type="presOf" srcId="{1953ED12-9715-494F-A462-E680465DFB03}" destId="{69966EA3-7949-4474-A0FC-E40BA35D4285}" srcOrd="0" destOrd="0" presId="urn:microsoft.com/office/officeart/2005/8/layout/hierarchy3"/>
    <dgm:cxn modelId="{CCB08CBD-D39C-437A-83A3-5A333117B12C}" srcId="{2336606D-BFEC-4983-8917-C6DA95CE1730}" destId="{9304B767-F15F-46F5-BCA2-F554CAFD4638}" srcOrd="4" destOrd="0" parTransId="{1953ED12-9715-494F-A462-E680465DFB03}" sibTransId="{AC82FAF3-5F92-47FC-B074-EFEB2827D3DF}"/>
    <dgm:cxn modelId="{C8329FC3-7CB8-4EB0-B62E-AE499A5805B4}" type="presOf" srcId="{D452F4A0-1839-4F63-8607-3D5544B28A5B}" destId="{41AD839E-217A-4C22-9501-1091EDC870A8}" srcOrd="0" destOrd="0" presId="urn:microsoft.com/office/officeart/2005/8/layout/hierarchy3"/>
    <dgm:cxn modelId="{747934DD-C057-43C4-BB35-CE8B77735172}" type="presOf" srcId="{425EFBAE-46F0-47B1-A676-209E282CED0D}" destId="{9DE5DDB2-8215-40F6-8F5E-72C1072393BA}" srcOrd="0" destOrd="0" presId="urn:microsoft.com/office/officeart/2005/8/layout/hierarchy3"/>
    <dgm:cxn modelId="{BB84D75A-61AA-4EA4-A9D6-4601658D38BF}" type="presParOf" srcId="{9DE5DDB2-8215-40F6-8F5E-72C1072393BA}" destId="{2B6C45BE-D96E-48A3-9597-B2EA824B0C80}" srcOrd="0" destOrd="0" presId="urn:microsoft.com/office/officeart/2005/8/layout/hierarchy3"/>
    <dgm:cxn modelId="{82656122-FDC9-42FA-AA2D-3830F83F6F03}" type="presParOf" srcId="{2B6C45BE-D96E-48A3-9597-B2EA824B0C80}" destId="{62F04FFE-0337-4C8C-8FC4-DE4D3C67984F}" srcOrd="0" destOrd="0" presId="urn:microsoft.com/office/officeart/2005/8/layout/hierarchy3"/>
    <dgm:cxn modelId="{C26CA322-BCF0-4FE7-AFBB-EFC64E874E5B}" type="presParOf" srcId="{62F04FFE-0337-4C8C-8FC4-DE4D3C67984F}" destId="{56EBD5A4-9B12-4676-9AB1-3DA81C57B27C}" srcOrd="0" destOrd="0" presId="urn:microsoft.com/office/officeart/2005/8/layout/hierarchy3"/>
    <dgm:cxn modelId="{92E80982-F6DB-4495-A53C-44C0B3A17C24}" type="presParOf" srcId="{62F04FFE-0337-4C8C-8FC4-DE4D3C67984F}" destId="{A7FAB08B-EBE0-4D6C-B78E-CBD035AFFE6F}" srcOrd="1" destOrd="0" presId="urn:microsoft.com/office/officeart/2005/8/layout/hierarchy3"/>
    <dgm:cxn modelId="{40ED716F-D8CD-4880-87E8-BF8E276F1ED4}" type="presParOf" srcId="{2B6C45BE-D96E-48A3-9597-B2EA824B0C80}" destId="{9E7F0E3B-2A8D-41AE-8360-136A6C4FE350}" srcOrd="1" destOrd="0" presId="urn:microsoft.com/office/officeart/2005/8/layout/hierarchy3"/>
    <dgm:cxn modelId="{D7AE0E5F-1694-4E82-9550-0ED953817DE3}" type="presParOf" srcId="{9E7F0E3B-2A8D-41AE-8360-136A6C4FE350}" destId="{DCE2C1BA-A9B3-4E87-80ED-746B03AC2C91}" srcOrd="0" destOrd="0" presId="urn:microsoft.com/office/officeart/2005/8/layout/hierarchy3"/>
    <dgm:cxn modelId="{09814AFA-03AC-4D94-90F3-CC41E007A1BB}" type="presParOf" srcId="{9E7F0E3B-2A8D-41AE-8360-136A6C4FE350}" destId="{BAEB9F3B-A8E7-4634-9E90-B67621757F33}" srcOrd="1" destOrd="0" presId="urn:microsoft.com/office/officeart/2005/8/layout/hierarchy3"/>
    <dgm:cxn modelId="{F2790EAE-0128-448A-A5BE-BC874D8C7F9B}" type="presParOf" srcId="{9E7F0E3B-2A8D-41AE-8360-136A6C4FE350}" destId="{F8641BD4-A3B1-4CAF-A6B0-9D4D2C6189A1}" srcOrd="2" destOrd="0" presId="urn:microsoft.com/office/officeart/2005/8/layout/hierarchy3"/>
    <dgm:cxn modelId="{84D4DCC2-CBF4-4CED-9A76-1DDB6F9CDDF0}" type="presParOf" srcId="{9E7F0E3B-2A8D-41AE-8360-136A6C4FE350}" destId="{5403DF97-774C-43AE-ADC4-BB850D13669A}" srcOrd="3" destOrd="0" presId="urn:microsoft.com/office/officeart/2005/8/layout/hierarchy3"/>
    <dgm:cxn modelId="{9A687332-416F-420E-A4AF-6F85A4735EE9}" type="presParOf" srcId="{9E7F0E3B-2A8D-41AE-8360-136A6C4FE350}" destId="{75353B09-C3E9-49F7-8FAE-22452218E464}" srcOrd="4" destOrd="0" presId="urn:microsoft.com/office/officeart/2005/8/layout/hierarchy3"/>
    <dgm:cxn modelId="{8E6EBF67-8D52-4793-BEA2-62552AB8D43A}" type="presParOf" srcId="{9E7F0E3B-2A8D-41AE-8360-136A6C4FE350}" destId="{62F00849-8F13-48CE-A7DE-B7F9F856CC93}" srcOrd="5" destOrd="0" presId="urn:microsoft.com/office/officeart/2005/8/layout/hierarchy3"/>
    <dgm:cxn modelId="{DF25A9B4-73BC-4514-BD93-8496019F1260}" type="presParOf" srcId="{9E7F0E3B-2A8D-41AE-8360-136A6C4FE350}" destId="{F1D3594F-5F61-4131-8AEC-2318C6AB486F}" srcOrd="6" destOrd="0" presId="urn:microsoft.com/office/officeart/2005/8/layout/hierarchy3"/>
    <dgm:cxn modelId="{C4F2690A-A480-4A53-8BF3-991AD1E4F6B4}" type="presParOf" srcId="{9E7F0E3B-2A8D-41AE-8360-136A6C4FE350}" destId="{41AD839E-217A-4C22-9501-1091EDC870A8}" srcOrd="7" destOrd="0" presId="urn:microsoft.com/office/officeart/2005/8/layout/hierarchy3"/>
    <dgm:cxn modelId="{C374EF7E-82FA-48F1-AF98-5F5AA26979EA}" type="presParOf" srcId="{9E7F0E3B-2A8D-41AE-8360-136A6C4FE350}" destId="{69966EA3-7949-4474-A0FC-E40BA35D4285}" srcOrd="8" destOrd="0" presId="urn:microsoft.com/office/officeart/2005/8/layout/hierarchy3"/>
    <dgm:cxn modelId="{5A763CA6-1E97-4056-8B32-CC3E062C243B}" type="presParOf" srcId="{9E7F0E3B-2A8D-41AE-8360-136A6C4FE350}" destId="{EA9395BA-5A6B-4D88-997C-78D06E97C2F9}"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48498"/>
          <a:ext cx="7300389" cy="47357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ar-SA" sz="2000" b="1" kern="1200" dirty="0">
              <a:latin typeface="Segoe UI Semibold" panose="020B0702040204020203" pitchFamily="34" charset="0"/>
              <a:cs typeface="Segoe UI Semibold" panose="020B0702040204020203" pitchFamily="34" charset="0"/>
            </a:rPr>
            <a:t>كيف يكون الاخصاب في البرمائيات؟</a:t>
          </a:r>
          <a:endParaRPr lang="en-US" sz="2000" b="1" kern="1200" dirty="0">
            <a:latin typeface="Segoe UI Semibold" panose="020B0702040204020203" pitchFamily="34" charset="0"/>
            <a:cs typeface="Segoe UI Semibold" panose="020B0702040204020203" pitchFamily="34" charset="0"/>
          </a:endParaRPr>
        </a:p>
      </dsp:txBody>
      <dsp:txXfrm>
        <a:off x="23118" y="71616"/>
        <a:ext cx="7254153" cy="427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8174-3FEC-4681-A191-3523CBD53317}">
      <dsp:nvSpPr>
        <dsp:cNvPr id="0" name=""/>
        <dsp:cNvSpPr/>
      </dsp:nvSpPr>
      <dsp:spPr>
        <a:xfrm>
          <a:off x="365097" y="1000"/>
          <a:ext cx="1919449" cy="132250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55ABE-E28F-4AC8-8F9C-990AADB7197B}">
      <dsp:nvSpPr>
        <dsp:cNvPr id="0" name=""/>
        <dsp:cNvSpPr/>
      </dsp:nvSpPr>
      <dsp:spPr>
        <a:xfrm>
          <a:off x="365097" y="1323501"/>
          <a:ext cx="1919449" cy="71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الاخصاب الداخلي</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365097" y="1323501"/>
        <a:ext cx="1919449" cy="712115"/>
      </dsp:txXfrm>
    </dsp:sp>
    <dsp:sp modelId="{989A0A41-A9C3-4A8A-BF32-E249A4A4815B}">
      <dsp:nvSpPr>
        <dsp:cNvPr id="0" name=""/>
        <dsp:cNvSpPr/>
      </dsp:nvSpPr>
      <dsp:spPr>
        <a:xfrm>
          <a:off x="2476572" y="1000"/>
          <a:ext cx="1919449" cy="132250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09A81-104C-426C-8A39-3E02F99B903F}">
      <dsp:nvSpPr>
        <dsp:cNvPr id="0" name=""/>
        <dsp:cNvSpPr/>
      </dsp:nvSpPr>
      <dsp:spPr>
        <a:xfrm>
          <a:off x="2476572" y="1323501"/>
          <a:ext cx="1919449" cy="71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الاخصاب الخارجي</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2476572" y="1323501"/>
        <a:ext cx="1919449" cy="712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DB5F0-08C1-4314-A90F-A84431EDD4BB}">
      <dsp:nvSpPr>
        <dsp:cNvPr id="0" name=""/>
        <dsp:cNvSpPr/>
      </dsp:nvSpPr>
      <dsp:spPr>
        <a:xfrm>
          <a:off x="55410" y="253"/>
          <a:ext cx="1842042" cy="126916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AA218-3641-4A2C-BC79-EAAD3A850B96}">
      <dsp:nvSpPr>
        <dsp:cNvPr id="0" name=""/>
        <dsp:cNvSpPr/>
      </dsp:nvSpPr>
      <dsp:spPr>
        <a:xfrm>
          <a:off x="142428" y="1317542"/>
          <a:ext cx="1842042" cy="36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kern="1200" dirty="0">
              <a:solidFill>
                <a:schemeClr val="accent1"/>
              </a:solidFill>
              <a:latin typeface="Segoe UI Semibold" panose="020B0702040204020203" pitchFamily="34" charset="0"/>
              <a:cs typeface="Segoe UI Semibold" panose="020B0702040204020203" pitchFamily="34" charset="0"/>
            </a:rPr>
            <a:t>الأنواع المائية</a:t>
          </a:r>
          <a:endParaRPr lang="en-US" sz="1400" kern="1200" dirty="0">
            <a:solidFill>
              <a:schemeClr val="accent1"/>
            </a:solidFill>
            <a:latin typeface="Segoe UI Semibold" panose="020B0702040204020203" pitchFamily="34" charset="0"/>
            <a:cs typeface="Segoe UI Semibold" panose="020B0702040204020203" pitchFamily="34" charset="0"/>
          </a:endParaRPr>
        </a:p>
      </dsp:txBody>
      <dsp:txXfrm>
        <a:off x="142428" y="1317542"/>
        <a:ext cx="1842042" cy="365474"/>
      </dsp:txXfrm>
    </dsp:sp>
    <dsp:sp modelId="{80B8F4FD-2278-4B8A-9937-637F2C997DCA}">
      <dsp:nvSpPr>
        <dsp:cNvPr id="0" name=""/>
        <dsp:cNvSpPr/>
      </dsp:nvSpPr>
      <dsp:spPr>
        <a:xfrm>
          <a:off x="1933266" y="253"/>
          <a:ext cx="1842042" cy="1269167"/>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93AFE-C13E-485C-AD00-92D6A19CF1D4}">
      <dsp:nvSpPr>
        <dsp:cNvPr id="0" name=""/>
        <dsp:cNvSpPr/>
      </dsp:nvSpPr>
      <dsp:spPr>
        <a:xfrm>
          <a:off x="1919414" y="1317542"/>
          <a:ext cx="1842042" cy="36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kern="1200" dirty="0">
              <a:solidFill>
                <a:schemeClr val="accent1"/>
              </a:solidFill>
              <a:latin typeface="Segoe UI Semibold" panose="020B0702040204020203" pitchFamily="34" charset="0"/>
              <a:cs typeface="Segoe UI Semibold" panose="020B0702040204020203" pitchFamily="34" charset="0"/>
            </a:rPr>
            <a:t>الأنواع الأرضية</a:t>
          </a:r>
          <a:endParaRPr lang="en-US" sz="1400" kern="1200" dirty="0">
            <a:solidFill>
              <a:schemeClr val="accent1"/>
            </a:solidFill>
            <a:latin typeface="Segoe UI Semibold" panose="020B0702040204020203" pitchFamily="34" charset="0"/>
            <a:cs typeface="Segoe UI Semibold" panose="020B0702040204020203" pitchFamily="34" charset="0"/>
          </a:endParaRPr>
        </a:p>
      </dsp:txBody>
      <dsp:txXfrm>
        <a:off x="1919414" y="1317542"/>
        <a:ext cx="1842042" cy="365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93774-BE40-403D-A3BF-4940C506330E}">
      <dsp:nvSpPr>
        <dsp:cNvPr id="0" name=""/>
        <dsp:cNvSpPr/>
      </dsp:nvSpPr>
      <dsp:spPr>
        <a:xfrm>
          <a:off x="246324" y="173584"/>
          <a:ext cx="2725330" cy="1894179"/>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53244-FF92-4DC2-8CE4-011CC877B656}">
      <dsp:nvSpPr>
        <dsp:cNvPr id="0" name=""/>
        <dsp:cNvSpPr/>
      </dsp:nvSpPr>
      <dsp:spPr>
        <a:xfrm>
          <a:off x="7869" y="2068032"/>
          <a:ext cx="3202241" cy="1086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justLow" defTabSz="577850" rtl="1">
            <a:lnSpc>
              <a:spcPct val="90000"/>
            </a:lnSpc>
            <a:spcBef>
              <a:spcPct val="0"/>
            </a:spcBef>
            <a:spcAft>
              <a:spcPct val="35000"/>
            </a:spcAft>
            <a:buNone/>
          </a:pPr>
          <a:r>
            <a:rPr lang="ar-SA" sz="1300" b="0" kern="1200" dirty="0">
              <a:solidFill>
                <a:schemeClr val="tx1"/>
              </a:solidFill>
              <a:latin typeface="Segoe UI Semibold" panose="020B0702040204020203" pitchFamily="34" charset="0"/>
              <a:cs typeface="Segoe UI Semibold" panose="020B0702040204020203" pitchFamily="34" charset="0"/>
            </a:rPr>
            <a:t>أما اذا كان جزء من الغذاء أخذ من انسجة الام فان الحيوان يسمى </a:t>
          </a:r>
          <a:r>
            <a:rPr lang="en-US" sz="1600" b="1" kern="1200" dirty="0">
              <a:solidFill>
                <a:srgbClr val="FFC000"/>
              </a:solidFill>
              <a:latin typeface="Segoe UI Semibold" panose="020B0702040204020203" pitchFamily="34" charset="0"/>
              <a:cs typeface="Segoe UI Semibold" panose="020B0702040204020203" pitchFamily="34" charset="0"/>
            </a:rPr>
            <a:t>Viviparous</a:t>
          </a:r>
          <a:r>
            <a:rPr lang="ar-SA" sz="1300" b="0" kern="12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kern="1200" dirty="0">
              <a:solidFill>
                <a:schemeClr val="tx1"/>
              </a:solidFill>
              <a:latin typeface="Segoe UI Semibold" panose="020B0702040204020203" pitchFamily="34" charset="0"/>
              <a:cs typeface="Segoe UI Semibold" panose="020B0702040204020203" pitchFamily="34" charset="0"/>
            </a:rPr>
            <a:t>(ولوده) مثل الثديات.</a:t>
          </a:r>
          <a:endParaRPr lang="en-US" sz="1300" b="0" kern="1200" dirty="0">
            <a:solidFill>
              <a:schemeClr val="tx1"/>
            </a:solidFill>
            <a:latin typeface="Segoe UI Semibold" panose="020B0702040204020203" pitchFamily="34" charset="0"/>
            <a:cs typeface="Segoe UI Semibold" panose="020B0702040204020203" pitchFamily="34" charset="0"/>
          </a:endParaRPr>
        </a:p>
      </dsp:txBody>
      <dsp:txXfrm>
        <a:off x="7869" y="2068032"/>
        <a:ext cx="3202241" cy="1086617"/>
      </dsp:txXfrm>
    </dsp:sp>
    <dsp:sp modelId="{E7A5C888-4176-4FC3-BE91-292B8A935AAE}">
      <dsp:nvSpPr>
        <dsp:cNvPr id="0" name=""/>
        <dsp:cNvSpPr/>
      </dsp:nvSpPr>
      <dsp:spPr>
        <a:xfrm>
          <a:off x="3670655" y="173584"/>
          <a:ext cx="2725330" cy="1894179"/>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4CC61-27D8-44C7-878C-4C4A6B1B4F06}">
      <dsp:nvSpPr>
        <dsp:cNvPr id="0" name=""/>
        <dsp:cNvSpPr/>
      </dsp:nvSpPr>
      <dsp:spPr>
        <a:xfrm>
          <a:off x="3447708" y="2081887"/>
          <a:ext cx="3114755" cy="1086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justLow" defTabSz="577850" rtl="1">
            <a:lnSpc>
              <a:spcPct val="90000"/>
            </a:lnSpc>
            <a:spcBef>
              <a:spcPct val="0"/>
            </a:spcBef>
            <a:spcAft>
              <a:spcPct val="35000"/>
            </a:spcAft>
            <a:buNone/>
          </a:pPr>
          <a:r>
            <a:rPr lang="ar-SA" sz="1300" b="0" kern="12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kern="1200" dirty="0">
              <a:solidFill>
                <a:schemeClr val="tx1"/>
              </a:solidFill>
              <a:latin typeface="Segoe UI Semibold" panose="020B0702040204020203" pitchFamily="34" charset="0"/>
              <a:cs typeface="Segoe UI Semibold" panose="020B0702040204020203" pitchFamily="34" charset="0"/>
            </a:rPr>
            <a:t>في الحالات النادرة تحتضن البيضة داخل جسم الانثى اثناء مرور الجنين بمراحل النمو المختلفة ثم يفقس البيض في الداخل وتخرج الصغار حية.</a:t>
          </a:r>
          <a:endParaRPr lang="en-US" sz="1300" b="0" kern="1200" dirty="0">
            <a:solidFill>
              <a:schemeClr val="tx1"/>
            </a:solidFill>
            <a:latin typeface="Segoe UI Semibold" panose="020B0702040204020203" pitchFamily="34" charset="0"/>
            <a:cs typeface="Segoe UI Semibold" panose="020B0702040204020203" pitchFamily="34" charset="0"/>
          </a:endParaRPr>
        </a:p>
        <a:p>
          <a:pPr marL="0" lvl="0" indent="0" algn="justLow" defTabSz="577850" rtl="1">
            <a:lnSpc>
              <a:spcPct val="90000"/>
            </a:lnSpc>
            <a:spcBef>
              <a:spcPct val="0"/>
            </a:spcBef>
            <a:spcAft>
              <a:spcPct val="35000"/>
            </a:spcAft>
            <a:buNone/>
          </a:pPr>
          <a:r>
            <a:rPr lang="ar-SA" sz="1300" b="0" kern="1200" dirty="0">
              <a:solidFill>
                <a:schemeClr val="tx1"/>
              </a:solidFill>
              <a:latin typeface="Segoe UI Semibold" panose="020B0702040204020203" pitchFamily="34" charset="0"/>
              <a:cs typeface="Segoe UI Semibold" panose="020B0702040204020203" pitchFamily="34" charset="0"/>
            </a:rPr>
            <a:t>- فاذا كان الجنين في داخل جسم الانثى غذي كليا من الغذاء المخزون في المح في البيضة فيسمى الحيوان </a:t>
          </a:r>
          <a:r>
            <a:rPr lang="en-US" sz="1600" b="1" kern="1200" dirty="0">
              <a:solidFill>
                <a:srgbClr val="FFC000"/>
              </a:solidFill>
              <a:latin typeface="Segoe UI Semibold" panose="020B0702040204020203" pitchFamily="34" charset="0"/>
              <a:cs typeface="Segoe UI Semibold" panose="020B0702040204020203" pitchFamily="34" charset="0"/>
            </a:rPr>
            <a:t>Ovoviviparous</a:t>
          </a:r>
          <a:r>
            <a:rPr lang="ar-SA" sz="1300" b="0" kern="12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kern="1200" dirty="0">
              <a:solidFill>
                <a:schemeClr val="tx1"/>
              </a:solidFill>
              <a:latin typeface="Segoe UI Semibold" panose="020B0702040204020203" pitchFamily="34" charset="0"/>
              <a:cs typeface="Segoe UI Semibold" panose="020B0702040204020203" pitchFamily="34" charset="0"/>
            </a:rPr>
            <a:t>(بيوضه ولوده) مثل </a:t>
          </a:r>
          <a:r>
            <a:rPr lang="ar-SA" sz="1300" b="0" kern="1200" dirty="0" err="1">
              <a:solidFill>
                <a:schemeClr val="tx1"/>
              </a:solidFill>
              <a:latin typeface="Segoe UI Semibold" panose="020B0702040204020203" pitchFamily="34" charset="0"/>
              <a:cs typeface="Segoe UI Semibold" panose="020B0702040204020203" pitchFamily="34" charset="0"/>
            </a:rPr>
            <a:t>السلمندرات</a:t>
          </a:r>
          <a:r>
            <a:rPr lang="ar-SA" sz="1300" b="0" kern="1200" dirty="0">
              <a:solidFill>
                <a:schemeClr val="tx1"/>
              </a:solidFill>
              <a:latin typeface="Segoe UI Semibold" panose="020B0702040204020203" pitchFamily="34" charset="0"/>
              <a:cs typeface="Segoe UI Semibold" panose="020B0702040204020203" pitchFamily="34" charset="0"/>
            </a:rPr>
            <a:t>.</a:t>
          </a:r>
          <a:endParaRPr lang="en-US" sz="1300" b="0" kern="1200" dirty="0">
            <a:solidFill>
              <a:schemeClr val="tx1"/>
            </a:solidFill>
            <a:latin typeface="Segoe UI Semibold" panose="020B0702040204020203" pitchFamily="34" charset="0"/>
            <a:cs typeface="Segoe UI Semibold" panose="020B0702040204020203" pitchFamily="34" charset="0"/>
          </a:endParaRPr>
        </a:p>
      </dsp:txBody>
      <dsp:txXfrm>
        <a:off x="3447708" y="2081887"/>
        <a:ext cx="3114755" cy="1086617"/>
      </dsp:txXfrm>
    </dsp:sp>
    <dsp:sp modelId="{1AEE738F-3F37-46D2-BEB9-1CB571907A57}">
      <dsp:nvSpPr>
        <dsp:cNvPr id="0" name=""/>
        <dsp:cNvSpPr/>
      </dsp:nvSpPr>
      <dsp:spPr>
        <a:xfrm>
          <a:off x="7062402" y="173584"/>
          <a:ext cx="2725330" cy="1894179"/>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DE565-F798-48EB-BB85-4BB54C4F4B07}">
      <dsp:nvSpPr>
        <dsp:cNvPr id="0" name=""/>
        <dsp:cNvSpPr/>
      </dsp:nvSpPr>
      <dsp:spPr>
        <a:xfrm>
          <a:off x="6910890" y="2068032"/>
          <a:ext cx="3082713" cy="1086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justLow" defTabSz="577850" rtl="1">
            <a:lnSpc>
              <a:spcPct val="90000"/>
            </a:lnSpc>
            <a:spcBef>
              <a:spcPct val="0"/>
            </a:spcBef>
            <a:spcAft>
              <a:spcPct val="35000"/>
            </a:spcAft>
            <a:buNone/>
          </a:pPr>
          <a:r>
            <a:rPr lang="ar-SA" sz="1300" b="0" kern="1200" dirty="0">
              <a:solidFill>
                <a:schemeClr val="tx1"/>
              </a:solidFill>
              <a:latin typeface="Segoe UI Semibold" panose="020B0702040204020203" pitchFamily="34" charset="0"/>
              <a:cs typeface="Segoe UI Semibold" panose="020B0702040204020203" pitchFamily="34" charset="0"/>
            </a:rPr>
            <a:t>عندما يفقس البيض بعد وضعه يسمى هذا النوع من الحيوانات </a:t>
          </a:r>
          <a:r>
            <a:rPr lang="en-US" sz="1600" b="1" kern="1200" dirty="0">
              <a:solidFill>
                <a:srgbClr val="FFC000"/>
              </a:solidFill>
              <a:latin typeface="Segoe UI Semibold" panose="020B0702040204020203" pitchFamily="34" charset="0"/>
              <a:cs typeface="Segoe UI Semibold" panose="020B0702040204020203" pitchFamily="34" charset="0"/>
            </a:rPr>
            <a:t>Oviparous</a:t>
          </a:r>
          <a:r>
            <a:rPr lang="ar-SA" sz="1300" b="0" kern="12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ar-SA" sz="1300" b="0" kern="1200" dirty="0">
              <a:solidFill>
                <a:schemeClr val="tx1"/>
              </a:solidFill>
              <a:latin typeface="Segoe UI Semibold" panose="020B0702040204020203" pitchFamily="34" charset="0"/>
              <a:cs typeface="Segoe UI Semibold" panose="020B0702040204020203" pitchFamily="34" charset="0"/>
            </a:rPr>
            <a:t>( كما في الضفادع ).</a:t>
          </a:r>
          <a:endParaRPr lang="en-US" sz="1300" b="0" kern="1200" dirty="0">
            <a:solidFill>
              <a:schemeClr val="tx1"/>
            </a:solidFill>
            <a:latin typeface="Segoe UI Semibold" panose="020B0702040204020203" pitchFamily="34" charset="0"/>
            <a:cs typeface="Segoe UI Semibold" panose="020B0702040204020203" pitchFamily="34" charset="0"/>
          </a:endParaRPr>
        </a:p>
      </dsp:txBody>
      <dsp:txXfrm>
        <a:off x="6910890" y="2068032"/>
        <a:ext cx="3082713" cy="1086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DAF8-AD76-4588-B414-05D8E9E31444}">
      <dsp:nvSpPr>
        <dsp:cNvPr id="0" name=""/>
        <dsp:cNvSpPr/>
      </dsp:nvSpPr>
      <dsp:spPr>
        <a:xfrm>
          <a:off x="142421" y="1199"/>
          <a:ext cx="2479476" cy="1236525"/>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C54BF-25D4-4EAB-A072-4A6BFBAC5F82}">
      <dsp:nvSpPr>
        <dsp:cNvPr id="0" name=""/>
        <dsp:cNvSpPr/>
      </dsp:nvSpPr>
      <dsp:spPr>
        <a:xfrm>
          <a:off x="484825" y="1182302"/>
          <a:ext cx="1794667" cy="66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بيض على شكل أشرطة</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484825" y="1182302"/>
        <a:ext cx="1794667" cy="665821"/>
      </dsp:txXfrm>
    </dsp:sp>
    <dsp:sp modelId="{5A601785-6ED6-463E-BA42-E68897357920}">
      <dsp:nvSpPr>
        <dsp:cNvPr id="0" name=""/>
        <dsp:cNvSpPr/>
      </dsp:nvSpPr>
      <dsp:spPr>
        <a:xfrm>
          <a:off x="2801440" y="1199"/>
          <a:ext cx="2479476" cy="1236525"/>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20D96-A7D9-481E-B783-6884E51D049E}">
      <dsp:nvSpPr>
        <dsp:cNvPr id="0" name=""/>
        <dsp:cNvSpPr/>
      </dsp:nvSpPr>
      <dsp:spPr>
        <a:xfrm>
          <a:off x="3143844" y="1182302"/>
          <a:ext cx="1794667" cy="66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بيض على شكل كتلي</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3143844" y="1182302"/>
        <a:ext cx="1794667" cy="665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0E415-7B5F-423C-883E-C1B69F06382D}">
      <dsp:nvSpPr>
        <dsp:cNvPr id="0" name=""/>
        <dsp:cNvSpPr/>
      </dsp:nvSpPr>
      <dsp:spPr>
        <a:xfrm>
          <a:off x="1383860" y="1758"/>
          <a:ext cx="1809617" cy="6539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Segoe UI Semilight" panose="020B0402040204020203" pitchFamily="34" charset="0"/>
              <a:cs typeface="Segoe UI Semilight" panose="020B0402040204020203" pitchFamily="34" charset="0"/>
            </a:rPr>
            <a:t>Hatching stage</a:t>
          </a:r>
        </a:p>
      </dsp:txBody>
      <dsp:txXfrm>
        <a:off x="1403015" y="20913"/>
        <a:ext cx="1771307" cy="615678"/>
      </dsp:txXfrm>
    </dsp:sp>
    <dsp:sp modelId="{00BBB00F-D205-4748-8DD9-C441172F9FA7}">
      <dsp:nvSpPr>
        <dsp:cNvPr id="0" name=""/>
        <dsp:cNvSpPr/>
      </dsp:nvSpPr>
      <dsp:spPr>
        <a:xfrm rot="5400000">
          <a:off x="2166046" y="672095"/>
          <a:ext cx="245245" cy="294294"/>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endParaRPr>
        </a:p>
      </dsp:txBody>
      <dsp:txXfrm rot="-5400000">
        <a:off x="2200381" y="696620"/>
        <a:ext cx="176576" cy="171672"/>
      </dsp:txXfrm>
    </dsp:sp>
    <dsp:sp modelId="{D3A4747D-BDB4-4E74-BCA0-87266FB96930}">
      <dsp:nvSpPr>
        <dsp:cNvPr id="0" name=""/>
        <dsp:cNvSpPr/>
      </dsp:nvSpPr>
      <dsp:spPr>
        <a:xfrm>
          <a:off x="1383860" y="982740"/>
          <a:ext cx="1809617" cy="6539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Segoe UI Semilight" panose="020B0402040204020203" pitchFamily="34" charset="0"/>
              <a:cs typeface="Segoe UI Semilight" panose="020B0402040204020203" pitchFamily="34" charset="0"/>
            </a:rPr>
            <a:t>Swimming stage</a:t>
          </a:r>
        </a:p>
      </dsp:txBody>
      <dsp:txXfrm>
        <a:off x="1403015" y="1001895"/>
        <a:ext cx="1771307" cy="615678"/>
      </dsp:txXfrm>
    </dsp:sp>
    <dsp:sp modelId="{17959231-9F5F-404A-A337-A8F0E6C42F7D}">
      <dsp:nvSpPr>
        <dsp:cNvPr id="0" name=""/>
        <dsp:cNvSpPr/>
      </dsp:nvSpPr>
      <dsp:spPr>
        <a:xfrm rot="5400000">
          <a:off x="2166046" y="1653078"/>
          <a:ext cx="245245" cy="294294"/>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endParaRPr>
        </a:p>
      </dsp:txBody>
      <dsp:txXfrm rot="-5400000">
        <a:off x="2200381" y="1677603"/>
        <a:ext cx="176576" cy="171672"/>
      </dsp:txXfrm>
    </dsp:sp>
    <dsp:sp modelId="{F4D16254-E38A-48ED-89C1-B2DB2EA0F1C7}">
      <dsp:nvSpPr>
        <dsp:cNvPr id="0" name=""/>
        <dsp:cNvSpPr/>
      </dsp:nvSpPr>
      <dsp:spPr>
        <a:xfrm>
          <a:off x="1383860" y="1963722"/>
          <a:ext cx="1809617" cy="6539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Segoe UI Semilight" panose="020B0402040204020203" pitchFamily="34" charset="0"/>
              <a:cs typeface="Segoe UI Semilight" panose="020B0402040204020203" pitchFamily="34" charset="0"/>
            </a:rPr>
            <a:t>Opercular</a:t>
          </a:r>
          <a:r>
            <a:rPr lang="en-US" sz="1200" b="1" kern="1200" dirty="0">
              <a:solidFill>
                <a:schemeClr val="tx1"/>
              </a:solidFill>
              <a:latin typeface="Segoe UI Semilight" panose="020B0402040204020203" pitchFamily="34" charset="0"/>
              <a:cs typeface="Segoe UI Semilight" panose="020B0402040204020203" pitchFamily="34" charset="0"/>
            </a:rPr>
            <a:t> stage</a:t>
          </a:r>
        </a:p>
      </dsp:txBody>
      <dsp:txXfrm>
        <a:off x="1403015" y="1982877"/>
        <a:ext cx="1771307" cy="615678"/>
      </dsp:txXfrm>
    </dsp:sp>
    <dsp:sp modelId="{115B3D7A-B466-472B-87AA-AF74C33D3690}">
      <dsp:nvSpPr>
        <dsp:cNvPr id="0" name=""/>
        <dsp:cNvSpPr/>
      </dsp:nvSpPr>
      <dsp:spPr>
        <a:xfrm rot="5400000">
          <a:off x="2166046" y="2634060"/>
          <a:ext cx="245245" cy="294294"/>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endParaRPr>
        </a:p>
      </dsp:txBody>
      <dsp:txXfrm rot="-5400000">
        <a:off x="2200381" y="2658585"/>
        <a:ext cx="176576" cy="171672"/>
      </dsp:txXfrm>
    </dsp:sp>
    <dsp:sp modelId="{4D1B4A64-273F-44DA-87F5-2289FB9CF4C8}">
      <dsp:nvSpPr>
        <dsp:cNvPr id="0" name=""/>
        <dsp:cNvSpPr/>
      </dsp:nvSpPr>
      <dsp:spPr>
        <a:xfrm>
          <a:off x="1383860" y="2944704"/>
          <a:ext cx="1809617" cy="6539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b="1" kern="1200" dirty="0">
              <a:solidFill>
                <a:schemeClr val="tx1"/>
              </a:solidFill>
              <a:latin typeface="Segoe UI Semilight" panose="020B0402040204020203" pitchFamily="34" charset="0"/>
              <a:cs typeface="Segoe UI Semilight" panose="020B0402040204020203" pitchFamily="34" charset="0"/>
            </a:rPr>
            <a:t>Metamorphosis stage </a:t>
          </a:r>
        </a:p>
      </dsp:txBody>
      <dsp:txXfrm>
        <a:off x="1403015" y="2963859"/>
        <a:ext cx="1771307" cy="615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F095C-B607-4A5F-8467-19058D540044}">
      <dsp:nvSpPr>
        <dsp:cNvPr id="0" name=""/>
        <dsp:cNvSpPr/>
      </dsp:nvSpPr>
      <dsp:spPr>
        <a:xfrm>
          <a:off x="850239" y="419"/>
          <a:ext cx="2244845" cy="1546698"/>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F8618-CA45-4327-A8A9-9B001587225B}">
      <dsp:nvSpPr>
        <dsp:cNvPr id="0" name=""/>
        <dsp:cNvSpPr/>
      </dsp:nvSpPr>
      <dsp:spPr>
        <a:xfrm>
          <a:off x="850239" y="1550640"/>
          <a:ext cx="2244845" cy="440887"/>
        </a:xfrm>
        <a:prstGeom prst="rect">
          <a:avLst/>
        </a:prstGeom>
        <a:no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SA" sz="1600" b="1" kern="1200" dirty="0">
              <a:solidFill>
                <a:schemeClr val="accent1"/>
              </a:solidFill>
              <a:latin typeface="Segoe UI Semilight" panose="020B0402040204020203" pitchFamily="34" charset="0"/>
              <a:ea typeface="+mn-ea"/>
              <a:cs typeface="Segoe UI Semilight" panose="020B0402040204020203" pitchFamily="34" charset="0"/>
            </a:rPr>
            <a:t>زعنفة ذيلية قوية</a:t>
          </a:r>
          <a:endParaRPr lang="en-US" sz="1600" b="1" kern="1200" dirty="0">
            <a:solidFill>
              <a:schemeClr val="accent1"/>
            </a:solidFill>
            <a:latin typeface="Segoe UI Semilight" panose="020B0402040204020203" pitchFamily="34" charset="0"/>
            <a:ea typeface="+mn-ea"/>
            <a:cs typeface="Segoe UI Semilight" panose="020B0402040204020203" pitchFamily="34" charset="0"/>
          </a:endParaRPr>
        </a:p>
      </dsp:txBody>
      <dsp:txXfrm>
        <a:off x="850239" y="1550640"/>
        <a:ext cx="2244845" cy="440887"/>
      </dsp:txXfrm>
    </dsp:sp>
    <dsp:sp modelId="{3A71616E-381E-45A0-8C2F-7B3D43B9FFE4}">
      <dsp:nvSpPr>
        <dsp:cNvPr id="0" name=""/>
        <dsp:cNvSpPr/>
      </dsp:nvSpPr>
      <dsp:spPr>
        <a:xfrm>
          <a:off x="3319663" y="419"/>
          <a:ext cx="2244845" cy="1546698"/>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C4A20-AB92-4E08-8819-D99A59F11CCE}">
      <dsp:nvSpPr>
        <dsp:cNvPr id="0" name=""/>
        <dsp:cNvSpPr/>
      </dsp:nvSpPr>
      <dsp:spPr>
        <a:xfrm>
          <a:off x="3319663" y="1550640"/>
          <a:ext cx="2244845" cy="440887"/>
        </a:xfrm>
        <a:prstGeom prst="rect">
          <a:avLst/>
        </a:prstGeom>
        <a:noFill/>
        <a:ln w="12700" cap="flat" cmpd="sng" algn="ctr">
          <a:solidFill>
            <a:sysClr val="window" lastClr="FFFFFF">
              <a:hueOff val="0"/>
              <a:satOff val="0"/>
              <a:lumOff val="0"/>
              <a:alphaOff val="0"/>
            </a:sys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SA" sz="1600" b="1" kern="1200" dirty="0">
              <a:solidFill>
                <a:schemeClr val="accent1"/>
              </a:solidFill>
              <a:latin typeface="Segoe UI Semilight" panose="020B0402040204020203" pitchFamily="34" charset="0"/>
              <a:ea typeface="+mn-ea"/>
              <a:cs typeface="Segoe UI Semilight" panose="020B0402040204020203" pitchFamily="34" charset="0"/>
            </a:rPr>
            <a:t>ظهور الخياشيم</a:t>
          </a:r>
          <a:endParaRPr lang="en-US" sz="1600" b="1" kern="1200" dirty="0">
            <a:solidFill>
              <a:schemeClr val="accent1"/>
            </a:solidFill>
            <a:latin typeface="Segoe UI Semilight" panose="020B0402040204020203" pitchFamily="34" charset="0"/>
            <a:ea typeface="+mn-ea"/>
            <a:cs typeface="Segoe UI Semilight" panose="020B0402040204020203" pitchFamily="34" charset="0"/>
          </a:endParaRPr>
        </a:p>
      </dsp:txBody>
      <dsp:txXfrm>
        <a:off x="3319663" y="1550640"/>
        <a:ext cx="2244845" cy="440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BD5A4-9B12-4676-9AB1-3DA81C57B27C}">
      <dsp:nvSpPr>
        <dsp:cNvPr id="0" name=""/>
        <dsp:cNvSpPr/>
      </dsp:nvSpPr>
      <dsp:spPr>
        <a:xfrm>
          <a:off x="3258" y="558480"/>
          <a:ext cx="4719139" cy="4802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bg1"/>
              </a:solidFill>
              <a:latin typeface="SABIC Typeface Headline" panose="020B0603060202020204" pitchFamily="34" charset="0"/>
              <a:cs typeface="SABIC Typeface Headline" panose="020B0603060202020204" pitchFamily="34" charset="0"/>
            </a:rPr>
            <a:t>وهذه أمثلة على العمر التقريبي للبرمائيات: </a:t>
          </a:r>
          <a:endParaRPr lang="en-US" sz="1600" b="1" kern="1200" dirty="0">
            <a:solidFill>
              <a:schemeClr val="bg1"/>
            </a:solidFill>
            <a:latin typeface="SABIC Typeface Headline" panose="020B0603060202020204" pitchFamily="34" charset="0"/>
            <a:cs typeface="SABIC Typeface Headline" panose="020B0603060202020204" pitchFamily="34" charset="0"/>
          </a:endParaRPr>
        </a:p>
      </dsp:txBody>
      <dsp:txXfrm>
        <a:off x="17324" y="572546"/>
        <a:ext cx="4691007" cy="452108"/>
      </dsp:txXfrm>
    </dsp:sp>
    <dsp:sp modelId="{DCE2C1BA-A9B3-4E87-80ED-746B03AC2C91}">
      <dsp:nvSpPr>
        <dsp:cNvPr id="0" name=""/>
        <dsp:cNvSpPr/>
      </dsp:nvSpPr>
      <dsp:spPr>
        <a:xfrm>
          <a:off x="475172" y="1038721"/>
          <a:ext cx="471913" cy="314964"/>
        </a:xfrm>
        <a:custGeom>
          <a:avLst/>
          <a:gdLst/>
          <a:ahLst/>
          <a:cxnLst/>
          <a:rect l="0" t="0" r="0" b="0"/>
          <a:pathLst>
            <a:path>
              <a:moveTo>
                <a:pt x="0" y="0"/>
              </a:moveTo>
              <a:lnTo>
                <a:pt x="0" y="314964"/>
              </a:lnTo>
              <a:lnTo>
                <a:pt x="471913" y="3149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B9F3B-A8E7-4634-9E90-B67621757F33}">
      <dsp:nvSpPr>
        <dsp:cNvPr id="0" name=""/>
        <dsp:cNvSpPr/>
      </dsp:nvSpPr>
      <dsp:spPr>
        <a:xfrm>
          <a:off x="947086" y="1143709"/>
          <a:ext cx="3801382" cy="41995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Segoe UI Semilight" panose="020B0402040204020203" pitchFamily="34" charset="0"/>
              <a:cs typeface="Segoe UI Semilight" panose="020B0402040204020203" pitchFamily="34" charset="0"/>
            </a:rPr>
            <a:t>Siren -			</a:t>
          </a:r>
          <a:r>
            <a:rPr lang="ar-SA" sz="1400" b="1" kern="1200" dirty="0">
              <a:solidFill>
                <a:schemeClr val="tx1"/>
              </a:solidFill>
              <a:latin typeface="Segoe UI Semilight" panose="020B0402040204020203" pitchFamily="34" charset="0"/>
              <a:cs typeface="Segoe UI Semilight" panose="020B0402040204020203" pitchFamily="34" charset="0"/>
            </a:rPr>
            <a:t>	</a:t>
          </a:r>
          <a:r>
            <a:rPr lang="en-US" sz="1400" b="1" kern="1200" dirty="0">
              <a:solidFill>
                <a:schemeClr val="tx1"/>
              </a:solidFill>
              <a:latin typeface="Segoe UI Semilight" panose="020B0402040204020203" pitchFamily="34" charset="0"/>
              <a:cs typeface="Segoe UI Semilight" panose="020B0402040204020203" pitchFamily="34" charset="0"/>
            </a:rPr>
            <a:t>25 years.</a:t>
          </a:r>
          <a:endParaRPr lang="en-US" sz="1400" kern="1200" dirty="0">
            <a:solidFill>
              <a:schemeClr val="tx1"/>
            </a:solidFill>
            <a:latin typeface="Segoe UI Semilight" panose="020B0402040204020203" pitchFamily="34" charset="0"/>
            <a:cs typeface="Segoe UI Semilight" panose="020B0402040204020203" pitchFamily="34" charset="0"/>
          </a:endParaRPr>
        </a:p>
      </dsp:txBody>
      <dsp:txXfrm>
        <a:off x="959386" y="1156009"/>
        <a:ext cx="3776782" cy="395352"/>
      </dsp:txXfrm>
    </dsp:sp>
    <dsp:sp modelId="{F8641BD4-A3B1-4CAF-A6B0-9D4D2C6189A1}">
      <dsp:nvSpPr>
        <dsp:cNvPr id="0" name=""/>
        <dsp:cNvSpPr/>
      </dsp:nvSpPr>
      <dsp:spPr>
        <a:xfrm>
          <a:off x="475172" y="1038721"/>
          <a:ext cx="471913" cy="839904"/>
        </a:xfrm>
        <a:custGeom>
          <a:avLst/>
          <a:gdLst/>
          <a:ahLst/>
          <a:cxnLst/>
          <a:rect l="0" t="0" r="0" b="0"/>
          <a:pathLst>
            <a:path>
              <a:moveTo>
                <a:pt x="0" y="0"/>
              </a:moveTo>
              <a:lnTo>
                <a:pt x="0" y="839904"/>
              </a:lnTo>
              <a:lnTo>
                <a:pt x="471913" y="8399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3DF97-774C-43AE-ADC4-BB850D13669A}">
      <dsp:nvSpPr>
        <dsp:cNvPr id="0" name=""/>
        <dsp:cNvSpPr/>
      </dsp:nvSpPr>
      <dsp:spPr>
        <a:xfrm>
          <a:off x="947086" y="1668650"/>
          <a:ext cx="3801382" cy="41995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Segoe UI Semilight" panose="020B0402040204020203" pitchFamily="34" charset="0"/>
              <a:cs typeface="Segoe UI Semilight" panose="020B0402040204020203" pitchFamily="34" charset="0"/>
            </a:rPr>
            <a:t>Salamander-			25 years.</a:t>
          </a:r>
        </a:p>
      </dsp:txBody>
      <dsp:txXfrm>
        <a:off x="959386" y="1680950"/>
        <a:ext cx="3776782" cy="395352"/>
      </dsp:txXfrm>
    </dsp:sp>
    <dsp:sp modelId="{75353B09-C3E9-49F7-8FAE-22452218E464}">
      <dsp:nvSpPr>
        <dsp:cNvPr id="0" name=""/>
        <dsp:cNvSpPr/>
      </dsp:nvSpPr>
      <dsp:spPr>
        <a:xfrm>
          <a:off x="475172" y="1038721"/>
          <a:ext cx="471913" cy="1364845"/>
        </a:xfrm>
        <a:custGeom>
          <a:avLst/>
          <a:gdLst/>
          <a:ahLst/>
          <a:cxnLst/>
          <a:rect l="0" t="0" r="0" b="0"/>
          <a:pathLst>
            <a:path>
              <a:moveTo>
                <a:pt x="0" y="0"/>
              </a:moveTo>
              <a:lnTo>
                <a:pt x="0" y="1364845"/>
              </a:lnTo>
              <a:lnTo>
                <a:pt x="471913" y="13648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00849-8F13-48CE-A7DE-B7F9F856CC93}">
      <dsp:nvSpPr>
        <dsp:cNvPr id="0" name=""/>
        <dsp:cNvSpPr/>
      </dsp:nvSpPr>
      <dsp:spPr>
        <a:xfrm>
          <a:off x="947086" y="2193590"/>
          <a:ext cx="3801382" cy="41995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err="1">
              <a:solidFill>
                <a:schemeClr val="tx1"/>
              </a:solidFill>
              <a:latin typeface="Segoe UI Semilight" panose="020B0402040204020203" pitchFamily="34" charset="0"/>
              <a:cs typeface="Segoe UI Semilight" panose="020B0402040204020203" pitchFamily="34" charset="0"/>
            </a:rPr>
            <a:t>Bufonidae</a:t>
          </a:r>
          <a:r>
            <a:rPr lang="en-US" sz="1400" b="1" kern="1200" dirty="0">
              <a:solidFill>
                <a:schemeClr val="tx1"/>
              </a:solidFill>
              <a:latin typeface="Segoe UI Semilight" panose="020B0402040204020203" pitchFamily="34" charset="0"/>
              <a:cs typeface="Segoe UI Semilight" panose="020B0402040204020203" pitchFamily="34" charset="0"/>
            </a:rPr>
            <a:t> - 			36 years.</a:t>
          </a:r>
        </a:p>
      </dsp:txBody>
      <dsp:txXfrm>
        <a:off x="959386" y="2205890"/>
        <a:ext cx="3776782" cy="395352"/>
      </dsp:txXfrm>
    </dsp:sp>
    <dsp:sp modelId="{F1D3594F-5F61-4131-8AEC-2318C6AB486F}">
      <dsp:nvSpPr>
        <dsp:cNvPr id="0" name=""/>
        <dsp:cNvSpPr/>
      </dsp:nvSpPr>
      <dsp:spPr>
        <a:xfrm>
          <a:off x="475172" y="1038721"/>
          <a:ext cx="471913" cy="1889785"/>
        </a:xfrm>
        <a:custGeom>
          <a:avLst/>
          <a:gdLst/>
          <a:ahLst/>
          <a:cxnLst/>
          <a:rect l="0" t="0" r="0" b="0"/>
          <a:pathLst>
            <a:path>
              <a:moveTo>
                <a:pt x="0" y="0"/>
              </a:moveTo>
              <a:lnTo>
                <a:pt x="0" y="1889785"/>
              </a:lnTo>
              <a:lnTo>
                <a:pt x="471913" y="18897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D839E-217A-4C22-9501-1091EDC870A8}">
      <dsp:nvSpPr>
        <dsp:cNvPr id="0" name=""/>
        <dsp:cNvSpPr/>
      </dsp:nvSpPr>
      <dsp:spPr>
        <a:xfrm>
          <a:off x="947086" y="2718531"/>
          <a:ext cx="3801382" cy="41995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err="1">
              <a:solidFill>
                <a:schemeClr val="tx1"/>
              </a:solidFill>
              <a:latin typeface="Segoe UI Semilight" panose="020B0402040204020203" pitchFamily="34" charset="0"/>
              <a:cs typeface="Segoe UI Semilight" panose="020B0402040204020203" pitchFamily="34" charset="0"/>
            </a:rPr>
            <a:t>Ranidae</a:t>
          </a:r>
          <a:r>
            <a:rPr lang="en-US" sz="1400" b="1" kern="1200" dirty="0">
              <a:solidFill>
                <a:schemeClr val="tx1"/>
              </a:solidFill>
              <a:latin typeface="Segoe UI Semilight" panose="020B0402040204020203" pitchFamily="34" charset="0"/>
              <a:cs typeface="Segoe UI Semilight" panose="020B0402040204020203" pitchFamily="34" charset="0"/>
            </a:rPr>
            <a:t> - 			16 years.</a:t>
          </a:r>
        </a:p>
      </dsp:txBody>
      <dsp:txXfrm>
        <a:off x="959386" y="2730831"/>
        <a:ext cx="3776782" cy="395352"/>
      </dsp:txXfrm>
    </dsp:sp>
    <dsp:sp modelId="{69966EA3-7949-4474-A0FC-E40BA35D4285}">
      <dsp:nvSpPr>
        <dsp:cNvPr id="0" name=""/>
        <dsp:cNvSpPr/>
      </dsp:nvSpPr>
      <dsp:spPr>
        <a:xfrm>
          <a:off x="475172" y="1038721"/>
          <a:ext cx="471913" cy="2528611"/>
        </a:xfrm>
        <a:custGeom>
          <a:avLst/>
          <a:gdLst/>
          <a:ahLst/>
          <a:cxnLst/>
          <a:rect l="0" t="0" r="0" b="0"/>
          <a:pathLst>
            <a:path>
              <a:moveTo>
                <a:pt x="0" y="0"/>
              </a:moveTo>
              <a:lnTo>
                <a:pt x="0" y="2528611"/>
              </a:lnTo>
              <a:lnTo>
                <a:pt x="471913" y="25286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395BA-5A6B-4D88-997C-78D06E97C2F9}">
      <dsp:nvSpPr>
        <dsp:cNvPr id="0" name=""/>
        <dsp:cNvSpPr/>
      </dsp:nvSpPr>
      <dsp:spPr>
        <a:xfrm>
          <a:off x="947086" y="3243472"/>
          <a:ext cx="3801382" cy="64772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b="1" kern="1200" dirty="0" err="1">
              <a:solidFill>
                <a:schemeClr val="tx1"/>
              </a:solidFill>
              <a:latin typeface="Segoe UI Semilight" panose="020B0402040204020203" pitchFamily="34" charset="0"/>
              <a:cs typeface="Segoe UI Semilight" panose="020B0402040204020203" pitchFamily="34" charset="0"/>
            </a:rPr>
            <a:t>Caudata</a:t>
          </a:r>
          <a:r>
            <a:rPr lang="en-US" sz="1400" b="1" kern="1200" dirty="0">
              <a:solidFill>
                <a:schemeClr val="tx1"/>
              </a:solidFill>
              <a:latin typeface="Segoe UI Semilight" panose="020B0402040204020203" pitchFamily="34" charset="0"/>
              <a:cs typeface="Segoe UI Semilight" panose="020B0402040204020203" pitchFamily="34" charset="0"/>
            </a:rPr>
            <a:t> </a:t>
          </a:r>
          <a:r>
            <a:rPr lang="en-US" sz="1200" b="1" kern="1200" dirty="0">
              <a:solidFill>
                <a:schemeClr val="tx1"/>
              </a:solidFill>
              <a:latin typeface="Segoe UI Semilight" panose="020B0402040204020203" pitchFamily="34" charset="0"/>
              <a:cs typeface="Segoe UI Semilight" panose="020B0402040204020203" pitchFamily="34" charset="0"/>
            </a:rPr>
            <a:t>(</a:t>
          </a:r>
          <a:r>
            <a:rPr lang="en-US" sz="1200" b="1" kern="1200" dirty="0" err="1">
              <a:solidFill>
                <a:schemeClr val="tx1"/>
              </a:solidFill>
              <a:latin typeface="Segoe UI Semilight" panose="020B0402040204020203" pitchFamily="34" charset="0"/>
              <a:cs typeface="Segoe UI Semilight" panose="020B0402040204020203" pitchFamily="34" charset="0"/>
            </a:rPr>
            <a:t>cryptobranchidae</a:t>
          </a:r>
          <a:r>
            <a:rPr lang="en-US" sz="1200" b="1" kern="1200" dirty="0">
              <a:solidFill>
                <a:schemeClr val="tx1"/>
              </a:solidFill>
              <a:latin typeface="Segoe UI Semilight" panose="020B0402040204020203" pitchFamily="34" charset="0"/>
              <a:cs typeface="Segoe UI Semilight" panose="020B0402040204020203" pitchFamily="34" charset="0"/>
            </a:rPr>
            <a:t> </a:t>
          </a:r>
          <a:r>
            <a:rPr lang="ar-SA" sz="1200" b="1" kern="1200" dirty="0">
              <a:solidFill>
                <a:schemeClr val="tx1"/>
              </a:solidFill>
              <a:latin typeface="Segoe UI Semilight" panose="020B0402040204020203" pitchFamily="34" charset="0"/>
              <a:cs typeface="Segoe UI Semilight" panose="020B0402040204020203" pitchFamily="34" charset="0"/>
            </a:rPr>
            <a:t>(</a:t>
          </a:r>
          <a:r>
            <a:rPr lang="en-US" sz="1200" b="1" kern="1200" dirty="0">
              <a:solidFill>
                <a:schemeClr val="tx1"/>
              </a:solidFill>
              <a:latin typeface="Segoe UI Semilight" panose="020B0402040204020203" pitchFamily="34" charset="0"/>
              <a:cs typeface="Segoe UI Semilight" panose="020B0402040204020203" pitchFamily="34" charset="0"/>
            </a:rPr>
            <a:t>   </a:t>
          </a:r>
          <a:r>
            <a:rPr lang="ar-SA" sz="1200" b="1" kern="1200" dirty="0">
              <a:solidFill>
                <a:schemeClr val="tx1"/>
              </a:solidFill>
              <a:latin typeface="Segoe UI Semilight" panose="020B0402040204020203" pitchFamily="34" charset="0"/>
              <a:cs typeface="Segoe UI Semilight" panose="020B0402040204020203" pitchFamily="34" charset="0"/>
            </a:rPr>
            <a:t>      </a:t>
          </a:r>
          <a:r>
            <a:rPr lang="en-US" sz="1200" b="1" kern="1200" dirty="0">
              <a:solidFill>
                <a:schemeClr val="tx1"/>
              </a:solidFill>
              <a:latin typeface="Segoe UI Semilight" panose="020B0402040204020203" pitchFamily="34" charset="0"/>
              <a:cs typeface="Segoe UI Semilight" panose="020B0402040204020203" pitchFamily="34" charset="0"/>
            </a:rPr>
            <a:t>   </a:t>
          </a:r>
          <a:r>
            <a:rPr lang="en-US" sz="1400" b="1" kern="1200" dirty="0">
              <a:solidFill>
                <a:schemeClr val="tx1"/>
              </a:solidFill>
              <a:latin typeface="Segoe UI Semilight" panose="020B0402040204020203" pitchFamily="34" charset="0"/>
              <a:cs typeface="Segoe UI Semilight" panose="020B0402040204020203" pitchFamily="34" charset="0"/>
            </a:rPr>
            <a:t>55 years.</a:t>
          </a:r>
        </a:p>
        <a:p>
          <a:pPr marL="0" lvl="0" indent="0" algn="l" defTabSz="622300">
            <a:lnSpc>
              <a:spcPct val="90000"/>
            </a:lnSpc>
            <a:spcBef>
              <a:spcPct val="0"/>
            </a:spcBef>
            <a:spcAft>
              <a:spcPct val="35000"/>
            </a:spcAft>
            <a:buNone/>
          </a:pPr>
          <a:r>
            <a:rPr lang="en-US" sz="1400" b="1" i="1" kern="1200" dirty="0" err="1">
              <a:solidFill>
                <a:schemeClr val="tx1"/>
              </a:solidFill>
              <a:latin typeface="Segoe UI Semilight" panose="020B0402040204020203" pitchFamily="34" charset="0"/>
              <a:cs typeface="Segoe UI Semilight" panose="020B0402040204020203" pitchFamily="34" charset="0"/>
            </a:rPr>
            <a:t>Andrias</a:t>
          </a:r>
          <a:r>
            <a:rPr lang="en-US" sz="1400" b="1" i="1" kern="1200" dirty="0">
              <a:solidFill>
                <a:schemeClr val="tx1"/>
              </a:solidFill>
              <a:latin typeface="Segoe UI Semilight" panose="020B0402040204020203" pitchFamily="34" charset="0"/>
              <a:cs typeface="Segoe UI Semilight" panose="020B0402040204020203" pitchFamily="34" charset="0"/>
            </a:rPr>
            <a:t> </a:t>
          </a:r>
          <a:r>
            <a:rPr lang="en-US" sz="1400" b="1" i="1" kern="1200" dirty="0" err="1">
              <a:solidFill>
                <a:schemeClr val="tx1"/>
              </a:solidFill>
              <a:latin typeface="Segoe UI Semilight" panose="020B0402040204020203" pitchFamily="34" charset="0"/>
              <a:cs typeface="Segoe UI Semilight" panose="020B0402040204020203" pitchFamily="34" charset="0"/>
            </a:rPr>
            <a:t>japanicus</a:t>
          </a:r>
          <a:endParaRPr lang="en-US" sz="1400" b="1" i="1" kern="1200" dirty="0">
            <a:solidFill>
              <a:schemeClr val="tx1"/>
            </a:solidFill>
            <a:latin typeface="Segoe UI Semilight" panose="020B0402040204020203" pitchFamily="34" charset="0"/>
            <a:cs typeface="Segoe UI Semilight" panose="020B0402040204020203" pitchFamily="34" charset="0"/>
          </a:endParaRPr>
        </a:p>
      </dsp:txBody>
      <dsp:txXfrm>
        <a:off x="966057" y="3262443"/>
        <a:ext cx="3763440" cy="609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2.jp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937163" y="0"/>
            <a:ext cx="8963891" cy="886691"/>
          </a:xfrm>
        </p:spPr>
        <p:txBody>
          <a:bodyPr>
            <a:noAutofit/>
          </a:bodyPr>
          <a:lstStyle/>
          <a:p>
            <a:pPr algn="ctr" rtl="1"/>
            <a:r>
              <a:rPr lang="ar-SA" sz="5400" b="1" dirty="0">
                <a:solidFill>
                  <a:schemeClr val="tx1"/>
                </a:solidFill>
                <a:latin typeface="Segoe UI Semibold" panose="020B0702040204020203" pitchFamily="34" charset="0"/>
                <a:cs typeface="Segoe UI Semibold" panose="020B0702040204020203" pitchFamily="34" charset="0"/>
              </a:rPr>
              <a:t>الاخصاب والنمو في البرمائيات</a:t>
            </a:r>
            <a:endParaRPr lang="en-US" sz="5400" b="1"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8497"/>
          <a:stretch/>
        </p:blipFill>
        <p:spPr>
          <a:xfrm>
            <a:off x="249385" y="2576945"/>
            <a:ext cx="3589507" cy="305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4017818" y="5234130"/>
            <a:ext cx="7881071" cy="1623869"/>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p>
          <a:p>
            <a:pPr algn="ctr"/>
            <a:r>
              <a:rPr lang="ar-SA" sz="2200" b="1" dirty="0">
                <a:latin typeface="Segoe UI Semibold" panose="020B0702040204020203" pitchFamily="34" charset="0"/>
                <a:cs typeface="Segoe UI Semibold" panose="020B0702040204020203" pitchFamily="34" charset="0"/>
              </a:rPr>
              <a:t>كلية العلوم - قسم علم الحيوان</a:t>
            </a:r>
          </a:p>
          <a:p>
            <a:pPr algn="ctr"/>
            <a:endParaRPr lang="ar-SA" sz="2800" b="1" dirty="0">
              <a:latin typeface="Segoe UI Semibold" panose="020B0702040204020203" pitchFamily="34" charset="0"/>
              <a:cs typeface="Segoe UI Semibold" panose="020B0702040204020203" pitchFamily="34" charset="0"/>
            </a:endParaRPr>
          </a:p>
          <a:p>
            <a:pPr algn="ctr"/>
            <a:endParaRPr lang="en-US" sz="2800" b="1"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3466020" y="1024188"/>
            <a:ext cx="7244183" cy="431800"/>
          </a:xfrm>
        </p:spPr>
        <p:txBody>
          <a:bodyPr>
            <a:noAutofit/>
          </a:bodyPr>
          <a:lstStyle/>
          <a:p>
            <a:pPr marL="0" indent="0" algn="ctr" rtl="1">
              <a:buNone/>
            </a:pPr>
            <a:r>
              <a:rPr lang="en-US" sz="2800" b="1" dirty="0">
                <a:solidFill>
                  <a:schemeClr val="accent1"/>
                </a:solidFill>
                <a:latin typeface="Segoe UI Semibold" panose="020B0702040204020203" pitchFamily="34" charset="0"/>
                <a:ea typeface="+mj-ea"/>
                <a:cs typeface="Segoe UI Semibold" panose="020B0702040204020203" pitchFamily="34" charset="0"/>
              </a:rPr>
              <a:t>Fertilization And Development In </a:t>
            </a:r>
            <a:r>
              <a:rPr lang="en-US" sz="2800" b="1" dirty="0" err="1">
                <a:solidFill>
                  <a:schemeClr val="accent1"/>
                </a:solidFill>
                <a:latin typeface="Segoe UI Semibold" panose="020B0702040204020203" pitchFamily="34" charset="0"/>
                <a:ea typeface="+mj-ea"/>
                <a:cs typeface="Segoe UI Semibold" panose="020B0702040204020203" pitchFamily="34" charset="0"/>
              </a:rPr>
              <a:t>Amphibia</a:t>
            </a:r>
            <a:endParaRPr lang="en-US" sz="2800" b="1" dirty="0">
              <a:solidFill>
                <a:schemeClr val="accent1"/>
              </a:solidFill>
              <a:latin typeface="Segoe UI Semibold" panose="020B0702040204020203" pitchFamily="34" charset="0"/>
              <a:ea typeface="+mj-ea"/>
              <a:cs typeface="Segoe UI Semibold" panose="020B0702040204020203" pitchFamily="34" charset="0"/>
            </a:endParaRPr>
          </a:p>
        </p:txBody>
      </p:sp>
      <p:sp>
        <p:nvSpPr>
          <p:cNvPr id="9" name="Content Placeholder 2"/>
          <p:cNvSpPr txBox="1">
            <a:spLocks/>
          </p:cNvSpPr>
          <p:nvPr/>
        </p:nvSpPr>
        <p:spPr>
          <a:xfrm>
            <a:off x="6622472" y="1998135"/>
            <a:ext cx="5392035" cy="4568921"/>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rtl="1">
              <a:lnSpc>
                <a:spcPct val="100000"/>
              </a:lnSpc>
              <a:spcBef>
                <a:spcPts val="600"/>
              </a:spcBef>
            </a:pPr>
            <a:r>
              <a:rPr lang="ar-SA" sz="2000" b="1" dirty="0">
                <a:solidFill>
                  <a:schemeClr val="accent1"/>
                </a:solidFill>
                <a:latin typeface="Segoe UI Semibold" panose="020B0702040204020203" pitchFamily="34" charset="0"/>
                <a:cs typeface="Segoe UI Semibold" panose="020B0702040204020203" pitchFamily="34" charset="0"/>
              </a:rPr>
              <a:t>المحتويات:</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مقدمة</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البيض في البرمائيات </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النمو</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دورة الحياة</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النمو والسن</a:t>
            </a:r>
          </a:p>
          <a:p>
            <a:pPr algn="r" rtl="1">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endParaRPr lang="en-US" sz="2000" dirty="0">
              <a:solidFill>
                <a:schemeClr val="tx1"/>
              </a:solidFill>
              <a:latin typeface="Segoe UI Semibold" panose="020B0702040204020203" pitchFamily="34" charset="0"/>
              <a:cs typeface="Segoe UI Semibold" panose="020B0702040204020203" pitchFamily="34" charset="0"/>
            </a:endParaRPr>
          </a:p>
        </p:txBody>
      </p:sp>
      <p:sp>
        <p:nvSpPr>
          <p:cNvPr id="10" name="Content Placeholder 2"/>
          <p:cNvSpPr txBox="1">
            <a:spLocks/>
          </p:cNvSpPr>
          <p:nvPr/>
        </p:nvSpPr>
        <p:spPr>
          <a:xfrm>
            <a:off x="3591102" y="2011989"/>
            <a:ext cx="4598427" cy="4568921"/>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600"/>
              </a:spcBef>
            </a:pPr>
            <a:r>
              <a:rPr lang="en-US" sz="2000" b="1" dirty="0">
                <a:solidFill>
                  <a:schemeClr val="accent1"/>
                </a:solidFill>
                <a:latin typeface="Segoe UI Semibold" panose="020B0702040204020203" pitchFamily="34" charset="0"/>
                <a:cs typeface="Segoe UI Semibold" panose="020B0702040204020203" pitchFamily="34" charset="0"/>
              </a:rPr>
              <a:t>Contents:</a:t>
            </a:r>
            <a:endParaRPr lang="ar-SA" sz="2000" b="1" dirty="0">
              <a:solidFill>
                <a:schemeClr val="accent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Introduction  </a:t>
            </a: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The Eggs Of Amphibian </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Development </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Life Cycle </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Growth &amp; Longevity </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endParaRPr lang="en-US" sz="2000" dirty="0">
              <a:solidFill>
                <a:schemeClr val="tx1"/>
              </a:solidFill>
              <a:latin typeface="Segoe UI Semibold" panose="020B0702040204020203" pitchFamily="34" charset="0"/>
              <a:cs typeface="Segoe UI Semibold" panose="020B0702040204020203" pitchFamily="34" charset="0"/>
            </a:endParaRPr>
          </a:p>
        </p:txBody>
      </p:sp>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6"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ectangle 10"/>
          <p:cNvSpPr/>
          <p:nvPr/>
        </p:nvSpPr>
        <p:spPr>
          <a:xfrm>
            <a:off x="207818" y="1827810"/>
            <a:ext cx="362989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Lecture ( 5)</a:t>
            </a:r>
          </a:p>
        </p:txBody>
      </p:sp>
    </p:spTree>
    <p:extLst>
      <p:ext uri="{BB962C8B-B14F-4D97-AF65-F5344CB8AC3E}">
        <p14:creationId xmlns:p14="http://schemas.microsoft.com/office/powerpoint/2010/main" val="2113587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ar-SA" sz="3600" b="1" dirty="0">
                <a:solidFill>
                  <a:schemeClr val="accent1"/>
                </a:solidFill>
                <a:latin typeface="Segoe UI Semilight" panose="020B0402040204020203" pitchFamily="34" charset="0"/>
                <a:cs typeface="Segoe UI Semilight" panose="020B0402040204020203" pitchFamily="34" charset="0"/>
              </a:rPr>
              <a:t>دورة الحياة                                                   </a:t>
            </a:r>
            <a:r>
              <a:rPr lang="en-US" sz="3600" b="1" dirty="0">
                <a:solidFill>
                  <a:schemeClr val="accent1"/>
                </a:solidFill>
                <a:latin typeface="Segoe UI Semilight" panose="020B0402040204020203" pitchFamily="34" charset="0"/>
                <a:cs typeface="Segoe UI Semilight" panose="020B0402040204020203" pitchFamily="34" charset="0"/>
              </a:rPr>
              <a:t>Life Cycle </a:t>
            </a:r>
            <a:endParaRPr lang="en-US" sz="3200" b="1" dirty="0">
              <a:solidFill>
                <a:schemeClr val="accent1"/>
              </a:solidFill>
              <a:latin typeface="Segoe UI Semilight" panose="020B0402040204020203" pitchFamily="34" charset="0"/>
              <a:cs typeface="Segoe UI Semilight" panose="020B0402040204020203" pitchFamily="34" charset="0"/>
            </a:endParaRPr>
          </a:p>
        </p:txBody>
      </p:sp>
      <p:grpSp>
        <p:nvGrpSpPr>
          <p:cNvPr id="15" name="Group 14"/>
          <p:cNvGrpSpPr/>
          <p:nvPr/>
        </p:nvGrpSpPr>
        <p:grpSpPr>
          <a:xfrm>
            <a:off x="8289019" y="1840655"/>
            <a:ext cx="2866664" cy="4355193"/>
            <a:chOff x="5988068" y="0"/>
            <a:chExt cx="1641167" cy="486990"/>
          </a:xfrm>
        </p:grpSpPr>
        <p:sp>
          <p:nvSpPr>
            <p:cNvPr id="16" name="Rounded Rectangle 15"/>
            <p:cNvSpPr/>
            <p:nvPr/>
          </p:nvSpPr>
          <p:spPr>
            <a:xfrm>
              <a:off x="5988068" y="0"/>
              <a:ext cx="1641167" cy="4869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6044309" y="1"/>
              <a:ext cx="1555341"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sz="2400" b="1" dirty="0">
                  <a:latin typeface="Segoe UI Semilight" panose="020B0402040204020203" pitchFamily="34" charset="0"/>
                  <a:cs typeface="Segoe UI Semilight" panose="020B0402040204020203" pitchFamily="34" charset="0"/>
                </a:rPr>
                <a:t>ثالثاً : مرحلة تكوين غطاء الخياشيم </a:t>
              </a:r>
              <a:r>
                <a:rPr lang="en-US" sz="2400" b="1" dirty="0" err="1">
                  <a:latin typeface="Segoe UI Semilight" panose="020B0402040204020203" pitchFamily="34" charset="0"/>
                  <a:cs typeface="Segoe UI Semilight" panose="020B0402040204020203" pitchFamily="34" charset="0"/>
                </a:rPr>
                <a:t>Opercular</a:t>
              </a:r>
              <a:r>
                <a:rPr lang="en-US" sz="2400" b="1" dirty="0">
                  <a:latin typeface="Segoe UI Semilight" panose="020B0402040204020203" pitchFamily="34" charset="0"/>
                  <a:cs typeface="Segoe UI Semilight" panose="020B0402040204020203" pitchFamily="34" charset="0"/>
                </a:rPr>
                <a:t> stage</a:t>
              </a:r>
              <a:r>
                <a:rPr lang="ar-SA" sz="2400" b="1" dirty="0">
                  <a:latin typeface="Segoe UI Semilight" panose="020B0402040204020203" pitchFamily="34" charset="0"/>
                  <a:cs typeface="Segoe UI Semilight" panose="020B0402040204020203" pitchFamily="34" charset="0"/>
                </a:rPr>
                <a:t> : </a:t>
              </a:r>
            </a:p>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sz="2000" dirty="0">
                  <a:latin typeface="Segoe UI Semibold" panose="020B0702040204020203" pitchFamily="34" charset="0"/>
                  <a:cs typeface="Segoe UI Semibold" panose="020B0702040204020203" pitchFamily="34" charset="0"/>
                </a:rPr>
                <a:t>وهذه المرحلة تعقب مرحلة السباحة (وهي مرحلة قد تطول نسبياً فقد تستمر الى 12 اسبوعا) ويلاحظ أن اليرقة تتصف بالآتي :</a:t>
              </a:r>
            </a:p>
          </p:txBody>
        </p:sp>
      </p:gr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2894"/>
          <a:stretch/>
        </p:blipFill>
        <p:spPr>
          <a:xfrm>
            <a:off x="1292877" y="4777489"/>
            <a:ext cx="6797168" cy="1360553"/>
          </a:xfrm>
          <a:prstGeom prst="rect">
            <a:avLst/>
          </a:prstGeom>
        </p:spPr>
      </p:pic>
      <p:sp>
        <p:nvSpPr>
          <p:cNvPr id="10" name="Content Placeholder 2"/>
          <p:cNvSpPr>
            <a:spLocks noGrp="1"/>
          </p:cNvSpPr>
          <p:nvPr>
            <p:ph sz="half" idx="2"/>
          </p:nvPr>
        </p:nvSpPr>
        <p:spPr>
          <a:xfrm>
            <a:off x="1288100" y="2217549"/>
            <a:ext cx="6751846" cy="2812235"/>
          </a:xfrm>
        </p:spPr>
        <p:txBody>
          <a:bodyPr>
            <a:normAutofit fontScale="55000" lnSpcReduction="20000"/>
          </a:bodyPr>
          <a:lstStyle/>
          <a:p>
            <a:pPr lvl="0" algn="justLow" rtl="1">
              <a:lnSpc>
                <a:spcPct val="12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ظهور ثنية جلدية تبرز من منطقة القوس اللامي وتدعى بالغطاء </a:t>
            </a:r>
            <a:r>
              <a:rPr lang="en-US" sz="2400" dirty="0">
                <a:solidFill>
                  <a:schemeClr val="tx1"/>
                </a:solidFill>
                <a:latin typeface="Segoe UI Semibold" panose="020B0702040204020203" pitchFamily="34" charset="0"/>
                <a:cs typeface="Segoe UI Semibold" panose="020B0702040204020203" pitchFamily="34" charset="0"/>
              </a:rPr>
              <a:t>Operculum</a:t>
            </a:r>
            <a:r>
              <a:rPr lang="ar-SA" sz="2400" dirty="0">
                <a:solidFill>
                  <a:schemeClr val="tx1"/>
                </a:solidFill>
                <a:latin typeface="Segoe UI Semibold" panose="020B0702040204020203" pitchFamily="34" charset="0"/>
                <a:cs typeface="Segoe UI Semibold" panose="020B0702040204020203" pitchFamily="34" charset="0"/>
              </a:rPr>
              <a:t> حيث تأخذ في النمو نحو الخلف مغطية الخياشيم بالتدريج الى أن تصبح الخياشيم غير مرئية (أي داخلية) ولكن الغطاء يترك فتحة على الجانب الأيسر تدعى بالمتنفس </a:t>
            </a:r>
            <a:r>
              <a:rPr lang="en-US" sz="2400" dirty="0">
                <a:solidFill>
                  <a:schemeClr val="tx1"/>
                </a:solidFill>
                <a:latin typeface="Segoe UI Semibold" panose="020B0702040204020203" pitchFamily="34" charset="0"/>
                <a:cs typeface="Segoe UI Semibold" panose="020B0702040204020203" pitchFamily="34" charset="0"/>
              </a:rPr>
              <a:t>Spiracle</a:t>
            </a:r>
            <a:r>
              <a:rPr lang="ar-SA" sz="2400" dirty="0">
                <a:solidFill>
                  <a:schemeClr val="tx1"/>
                </a:solidFill>
                <a:latin typeface="Segoe UI Semibold" panose="020B0702040204020203" pitchFamily="34" charset="0"/>
                <a:cs typeface="Segoe UI Semibold" panose="020B0702040204020203" pitchFamily="34" charset="0"/>
              </a:rPr>
              <a:t> وذلك لخروج الماء منها .</a:t>
            </a:r>
            <a:endParaRPr lang="en-US" sz="2400" dirty="0">
              <a:solidFill>
                <a:schemeClr val="tx1"/>
              </a:solidFill>
              <a:latin typeface="Segoe UI Semibold" panose="020B0702040204020203" pitchFamily="34" charset="0"/>
              <a:cs typeface="Segoe UI Semibold" panose="020B0702040204020203" pitchFamily="34" charset="0"/>
            </a:endParaRPr>
          </a:p>
          <a:p>
            <a:pPr lvl="0" algn="justLow" rtl="1">
              <a:lnSpc>
                <a:spcPct val="12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القناة الهضمية تصبح أكثر تميزاً ووضوحاً .</a:t>
            </a:r>
          </a:p>
          <a:p>
            <a:pPr lvl="0" algn="justLow" rtl="1">
              <a:lnSpc>
                <a:spcPct val="10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الرئة اصبح تكونها واضحاً ويمكن أن تشكل ايضاً سطحاً تنفسياً حيث يلاحظ بروز الرأس خارج سطح الماء على فترات ربما للحصول على </a:t>
            </a:r>
            <a:r>
              <a:rPr lang="en-US" sz="2400" dirty="0">
                <a:solidFill>
                  <a:schemeClr val="tx1"/>
                </a:solidFill>
                <a:latin typeface="Segoe UI Semibold" panose="020B0702040204020203" pitchFamily="34" charset="0"/>
                <a:cs typeface="Segoe UI Semibold" panose="020B0702040204020203" pitchFamily="34" charset="0"/>
              </a:rPr>
              <a:t>O2</a:t>
            </a:r>
            <a:r>
              <a:rPr lang="ar-SA" sz="2400" dirty="0">
                <a:solidFill>
                  <a:schemeClr val="tx1"/>
                </a:solidFill>
                <a:latin typeface="Segoe UI Semibold" panose="020B0702040204020203" pitchFamily="34" charset="0"/>
                <a:cs typeface="Segoe UI Semibold" panose="020B0702040204020203" pitchFamily="34" charset="0"/>
              </a:rPr>
              <a:t> والتخلص من </a:t>
            </a:r>
            <a:r>
              <a:rPr lang="en-US" sz="2400" dirty="0">
                <a:solidFill>
                  <a:schemeClr val="tx1"/>
                </a:solidFill>
                <a:latin typeface="Segoe UI Semibold" panose="020B0702040204020203" pitchFamily="34" charset="0"/>
                <a:cs typeface="Segoe UI Semibold" panose="020B0702040204020203" pitchFamily="34" charset="0"/>
              </a:rPr>
              <a:t>CO2</a:t>
            </a:r>
            <a:r>
              <a:rPr lang="ar-SA" sz="2400" dirty="0">
                <a:solidFill>
                  <a:schemeClr val="tx1"/>
                </a:solidFill>
                <a:latin typeface="Segoe UI Semibold" panose="020B0702040204020203" pitchFamily="34" charset="0"/>
                <a:cs typeface="Segoe UI Semibold" panose="020B0702040204020203" pitchFamily="34" charset="0"/>
              </a:rPr>
              <a:t> .</a:t>
            </a:r>
            <a:endParaRPr lang="en-US" sz="2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الاطراف الخلفية تأخذ تدريجيا بالبروز من منطقة التقاء الذيل بالجسم .</a:t>
            </a:r>
            <a:endParaRPr lang="en-US" sz="2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2400" dirty="0">
                <a:solidFill>
                  <a:schemeClr val="tx1"/>
                </a:solidFill>
                <a:latin typeface="Segoe UI Semibold" panose="020B0702040204020203" pitchFamily="34" charset="0"/>
                <a:cs typeface="Segoe UI Semibold" panose="020B0702040204020203" pitchFamily="34" charset="0"/>
              </a:rPr>
              <a:t>يليها بروز الأطراف الأمامية حيث يبرز الطرف الأمامي الأيسر اولاً من منطقة المتنفس ثم يعقبه بروز الطرف الأيمن من خلال غشاء الغطاء .</a:t>
            </a:r>
            <a:endParaRPr lang="en-US" sz="2400" dirty="0">
              <a:solidFill>
                <a:schemeClr val="tx1"/>
              </a:solidFill>
              <a:latin typeface="Segoe UI Semibold" panose="020B0702040204020203" pitchFamily="34" charset="0"/>
              <a:cs typeface="Segoe UI Semibold" panose="020B0702040204020203" pitchFamily="34" charset="0"/>
            </a:endParaRPr>
          </a:p>
          <a:p>
            <a:pPr lvl="0" algn="justLow" rtl="1">
              <a:lnSpc>
                <a:spcPct val="120000"/>
              </a:lnSpc>
              <a:buFont typeface="Wingdings" panose="05000000000000000000" pitchFamily="2" charset="2"/>
              <a:buChar char="q"/>
            </a:pPr>
            <a:endParaRPr lang="en-US" sz="2300" b="1" dirty="0">
              <a:latin typeface="Segoe UI Semibold" panose="020B0702040204020203" pitchFamily="34" charset="0"/>
              <a:cs typeface="Segoe UI Semibold" panose="020B0702040204020203" pitchFamily="34" charset="0"/>
            </a:endParaRPr>
          </a:p>
          <a:p>
            <a:pPr algn="justLow">
              <a:buFont typeface="Wingdings" panose="05000000000000000000" pitchFamily="2" charset="2"/>
              <a:buChar char="q"/>
            </a:pPr>
            <a:endParaRPr lang="en-US" dirty="0">
              <a:latin typeface="Segoe UI Semibold" panose="020B0702040204020203" pitchFamily="34" charset="0"/>
              <a:cs typeface="Segoe UI Semibold" panose="020B0702040204020203" pitchFamily="34" charset="0"/>
            </a:endParaRPr>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ounded Rectangle 12"/>
          <p:cNvSpPr/>
          <p:nvPr/>
        </p:nvSpPr>
        <p:spPr>
          <a:xfrm>
            <a:off x="1100667" y="1913659"/>
            <a:ext cx="7056584" cy="43070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512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ar-SA" sz="3600" b="1" dirty="0">
                <a:solidFill>
                  <a:schemeClr val="accent1"/>
                </a:solidFill>
                <a:latin typeface="Segoe UI Semilight" panose="020B0402040204020203" pitchFamily="34" charset="0"/>
                <a:cs typeface="Segoe UI Semilight" panose="020B0402040204020203" pitchFamily="34" charset="0"/>
              </a:rPr>
              <a:t>دورة الحياة                                                   </a:t>
            </a:r>
            <a:r>
              <a:rPr lang="en-US" sz="3600" b="1" dirty="0">
                <a:solidFill>
                  <a:schemeClr val="accent1"/>
                </a:solidFill>
                <a:latin typeface="Segoe UI Semilight" panose="020B0402040204020203" pitchFamily="34" charset="0"/>
                <a:cs typeface="Segoe UI Semilight" panose="020B0402040204020203" pitchFamily="34" charset="0"/>
              </a:rPr>
              <a:t>Life Cycle </a:t>
            </a:r>
          </a:p>
        </p:txBody>
      </p:sp>
      <p:sp>
        <p:nvSpPr>
          <p:cNvPr id="7" name="Content Placeholder 6"/>
          <p:cNvSpPr>
            <a:spLocks noGrp="1"/>
          </p:cNvSpPr>
          <p:nvPr>
            <p:ph sz="half" idx="1"/>
          </p:nvPr>
        </p:nvSpPr>
        <p:spPr>
          <a:xfrm>
            <a:off x="1108364" y="2165333"/>
            <a:ext cx="3342763" cy="2379913"/>
          </a:xfrm>
        </p:spPr>
        <p:txBody>
          <a:bodyPr>
            <a:normAutofit/>
          </a:bodyPr>
          <a:lstStyle/>
          <a:p>
            <a:pPr lvl="0" algn="justLow" rtl="1">
              <a:lnSpc>
                <a:spcPct val="150000"/>
              </a:lnSpc>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العيون تكبر تدريجياً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50000"/>
              </a:lnSpc>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الأطراف تنمو نمواً جيداً وخاصة الخلفية ويلاحظ وجود الغشاء الجلدي بين الاصابع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50000"/>
              </a:lnSpc>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ومع اقتراب نهاية هذه المرحلة تبدأ الضفدعة بالخروج الى الأرض اليابسة وتأخذ بالتغذي على الحشرات </a:t>
            </a:r>
            <a:r>
              <a:rPr lang="en-US" sz="1400" dirty="0">
                <a:solidFill>
                  <a:schemeClr val="tx1"/>
                </a:solidFill>
                <a:latin typeface="Segoe UI Semibold" panose="020B0702040204020203" pitchFamily="34" charset="0"/>
                <a:cs typeface="Segoe UI Semibold" panose="020B0702040204020203" pitchFamily="34" charset="0"/>
              </a:rPr>
              <a:t>Insects</a:t>
            </a:r>
            <a:r>
              <a:rPr lang="ar-SA" sz="1400" dirty="0">
                <a:solidFill>
                  <a:schemeClr val="tx1"/>
                </a:solidFill>
                <a:latin typeface="Segoe UI Semibold" panose="020B0702040204020203" pitchFamily="34" charset="0"/>
                <a:cs typeface="Segoe UI Semibold" panose="020B0702040204020203" pitchFamily="34" charset="0"/>
              </a:rPr>
              <a:t> والتنفس بالرئتين .</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lnSpc>
                <a:spcPct val="150000"/>
              </a:lnSpc>
              <a:spcBef>
                <a:spcPts val="0"/>
              </a:spcBef>
              <a:spcAft>
                <a:spcPts val="0"/>
              </a:spcAft>
              <a:buFont typeface="Wingdings" panose="05000000000000000000" pitchFamily="2" charset="2"/>
              <a:buChar char="q"/>
            </a:pPr>
            <a:endParaRPr lang="en-US" sz="1400" dirty="0">
              <a:solidFill>
                <a:schemeClr val="tx1"/>
              </a:solidFill>
              <a:latin typeface="Segoe UI Semibold" panose="020B0702040204020203" pitchFamily="34" charset="0"/>
              <a:cs typeface="Segoe UI Semibold" panose="020B0702040204020203" pitchFamily="34" charset="0"/>
            </a:endParaRPr>
          </a:p>
        </p:txBody>
      </p:sp>
      <p:sp>
        <p:nvSpPr>
          <p:cNvPr id="8" name="Content Placeholder 7"/>
          <p:cNvSpPr>
            <a:spLocks noGrp="1"/>
          </p:cNvSpPr>
          <p:nvPr>
            <p:ph sz="half" idx="2"/>
          </p:nvPr>
        </p:nvSpPr>
        <p:spPr>
          <a:xfrm>
            <a:off x="4793673" y="2165334"/>
            <a:ext cx="2772718" cy="2379914"/>
          </a:xfrm>
        </p:spPr>
        <p:txBody>
          <a:bodyPr>
            <a:normAutofit/>
          </a:bodyPr>
          <a:lstStyle/>
          <a:p>
            <a:pPr lvl="0" algn="justLow" rtl="1">
              <a:lnSpc>
                <a:spcPct val="150000"/>
              </a:lnSpc>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انسلاخ الجلد (أو بالأحرى الغطاء) ويكون مصحوباً بانسلاخ الشفاه القرنية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50000"/>
              </a:lnSpc>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يأخذ الفم بالاتساع تدريجياً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50000"/>
              </a:lnSpc>
              <a:spcBef>
                <a:spcPts val="0"/>
              </a:spcBef>
              <a:spcAft>
                <a:spcPts val="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يأخذ الذيل بالقصر تدريجياً الى أن يختفي .</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lnSpc>
                <a:spcPct val="150000"/>
              </a:lnSpc>
              <a:spcBef>
                <a:spcPts val="0"/>
              </a:spcBef>
              <a:spcAft>
                <a:spcPts val="0"/>
              </a:spcAft>
              <a:buFont typeface="Wingdings" panose="05000000000000000000" pitchFamily="2" charset="2"/>
              <a:buChar char="q"/>
            </a:pPr>
            <a:endParaRPr lang="en-US" sz="1400" dirty="0">
              <a:solidFill>
                <a:schemeClr val="tx1"/>
              </a:solidFill>
              <a:latin typeface="Segoe UI Semibold" panose="020B0702040204020203" pitchFamily="34" charset="0"/>
              <a:cs typeface="Segoe UI Semibold" panose="020B0702040204020203" pitchFamily="34" charset="0"/>
            </a:endParaRPr>
          </a:p>
        </p:txBody>
      </p:sp>
      <p:grpSp>
        <p:nvGrpSpPr>
          <p:cNvPr id="15" name="Group 14"/>
          <p:cNvGrpSpPr/>
          <p:nvPr/>
        </p:nvGrpSpPr>
        <p:grpSpPr>
          <a:xfrm>
            <a:off x="7851228" y="1840655"/>
            <a:ext cx="3304452" cy="4355193"/>
            <a:chOff x="5988068" y="0"/>
            <a:chExt cx="1641167" cy="486990"/>
          </a:xfrm>
        </p:grpSpPr>
        <p:sp>
          <p:nvSpPr>
            <p:cNvPr id="16" name="Rounded Rectangle 15"/>
            <p:cNvSpPr/>
            <p:nvPr/>
          </p:nvSpPr>
          <p:spPr>
            <a:xfrm>
              <a:off x="5988068" y="0"/>
              <a:ext cx="1641167" cy="4869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6015604" y="1"/>
              <a:ext cx="1584046"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justLow" rtl="1">
                <a:spcAft>
                  <a:spcPts val="600"/>
                </a:spcAft>
              </a:pPr>
              <a:r>
                <a:rPr lang="ar-SA" sz="1600" b="1" dirty="0">
                  <a:latin typeface="Segoe UI Semilight" panose="020B0402040204020203" pitchFamily="34" charset="0"/>
                  <a:cs typeface="Segoe UI Semilight" panose="020B0402040204020203" pitchFamily="34" charset="0"/>
                </a:rPr>
                <a:t> </a:t>
              </a:r>
            </a:p>
            <a:p>
              <a:pPr algn="justLow" rtl="1">
                <a:spcAft>
                  <a:spcPts val="600"/>
                </a:spcAft>
              </a:pPr>
              <a:r>
                <a:rPr lang="ar-SA" sz="2400" b="1" dirty="0">
                  <a:latin typeface="Segoe UI Semilight" panose="020B0402040204020203" pitchFamily="34" charset="0"/>
                  <a:cs typeface="Segoe UI Semilight" panose="020B0402040204020203" pitchFamily="34" charset="0"/>
                </a:rPr>
                <a:t>رابعا : مرحلة التحول الى الطور البالغ </a:t>
              </a:r>
              <a:r>
                <a:rPr lang="en-US" sz="2400" b="1" dirty="0">
                  <a:latin typeface="Segoe UI Semilight" panose="020B0402040204020203" pitchFamily="34" charset="0"/>
                  <a:cs typeface="Segoe UI Semilight" panose="020B0402040204020203" pitchFamily="34" charset="0"/>
                </a:rPr>
                <a:t>Metamorphosis stage</a:t>
              </a:r>
              <a:r>
                <a:rPr lang="ar-SA" sz="2400" b="1" dirty="0">
                  <a:latin typeface="Segoe UI Semilight" panose="020B0402040204020203" pitchFamily="34" charset="0"/>
                  <a:cs typeface="Segoe UI Semilight" panose="020B0402040204020203" pitchFamily="34" charset="0"/>
                </a:rPr>
                <a:t>:</a:t>
              </a:r>
            </a:p>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dirty="0">
                  <a:latin typeface="Segoe UI Semibold" panose="020B0702040204020203" pitchFamily="34" charset="0"/>
                  <a:cs typeface="Segoe UI Semibold" panose="020B0702040204020203" pitchFamily="34" charset="0"/>
                </a:rPr>
                <a:t>وهذه المرحلة تعقب مرحلة تكوين غطاء الخياشيم ويشرف على تنظيم هذه العملية وتي قد تستغرق شهراً هرمون </a:t>
              </a:r>
              <a:r>
                <a:rPr lang="en-US" dirty="0">
                  <a:latin typeface="Segoe UI Semibold" panose="020B0702040204020203" pitchFamily="34" charset="0"/>
                  <a:cs typeface="Segoe UI Semibold" panose="020B0702040204020203" pitchFamily="34" charset="0"/>
                </a:rPr>
                <a:t>Thyroxine hormone </a:t>
              </a:r>
              <a:r>
                <a:rPr lang="ar-SA" dirty="0">
                  <a:latin typeface="Segoe UI Semibold" panose="020B0702040204020203" pitchFamily="34" charset="0"/>
                  <a:cs typeface="Segoe UI Semibold" panose="020B0702040204020203" pitchFamily="34" charset="0"/>
                </a:rPr>
                <a:t>والذي تفرزه الغدة النخامية </a:t>
              </a:r>
              <a:r>
                <a:rPr lang="en-US" dirty="0">
                  <a:latin typeface="Segoe UI Semibold" panose="020B0702040204020203" pitchFamily="34" charset="0"/>
                  <a:cs typeface="Segoe UI Semibold" panose="020B0702040204020203" pitchFamily="34" charset="0"/>
                </a:rPr>
                <a:t>Pituitary gland </a:t>
              </a:r>
              <a:r>
                <a:rPr lang="ar-SA" dirty="0">
                  <a:latin typeface="Segoe UI Semibold" panose="020B0702040204020203" pitchFamily="34" charset="0"/>
                  <a:cs typeface="Segoe UI Semibold" panose="020B0702040204020203" pitchFamily="34" charset="0"/>
                </a:rPr>
                <a:t>ويلاحظ في اليرقة الآتي :</a:t>
              </a:r>
            </a:p>
          </p:txBody>
        </p:sp>
      </p:gr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52201"/>
          <a:stretch/>
        </p:blipFill>
        <p:spPr>
          <a:xfrm>
            <a:off x="1477180" y="4405746"/>
            <a:ext cx="5912071" cy="1633881"/>
          </a:xfrm>
          <a:prstGeom prst="rect">
            <a:avLst/>
          </a:prstGeom>
        </p:spPr>
      </p:pic>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ounded Rectangle 11"/>
          <p:cNvSpPr/>
          <p:nvPr/>
        </p:nvSpPr>
        <p:spPr>
          <a:xfrm>
            <a:off x="900545" y="1913659"/>
            <a:ext cx="6816437" cy="43070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302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النمو والسن                                </a:t>
            </a:r>
            <a:r>
              <a:rPr lang="en-US" sz="3600" b="1" dirty="0">
                <a:solidFill>
                  <a:schemeClr val="accent1"/>
                </a:solidFill>
                <a:latin typeface="Segoe UI Semilight" panose="020B0402040204020203" pitchFamily="34" charset="0"/>
                <a:cs typeface="Segoe UI Semilight" panose="020B0402040204020203" pitchFamily="34" charset="0"/>
              </a:rPr>
              <a:t>Growth &amp; Longevity </a:t>
            </a:r>
          </a:p>
        </p:txBody>
      </p:sp>
      <p:sp>
        <p:nvSpPr>
          <p:cNvPr id="3" name="Content Placeholder 2"/>
          <p:cNvSpPr>
            <a:spLocks noGrp="1"/>
          </p:cNvSpPr>
          <p:nvPr>
            <p:ph sz="half" idx="2"/>
          </p:nvPr>
        </p:nvSpPr>
        <p:spPr>
          <a:xfrm>
            <a:off x="6176356" y="2351168"/>
            <a:ext cx="4937760" cy="3620141"/>
          </a:xfrm>
        </p:spPr>
        <p:txBody>
          <a:bodyPr/>
          <a:lstStyle/>
          <a:p>
            <a:pPr algn="justLow" rtl="1">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تنمو الحيوانات بعد التحور لفترة من الزمن دون توقف حتى تبلغ سن التكاثر .</a:t>
            </a:r>
            <a:endParaRPr lang="en-US"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 بعض البرمائيات تصل هذا السن بعد سنة واحدة والبعض خلال سنتين واخرى بعد ثلاث سنوات وأكثر  , وكثير  من البرمائيات يستمر نموها بطيئاً طوال عمرها .</a:t>
            </a:r>
            <a:endParaRPr lang="en-US"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dirty="0">
                <a:solidFill>
                  <a:schemeClr val="tx1"/>
                </a:solidFill>
                <a:latin typeface="Segoe UI Semibold" panose="020B0702040204020203" pitchFamily="34" charset="0"/>
                <a:cs typeface="Segoe UI Semibold" panose="020B0702040204020203" pitchFamily="34" charset="0"/>
              </a:rPr>
              <a:t>العمر الكلي من الصعب حسابه للحيوانات التي تعيش في البيئات , وفد يكون سهلاً  في الحيوانات التي تربى في الاسر وذلك لأنها تعمر طويلاً من مثيلاتها  في البيئة الطبيعية بحكم الحماية المتوفرة لها .</a:t>
            </a:r>
            <a:endParaRPr lang="en-US" dirty="0">
              <a:solidFill>
                <a:schemeClr val="tx1"/>
              </a:solidFill>
              <a:latin typeface="Segoe UI Semibold" panose="020B0702040204020203" pitchFamily="34" charset="0"/>
              <a:cs typeface="Segoe UI Semibold" panose="020B0702040204020203" pitchFamily="34" charset="0"/>
            </a:endParaRPr>
          </a:p>
          <a:p>
            <a:pPr algn="justLow"/>
            <a:endParaRPr lang="en-US" dirty="0">
              <a:solidFill>
                <a:schemeClr val="tx1"/>
              </a:solidFill>
              <a:latin typeface="Segoe UI Semibold" panose="020B0702040204020203" pitchFamily="34" charset="0"/>
              <a:cs typeface="Segoe UI Semibold" panose="020B0702040204020203"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814338968"/>
              </p:ext>
            </p:extLst>
          </p:nvPr>
        </p:nvGraphicFramePr>
        <p:xfrm>
          <a:off x="917171" y="1782003"/>
          <a:ext cx="4751727" cy="444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8"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ounded Rectangle 8"/>
          <p:cNvSpPr/>
          <p:nvPr/>
        </p:nvSpPr>
        <p:spPr>
          <a:xfrm>
            <a:off x="5957455" y="2078184"/>
            <a:ext cx="5361709" cy="397625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1097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 Introduction</a:t>
            </a:r>
            <a:r>
              <a:rPr lang="ar-SA" sz="3600" b="1" dirty="0">
                <a:solidFill>
                  <a:schemeClr val="accent1"/>
                </a:solidFill>
                <a:latin typeface="Segoe UI Semilight" panose="020B0402040204020203" pitchFamily="34" charset="0"/>
                <a:cs typeface="Segoe UI Semilight" panose="020B0402040204020203" pitchFamily="34" charset="0"/>
              </a:rPr>
              <a:t> </a:t>
            </a:r>
            <a:endParaRPr lang="en-US" sz="3600" b="1" dirty="0">
              <a:solidFill>
                <a:schemeClr val="accent1"/>
              </a:solidFill>
              <a:latin typeface="Segoe UI Semilight" panose="020B0402040204020203" pitchFamily="34" charset="0"/>
              <a:cs typeface="Segoe UI Semilight" panose="020B0402040204020203" pitchFamily="34" charset="0"/>
            </a:endParaRPr>
          </a:p>
        </p:txBody>
      </p:sp>
      <p:sp>
        <p:nvSpPr>
          <p:cNvPr id="12" name="Content Placeholder 11"/>
          <p:cNvSpPr>
            <a:spLocks noGrp="1"/>
          </p:cNvSpPr>
          <p:nvPr>
            <p:ph sz="half" idx="2"/>
          </p:nvPr>
        </p:nvSpPr>
        <p:spPr>
          <a:xfrm>
            <a:off x="3643745" y="2424532"/>
            <a:ext cx="7664323" cy="1898083"/>
          </a:xfrm>
        </p:spPr>
        <p:txBody>
          <a:bodyPr>
            <a:noAutofit/>
          </a:bodyPr>
          <a:lstStyle/>
          <a:p>
            <a:pPr algn="justLow" rtl="1">
              <a:lnSpc>
                <a:spcPct val="100000"/>
              </a:lnSpc>
              <a:spcBef>
                <a:spcPts val="600"/>
              </a:spcBef>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الاخصاب في البرمائيات قد يكون داخليا وخارجياً . ففي </a:t>
            </a:r>
            <a:r>
              <a:rPr lang="ar-SA" sz="1400" dirty="0" err="1">
                <a:solidFill>
                  <a:schemeClr val="tx1"/>
                </a:solidFill>
                <a:latin typeface="Segoe UI Semibold" panose="020B0702040204020203" pitchFamily="34" charset="0"/>
                <a:cs typeface="Segoe UI Semibold" panose="020B0702040204020203" pitchFamily="34" charset="0"/>
              </a:rPr>
              <a:t>السلمندرات</a:t>
            </a:r>
            <a:r>
              <a:rPr lang="ar-SA" sz="1400" dirty="0">
                <a:solidFill>
                  <a:schemeClr val="tx1"/>
                </a:solidFill>
                <a:latin typeface="Segoe UI Semibold" panose="020B0702040204020203" pitchFamily="34" charset="0"/>
                <a:cs typeface="Segoe UI Semibold" panose="020B0702040204020203" pitchFamily="34" charset="0"/>
              </a:rPr>
              <a:t> الدنيا (</a:t>
            </a:r>
            <a:r>
              <a:rPr lang="en-US" sz="1400" dirty="0" err="1">
                <a:solidFill>
                  <a:schemeClr val="tx1"/>
                </a:solidFill>
                <a:latin typeface="Segoe UI Semibold" panose="020B0702040204020203" pitchFamily="34" charset="0"/>
                <a:cs typeface="Segoe UI Semibold" panose="020B0702040204020203" pitchFamily="34" charset="0"/>
              </a:rPr>
              <a:t>Cryptobranchidae</a:t>
            </a:r>
            <a:r>
              <a:rPr lang="ar-SA" sz="1400" dirty="0">
                <a:solidFill>
                  <a:schemeClr val="tx1"/>
                </a:solidFill>
                <a:latin typeface="Segoe UI Semibold" panose="020B0702040204020203" pitchFamily="34" charset="0"/>
                <a:cs typeface="Segoe UI Semibold" panose="020B0702040204020203" pitchFamily="34" charset="0"/>
              </a:rPr>
              <a:t>)</a:t>
            </a: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 يكون الاخصاب خارجياً , اما بقية </a:t>
            </a:r>
            <a:r>
              <a:rPr lang="ar-SA" sz="1400" dirty="0" err="1">
                <a:solidFill>
                  <a:schemeClr val="tx1"/>
                </a:solidFill>
                <a:latin typeface="Segoe UI Semibold" panose="020B0702040204020203" pitchFamily="34" charset="0"/>
                <a:cs typeface="Segoe UI Semibold" panose="020B0702040204020203" pitchFamily="34" charset="0"/>
              </a:rPr>
              <a:t>السلمندرات</a:t>
            </a:r>
            <a:r>
              <a:rPr lang="ar-SA" sz="1400" dirty="0">
                <a:solidFill>
                  <a:schemeClr val="tx1"/>
                </a:solidFill>
                <a:latin typeface="Segoe UI Semibold" panose="020B0702040204020203" pitchFamily="34" charset="0"/>
                <a:cs typeface="Segoe UI Semibold" panose="020B0702040204020203" pitchFamily="34" charset="0"/>
              </a:rPr>
              <a:t> فهو داخلي ويكون ذلك على النحو التالي : </a:t>
            </a:r>
          </a:p>
          <a:p>
            <a:pPr marL="0" indent="0" algn="justLow" rtl="1">
              <a:lnSpc>
                <a:spcPct val="100000"/>
              </a:lnSpc>
              <a:spcBef>
                <a:spcPts val="600"/>
              </a:spcBef>
              <a:buNone/>
            </a:pPr>
            <a:r>
              <a:rPr lang="ar-SA" sz="1400" dirty="0">
                <a:solidFill>
                  <a:schemeClr val="tx1"/>
                </a:solidFill>
                <a:latin typeface="Segoe UI Semibold" panose="020B0702040204020203" pitchFamily="34" charset="0"/>
                <a:cs typeface="Segoe UI Semibold" panose="020B0702040204020203" pitchFamily="34" charset="0"/>
              </a:rPr>
              <a:t>ففي هذه الانواع يضع الذكر حيواناته المنوية (كتل </a:t>
            </a:r>
            <a:r>
              <a:rPr lang="ar-SA" sz="1400" dirty="0" err="1">
                <a:solidFill>
                  <a:schemeClr val="tx1"/>
                </a:solidFill>
                <a:latin typeface="Segoe UI Semibold" panose="020B0702040204020203" pitchFamily="34" charset="0"/>
                <a:cs typeface="Segoe UI Semibold" panose="020B0702040204020203" pitchFamily="34" charset="0"/>
              </a:rPr>
              <a:t>جيلاتينيه</a:t>
            </a:r>
            <a:r>
              <a:rPr lang="ar-SA" sz="1400" dirty="0">
                <a:solidFill>
                  <a:schemeClr val="tx1"/>
                </a:solidFill>
                <a:latin typeface="Segoe UI Semibold" panose="020B0702040204020203" pitchFamily="34" charset="0"/>
                <a:cs typeface="Segoe UI Semibold" panose="020B0702040204020203" pitchFamily="34" charset="0"/>
              </a:rPr>
              <a:t>) وتأخذها الأنثى بواسطة أطراف المجمع, وتضع بعض الذكور السائل المنوي على ظهر الانثى ويستخدم الذكر ارجله لإيصالها الى مجمع الانثى , وقد يستخدم اطرافه </a:t>
            </a:r>
            <a:r>
              <a:rPr lang="ar-SA" sz="1400" dirty="0" err="1">
                <a:solidFill>
                  <a:schemeClr val="tx1"/>
                </a:solidFill>
                <a:latin typeface="Segoe UI Semibold" panose="020B0702040204020203" pitchFamily="34" charset="0"/>
                <a:cs typeface="Segoe UI Semibold" panose="020B0702040204020203" pitchFamily="34" charset="0"/>
              </a:rPr>
              <a:t>لادخال</a:t>
            </a:r>
            <a:r>
              <a:rPr lang="ar-SA" sz="1400" dirty="0">
                <a:solidFill>
                  <a:schemeClr val="tx1"/>
                </a:solidFill>
                <a:latin typeface="Segoe UI Semibold" panose="020B0702040204020203" pitchFamily="34" charset="0"/>
                <a:cs typeface="Segoe UI Semibold" panose="020B0702040204020203" pitchFamily="34" charset="0"/>
              </a:rPr>
              <a:t> الحيوانات المنوية في المجمع , ويلقح البيض بمروره على مكان مجمع الحيوانات المنوية على فتحة المجمع من الداخل </a:t>
            </a:r>
            <a:r>
              <a:rPr lang="en-US" sz="1400" dirty="0">
                <a:solidFill>
                  <a:schemeClr val="tx1"/>
                </a:solidFill>
                <a:latin typeface="Segoe UI Semibold" panose="020B0702040204020203" pitchFamily="34" charset="0"/>
                <a:cs typeface="Segoe UI Semibold" panose="020B0702040204020203" pitchFamily="34" charset="0"/>
              </a:rPr>
              <a:t>(</a:t>
            </a:r>
            <a:r>
              <a:rPr lang="en-US" sz="1400" dirty="0" err="1">
                <a:solidFill>
                  <a:schemeClr val="tx1"/>
                </a:solidFill>
                <a:latin typeface="Segoe UI Semibold" panose="020B0702040204020203" pitchFamily="34" charset="0"/>
                <a:cs typeface="Segoe UI Semibold" panose="020B0702040204020203" pitchFamily="34" charset="0"/>
              </a:rPr>
              <a:t>Spermatheca</a:t>
            </a:r>
            <a:r>
              <a:rPr lang="en-US" sz="1400" dirty="0">
                <a:solidFill>
                  <a:schemeClr val="tx1"/>
                </a:solidFill>
                <a:latin typeface="Segoe UI Semibold" panose="020B0702040204020203" pitchFamily="34" charset="0"/>
                <a:cs typeface="Segoe UI Semibold" panose="020B0702040204020203" pitchFamily="34" charset="0"/>
              </a:rPr>
              <a:t>)</a:t>
            </a:r>
            <a:r>
              <a:rPr lang="ar-SA" sz="1400" dirty="0">
                <a:solidFill>
                  <a:schemeClr val="tx1"/>
                </a:solidFill>
                <a:latin typeface="Segoe UI Semibold" panose="020B0702040204020203" pitchFamily="34" charset="0"/>
                <a:cs typeface="Segoe UI Semibold" panose="020B0702040204020203" pitchFamily="34" charset="0"/>
              </a:rPr>
              <a:t> .</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أما في الضفادع فيكون التلقيح خارجيا على النحو التالي : </a:t>
            </a:r>
          </a:p>
          <a:p>
            <a:pPr marL="0" indent="0" algn="justLow" rtl="1">
              <a:lnSpc>
                <a:spcPct val="100000"/>
              </a:lnSpc>
              <a:spcBef>
                <a:spcPts val="600"/>
              </a:spcBef>
              <a:buNone/>
            </a:pPr>
            <a:r>
              <a:rPr lang="ar-SA" sz="1400" dirty="0">
                <a:solidFill>
                  <a:schemeClr val="tx1"/>
                </a:solidFill>
                <a:latin typeface="Segoe UI Semibold" panose="020B0702040204020203" pitchFamily="34" charset="0"/>
                <a:cs typeface="Segoe UI Semibold" panose="020B0702040204020203" pitchFamily="34" charset="0"/>
              </a:rPr>
              <a:t>ينثر الذكر حيواناته المنوية على البيض حال خروجه من الانثى الى الماء أو الى المنطقة الرطبة .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3824" y="2618035"/>
            <a:ext cx="4226592" cy="2840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5" name="Diagram 14"/>
          <p:cNvGraphicFramePr/>
          <p:nvPr>
            <p:extLst>
              <p:ext uri="{D42A27DB-BD31-4B8C-83A1-F6EECF244321}">
                <p14:modId xmlns:p14="http://schemas.microsoft.com/office/powerpoint/2010/main" val="3073264657"/>
              </p:ext>
            </p:extLst>
          </p:nvPr>
        </p:nvGraphicFramePr>
        <p:xfrm>
          <a:off x="3906981" y="1751214"/>
          <a:ext cx="7300389" cy="78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sz="half" idx="1"/>
            <p:extLst>
              <p:ext uri="{D42A27DB-BD31-4B8C-83A1-F6EECF244321}">
                <p14:modId xmlns:p14="http://schemas.microsoft.com/office/powerpoint/2010/main" val="3845565633"/>
              </p:ext>
            </p:extLst>
          </p:nvPr>
        </p:nvGraphicFramePr>
        <p:xfrm>
          <a:off x="3163680" y="4572000"/>
          <a:ext cx="4761120" cy="20366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1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7661563" y="4563791"/>
            <a:ext cx="3782290" cy="1703030"/>
          </a:xfrm>
          <a:prstGeom prst="rect">
            <a:avLst/>
          </a:prstGeom>
        </p:spPr>
        <p:txBody>
          <a:bodyPr wrap="square">
            <a:spAutoFit/>
          </a:bodyPr>
          <a:lstStyle/>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هناك بعض الضفادع التي تلد صغارها ويكون التلقيح داخلي مثل الضفدع الافريقي</a:t>
            </a:r>
            <a:r>
              <a:rPr lang="en-US" sz="1400" dirty="0" err="1">
                <a:latin typeface="Segoe UI Semibold" panose="020B0702040204020203" pitchFamily="34" charset="0"/>
                <a:cs typeface="Segoe UI Semibold" panose="020B0702040204020203" pitchFamily="34" charset="0"/>
              </a:rPr>
              <a:t>Nectophrynoidae</a:t>
            </a:r>
            <a:r>
              <a:rPr lang="en-US" sz="1400" dirty="0">
                <a:latin typeface="Segoe UI Semibold" panose="020B0702040204020203" pitchFamily="34" charset="0"/>
                <a:cs typeface="Segoe UI Semibold" panose="020B0702040204020203" pitchFamily="34" charset="0"/>
              </a:rPr>
              <a:t>) </a:t>
            </a:r>
            <a:r>
              <a:rPr lang="ar-SA" sz="1400" dirty="0">
                <a:latin typeface="Segoe UI Semibold" panose="020B0702040204020203" pitchFamily="34" charset="0"/>
                <a:cs typeface="Segoe UI Semibold" panose="020B0702040204020203" pitchFamily="34" charset="0"/>
              </a:rPr>
              <a:t>)</a:t>
            </a:r>
            <a:r>
              <a:rPr lang="en-US" sz="1400" dirty="0">
                <a:latin typeface="Segoe UI Semibold" panose="020B0702040204020203" pitchFamily="34" charset="0"/>
                <a:cs typeface="Segoe UI Semibold" panose="020B0702040204020203" pitchFamily="34" charset="0"/>
              </a:rPr>
              <a:t>  </a:t>
            </a:r>
            <a:r>
              <a:rPr lang="ar-SA" sz="1400" dirty="0">
                <a:latin typeface="Segoe UI Semibold" panose="020B0702040204020203" pitchFamily="34" charset="0"/>
                <a:cs typeface="Segoe UI Semibold" panose="020B0702040204020203" pitchFamily="34" charset="0"/>
              </a:rPr>
              <a:t>.</a:t>
            </a:r>
          </a:p>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أما الانواع الجبلية والتي تعيش في الجداول السريعة الجريان يكون التلقيح داخلياً وقد يكون سبب ذلك لكي تمنع انجراف الحيوانات المنوية مع الماء.</a:t>
            </a:r>
          </a:p>
        </p:txBody>
      </p:sp>
      <p:sp>
        <p:nvSpPr>
          <p:cNvPr id="11" name="Rounded Rectangle 10"/>
          <p:cNvSpPr/>
          <p:nvPr/>
        </p:nvSpPr>
        <p:spPr>
          <a:xfrm>
            <a:off x="3283527" y="2355274"/>
            <a:ext cx="8451273" cy="390698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5620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البيض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The Eggs Of Amphibian</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0729" y="2269336"/>
            <a:ext cx="1925780" cy="1069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8"/>
          <p:cNvSpPr>
            <a:spLocks noGrp="1"/>
          </p:cNvSpPr>
          <p:nvPr>
            <p:ph sz="half" idx="2"/>
          </p:nvPr>
        </p:nvSpPr>
        <p:spPr>
          <a:xfrm>
            <a:off x="9642763" y="2242791"/>
            <a:ext cx="1450922" cy="1700509"/>
          </a:xfrm>
          <a:noFill/>
          <a:ln>
            <a:solidFill>
              <a:srgbClr val="FFFFFF"/>
            </a:solidFill>
          </a:ln>
        </p:spPr>
        <p:style>
          <a:lnRef idx="1">
            <a:schemeClr val="dk1"/>
          </a:lnRef>
          <a:fillRef idx="2">
            <a:schemeClr val="dk1"/>
          </a:fillRef>
          <a:effectRef idx="1">
            <a:schemeClr val="dk1"/>
          </a:effectRef>
          <a:fontRef idx="minor">
            <a:schemeClr val="dk1"/>
          </a:fontRef>
        </p:style>
        <p:txBody>
          <a:bodyPr>
            <a:normAutofit/>
          </a:bodyPr>
          <a:lstStyle/>
          <a:p>
            <a:pPr algn="justLow" rtl="1">
              <a:lnSpc>
                <a:spcPct val="100000"/>
              </a:lnSpc>
              <a:buFont typeface="Wingdings" panose="05000000000000000000" pitchFamily="2" charset="2"/>
              <a:buChar char="q"/>
            </a:pPr>
            <a:r>
              <a:rPr lang="ar-SA" sz="1200" dirty="0">
                <a:solidFill>
                  <a:schemeClr val="tx1">
                    <a:lumMod val="75000"/>
                    <a:lumOff val="25000"/>
                  </a:schemeClr>
                </a:solidFill>
                <a:latin typeface="Segoe UI Semibold" panose="020B0702040204020203" pitchFamily="34" charset="0"/>
                <a:cs typeface="Segoe UI Semibold" panose="020B0702040204020203" pitchFamily="34" charset="0"/>
              </a:rPr>
              <a:t>بيض البرمائيات من النوع متوسط المح</a:t>
            </a:r>
            <a:r>
              <a:rPr lang="en-US" sz="1200" dirty="0" err="1">
                <a:solidFill>
                  <a:schemeClr val="tx1">
                    <a:lumMod val="75000"/>
                    <a:lumOff val="25000"/>
                  </a:schemeClr>
                </a:solidFill>
                <a:latin typeface="Segoe UI Semibold" panose="020B0702040204020203" pitchFamily="34" charset="0"/>
                <a:cs typeface="Segoe UI Semibold" panose="020B0702040204020203" pitchFamily="34" charset="0"/>
              </a:rPr>
              <a:t>Mesolecithal</a:t>
            </a:r>
            <a:r>
              <a:rPr lang="en-US" sz="12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ar-SA" sz="1200" dirty="0">
                <a:solidFill>
                  <a:schemeClr val="tx1">
                    <a:lumMod val="75000"/>
                    <a:lumOff val="25000"/>
                  </a:schemeClr>
                </a:solidFill>
                <a:latin typeface="Segoe UI Semibold" panose="020B0702040204020203" pitchFamily="34" charset="0"/>
                <a:cs typeface="Segoe UI Semibold" panose="020B0702040204020203" pitchFamily="34" charset="0"/>
              </a:rPr>
              <a:t> ولكن هذا المح يكون متباين بصورة كبيرة.</a:t>
            </a:r>
            <a:endParaRPr lang="en-US" sz="12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marL="0" indent="0" algn="justLow" rtl="1">
              <a:buNone/>
            </a:pPr>
            <a:endParaRPr lang="en-US" sz="1200" dirty="0">
              <a:latin typeface="Segoe UI Semibold" panose="020B0702040204020203" pitchFamily="34" charset="0"/>
              <a:cs typeface="Segoe UI Semibold" panose="020B0702040204020203" pitchFamily="34" charset="0"/>
            </a:endParaRPr>
          </a:p>
        </p:txBody>
      </p:sp>
      <p:sp>
        <p:nvSpPr>
          <p:cNvPr id="11" name="Content Placeholder 8"/>
          <p:cNvSpPr txBox="1">
            <a:spLocks/>
          </p:cNvSpPr>
          <p:nvPr/>
        </p:nvSpPr>
        <p:spPr>
          <a:xfrm>
            <a:off x="5043055" y="2198307"/>
            <a:ext cx="1978849" cy="32228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00000"/>
              </a:lnSpc>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بالنسبة للأنواع التي تضع بيضها على الأرض والتي تنمو مباشرة يحوي بيضها كمية كبيرة من المح ويكون اكبر من بيضة الأنواع التي تضعه في الماء (4-1 ملم في المحيط) بالرغم من تساوي الحجم في الحيوانات</a:t>
            </a:r>
            <a:r>
              <a:rPr lang="en-US" sz="1300" dirty="0">
                <a:latin typeface="Segoe UI Semibold" panose="020B0702040204020203" pitchFamily="34" charset="0"/>
                <a:cs typeface="Segoe UI Semibold" panose="020B0702040204020203" pitchFamily="34" charset="0"/>
              </a:rPr>
              <a:t>.</a:t>
            </a:r>
          </a:p>
        </p:txBody>
      </p:sp>
      <p:graphicFrame>
        <p:nvGraphicFramePr>
          <p:cNvPr id="3" name="Diagram 2"/>
          <p:cNvGraphicFramePr/>
          <p:nvPr>
            <p:extLst>
              <p:ext uri="{D42A27DB-BD31-4B8C-83A1-F6EECF244321}">
                <p14:modId xmlns:p14="http://schemas.microsoft.com/office/powerpoint/2010/main" val="2332246487"/>
              </p:ext>
            </p:extLst>
          </p:nvPr>
        </p:nvGraphicFramePr>
        <p:xfrm>
          <a:off x="1139201" y="2327563"/>
          <a:ext cx="4097816" cy="179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4" name="Picture Placeholder 4"/>
          <p:cNvPicPr>
            <a:picLocks noChangeAspect="1"/>
          </p:cNvPicPr>
          <p:nvPr/>
        </p:nvPicPr>
        <p:blipFill>
          <a:blip r:embed="rId8">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5" name="Content Placeholder 8"/>
          <p:cNvSpPr txBox="1">
            <a:spLocks/>
          </p:cNvSpPr>
          <p:nvPr/>
        </p:nvSpPr>
        <p:spPr>
          <a:xfrm>
            <a:off x="3117274" y="4197926"/>
            <a:ext cx="7938654" cy="189807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20000"/>
              </a:lnSpc>
              <a:spcBef>
                <a:spcPts val="0"/>
              </a:spcBef>
              <a:spcAft>
                <a:spcPts val="600"/>
              </a:spcAft>
              <a:buFont typeface="Wingdings" panose="05000000000000000000" pitchFamily="2" charset="2"/>
              <a:buChar char="q"/>
            </a:pPr>
            <a:r>
              <a:rPr lang="ar-SA" sz="1100" dirty="0">
                <a:latin typeface="Segoe UI Semibold" panose="020B0702040204020203" pitchFamily="34" charset="0"/>
                <a:cs typeface="Segoe UI Semibold" panose="020B0702040204020203" pitchFamily="34" charset="0"/>
              </a:rPr>
              <a:t>هناك تنوع في عملية وضع البيض وبصورة عامة توجد في جدار قناه البيض غدد تفرز مادة جيلاتينية حول البيض حال مرورها في المجمع وتتضخم هذه المادة في الماء وتكون مادة جيلاتينية ضخمة واقية.</a:t>
            </a:r>
          </a:p>
          <a:p>
            <a:pPr algn="justLow" rtl="1">
              <a:lnSpc>
                <a:spcPct val="120000"/>
              </a:lnSpc>
              <a:spcBef>
                <a:spcPts val="0"/>
              </a:spcBef>
              <a:spcAft>
                <a:spcPts val="600"/>
              </a:spcAft>
              <a:buFont typeface="Wingdings" panose="05000000000000000000" pitchFamily="2" charset="2"/>
              <a:buChar char="q"/>
            </a:pPr>
            <a:r>
              <a:rPr lang="ar-SA" sz="1100" dirty="0">
                <a:latin typeface="Segoe UI Semibold" panose="020B0702040204020203" pitchFamily="34" charset="0"/>
                <a:cs typeface="Segoe UI Semibold" panose="020B0702040204020203" pitchFamily="34" charset="0"/>
              </a:rPr>
              <a:t>في بعض الاحيان يحاط عدد كبير  من البيض بكتلة جيلاتينية واحدة وفي بعض احيان اخرى يكون البيض مفرداً على حدة , وقد تكون المادة الجيلاتينية على هيئة شريط طويل في كتلة واحدة غير منتظمة او في كتل منفصلة . </a:t>
            </a:r>
          </a:p>
          <a:p>
            <a:pPr algn="justLow" rtl="1">
              <a:lnSpc>
                <a:spcPct val="120000"/>
              </a:lnSpc>
              <a:spcBef>
                <a:spcPts val="0"/>
              </a:spcBef>
              <a:spcAft>
                <a:spcPts val="600"/>
              </a:spcAft>
              <a:buFont typeface="Wingdings" panose="05000000000000000000" pitchFamily="2" charset="2"/>
              <a:buChar char="q"/>
            </a:pPr>
            <a:r>
              <a:rPr lang="ar-SA" sz="1100" dirty="0">
                <a:latin typeface="Segoe UI Semibold" panose="020B0702040204020203" pitchFamily="34" charset="0"/>
                <a:cs typeface="Segoe UI Semibold" panose="020B0702040204020203" pitchFamily="34" charset="0"/>
              </a:rPr>
              <a:t>عند وضع البيض قد يطفو في الماء أو ينزل الى أسفل أو يكون معلقاً في بعض النباتات أو تحت الأوراق (الجزء الأسفل منها).</a:t>
            </a:r>
          </a:p>
          <a:p>
            <a:pPr algn="justLow" rtl="1">
              <a:lnSpc>
                <a:spcPct val="120000"/>
              </a:lnSpc>
              <a:spcBef>
                <a:spcPts val="0"/>
              </a:spcBef>
              <a:spcAft>
                <a:spcPts val="600"/>
              </a:spcAft>
              <a:buFont typeface="Wingdings" panose="05000000000000000000" pitchFamily="2" charset="2"/>
              <a:buChar char="q"/>
            </a:pPr>
            <a:r>
              <a:rPr lang="ar-SA" sz="1100" dirty="0">
                <a:latin typeface="Segoe UI Semibold" panose="020B0702040204020203" pitchFamily="34" charset="0"/>
                <a:cs typeface="Segoe UI Semibold" panose="020B0702040204020203" pitchFamily="34" charset="0"/>
              </a:rPr>
              <a:t>أما من ناحية العدد فهناك تباين فقد يكون بيضة واحدة كما في ضفدع كوبا الصغير</a:t>
            </a:r>
            <a:r>
              <a:rPr lang="en-US" sz="1100" dirty="0" err="1">
                <a:latin typeface="Segoe UI Semibold" panose="020B0702040204020203" pitchFamily="34" charset="0"/>
                <a:cs typeface="Segoe UI Semibold" panose="020B0702040204020203" pitchFamily="34" charset="0"/>
              </a:rPr>
              <a:t>Sminthillus</a:t>
            </a:r>
            <a:r>
              <a:rPr lang="en-US" sz="1100" dirty="0">
                <a:latin typeface="Segoe UI Semibold" panose="020B0702040204020203" pitchFamily="34" charset="0"/>
                <a:cs typeface="Segoe UI Semibold" panose="020B0702040204020203" pitchFamily="34" charset="0"/>
              </a:rPr>
              <a:t> </a:t>
            </a:r>
            <a:r>
              <a:rPr lang="ar-SA" sz="1100" dirty="0">
                <a:latin typeface="Segoe UI Semibold" panose="020B0702040204020203" pitchFamily="34" charset="0"/>
                <a:cs typeface="Segoe UI Semibold" panose="020B0702040204020203" pitchFamily="34" charset="0"/>
              </a:rPr>
              <a:t> أو 20,000 بيضة كما في انواع كبيرة من </a:t>
            </a:r>
            <a:r>
              <a:rPr lang="en-US" sz="1100" dirty="0">
                <a:latin typeface="Segoe UI Semibold" panose="020B0702040204020203" pitchFamily="34" charset="0"/>
                <a:cs typeface="Segoe UI Semibold" panose="020B0702040204020203" pitchFamily="34" charset="0"/>
              </a:rPr>
              <a:t>  </a:t>
            </a:r>
            <a:r>
              <a:rPr lang="en-US" sz="1100" dirty="0" err="1">
                <a:latin typeface="Segoe UI Semibold" panose="020B0702040204020203" pitchFamily="34" charset="0"/>
                <a:cs typeface="Segoe UI Semibold" panose="020B0702040204020203" pitchFamily="34" charset="0"/>
              </a:rPr>
              <a:t>Bufo</a:t>
            </a:r>
            <a:r>
              <a:rPr lang="en-US" sz="1100" dirty="0">
                <a:latin typeface="Segoe UI Semibold" panose="020B0702040204020203" pitchFamily="34" charset="0"/>
                <a:cs typeface="Segoe UI Semibold" panose="020B0702040204020203" pitchFamily="34" charset="0"/>
              </a:rPr>
              <a:t> Rana</a:t>
            </a:r>
            <a:r>
              <a:rPr lang="ar-SA" sz="1100" dirty="0">
                <a:latin typeface="Segoe UI Semibold" panose="020B0702040204020203" pitchFamily="34" charset="0"/>
                <a:cs typeface="Segoe UI Semibold" panose="020B0702040204020203" pitchFamily="34" charset="0"/>
              </a:rPr>
              <a:t> وهذا العدد يقابله صغر في البيضة وكميه المح منها . </a:t>
            </a:r>
          </a:p>
          <a:p>
            <a:pPr algn="justLow" rtl="1">
              <a:lnSpc>
                <a:spcPct val="120000"/>
              </a:lnSpc>
              <a:spcBef>
                <a:spcPts val="0"/>
              </a:spcBef>
              <a:spcAft>
                <a:spcPts val="600"/>
              </a:spcAft>
              <a:buFont typeface="Wingdings" panose="05000000000000000000" pitchFamily="2" charset="2"/>
              <a:buChar char="q"/>
            </a:pPr>
            <a:r>
              <a:rPr lang="ar-SA" sz="1100" dirty="0">
                <a:latin typeface="Segoe UI Semibold" panose="020B0702040204020203" pitchFamily="34" charset="0"/>
                <a:cs typeface="Segoe UI Semibold" panose="020B0702040204020203" pitchFamily="34" charset="0"/>
              </a:rPr>
              <a:t>وبصورة عامة البيض أقل في </a:t>
            </a:r>
            <a:r>
              <a:rPr lang="ar-SA" sz="1100" dirty="0" err="1">
                <a:latin typeface="Segoe UI Semibold" panose="020B0702040204020203" pitchFamily="34" charset="0"/>
                <a:cs typeface="Segoe UI Semibold" panose="020B0702040204020203" pitchFamily="34" charset="0"/>
              </a:rPr>
              <a:t>السلمندرات</a:t>
            </a:r>
            <a:r>
              <a:rPr lang="ar-SA" sz="1100" dirty="0">
                <a:latin typeface="Segoe UI Semibold" panose="020B0702040204020203" pitchFamily="34" charset="0"/>
                <a:cs typeface="Segoe UI Semibold" panose="020B0702040204020203" pitchFamily="34" charset="0"/>
              </a:rPr>
              <a:t> عنه في الضفادع , وبعض الأنواع تضع بيضا في أماكن محمية , وتحرسها حتى الفقس لبعض الوقت.</a:t>
            </a:r>
          </a:p>
        </p:txBody>
      </p:sp>
      <p:sp>
        <p:nvSpPr>
          <p:cNvPr id="6" name="Rectangle 5"/>
          <p:cNvSpPr/>
          <p:nvPr/>
        </p:nvSpPr>
        <p:spPr>
          <a:xfrm>
            <a:off x="8025287" y="1858880"/>
            <a:ext cx="3267241" cy="338554"/>
          </a:xfrm>
          <a:prstGeom prst="rect">
            <a:avLst/>
          </a:prstGeom>
        </p:spPr>
        <p:txBody>
          <a:bodyPr wrap="none">
            <a:spAutoFit/>
          </a:bodyPr>
          <a:lstStyle/>
          <a:p>
            <a:pPr lvl="0" rtl="1"/>
            <a:r>
              <a:rPr lang="ar-SA" sz="1600" b="1" dirty="0">
                <a:solidFill>
                  <a:schemeClr val="accent1"/>
                </a:solidFill>
                <a:latin typeface="Segoe UI Semibold" panose="020B0702040204020203" pitchFamily="34" charset="0"/>
                <a:cs typeface="Segoe UI Semibold" panose="020B0702040204020203" pitchFamily="34" charset="0"/>
              </a:rPr>
              <a:t>ما هي صفات البيض في البرمائيات ؟</a:t>
            </a:r>
            <a:endParaRPr lang="en-US" sz="1600" b="1" dirty="0">
              <a:solidFill>
                <a:schemeClr val="accent1"/>
              </a:solidFill>
              <a:latin typeface="Segoe UI Semibold" panose="020B0702040204020203" pitchFamily="34" charset="0"/>
              <a:cs typeface="Segoe UI Semibold" panose="020B0702040204020203" pitchFamily="34" charset="0"/>
            </a:endParaRPr>
          </a:p>
        </p:txBody>
      </p:sp>
      <p:sp>
        <p:nvSpPr>
          <p:cNvPr id="7" name="Rectangle 6"/>
          <p:cNvSpPr/>
          <p:nvPr/>
        </p:nvSpPr>
        <p:spPr>
          <a:xfrm>
            <a:off x="2808959" y="1858880"/>
            <a:ext cx="4302781" cy="338554"/>
          </a:xfrm>
          <a:prstGeom prst="rect">
            <a:avLst/>
          </a:prstGeom>
        </p:spPr>
        <p:txBody>
          <a:bodyPr wrap="none">
            <a:spAutoFit/>
          </a:bodyPr>
          <a:lstStyle/>
          <a:p>
            <a:pPr lvl="0" rtl="1"/>
            <a:r>
              <a:rPr lang="ar-SA" sz="1600" b="1" dirty="0">
                <a:solidFill>
                  <a:schemeClr val="accent1"/>
                </a:solidFill>
                <a:latin typeface="Segoe UI Semibold" panose="020B0702040204020203" pitchFamily="34" charset="0"/>
                <a:cs typeface="Segoe UI Semibold" panose="020B0702040204020203" pitchFamily="34" charset="0"/>
              </a:rPr>
              <a:t>ما الفرق بين بيض الأنواع الأرضية والأنواع المائية ؟</a:t>
            </a:r>
            <a:endParaRPr lang="en-US" sz="1600" b="1" dirty="0">
              <a:solidFill>
                <a:schemeClr val="accent1"/>
              </a:solidFill>
              <a:latin typeface="Segoe UI Semibold" panose="020B0702040204020203" pitchFamily="34" charset="0"/>
              <a:cs typeface="Segoe UI Semibold" panose="020B0702040204020203" pitchFamily="34" charset="0"/>
            </a:endParaRPr>
          </a:p>
        </p:txBody>
      </p:sp>
      <p:sp>
        <p:nvSpPr>
          <p:cNvPr id="17" name="Rounded Rectangle 16"/>
          <p:cNvSpPr/>
          <p:nvPr/>
        </p:nvSpPr>
        <p:spPr>
          <a:xfrm>
            <a:off x="7301346" y="1814945"/>
            <a:ext cx="3920836" cy="166254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ounded Rectangle 17"/>
          <p:cNvSpPr/>
          <p:nvPr/>
        </p:nvSpPr>
        <p:spPr>
          <a:xfrm>
            <a:off x="1108364" y="1801093"/>
            <a:ext cx="6068290" cy="229985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1" name="Group 20"/>
          <p:cNvGrpSpPr/>
          <p:nvPr/>
        </p:nvGrpSpPr>
        <p:grpSpPr>
          <a:xfrm>
            <a:off x="7312950" y="3566286"/>
            <a:ext cx="3680150" cy="473577"/>
            <a:chOff x="-32090" y="48498"/>
            <a:chExt cx="7332479" cy="473577"/>
          </a:xfrm>
        </p:grpSpPr>
        <p:sp>
          <p:nvSpPr>
            <p:cNvPr id="22" name="Rounded Rectangle 21"/>
            <p:cNvSpPr/>
            <p:nvPr/>
          </p:nvSpPr>
          <p:spPr>
            <a:xfrm>
              <a:off x="0" y="48498"/>
              <a:ext cx="7300389" cy="47357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32090" y="57762"/>
              <a:ext cx="7254152" cy="427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rtl="1"/>
              <a:r>
                <a:rPr lang="ar-SA" sz="1600" b="1" dirty="0">
                  <a:solidFill>
                    <a:schemeClr val="bg1"/>
                  </a:solidFill>
                  <a:latin typeface="Segoe UI Semibold" panose="020B0702040204020203" pitchFamily="34" charset="0"/>
                  <a:cs typeface="Segoe UI Semibold" panose="020B0702040204020203" pitchFamily="34" charset="0"/>
                </a:rPr>
                <a:t>يحاط البيض بمادة جيلاتينية .. ما فائدتها ؟</a:t>
              </a:r>
              <a:endParaRPr lang="en-US" sz="1600" b="1" dirty="0">
                <a:solidFill>
                  <a:schemeClr val="bg1"/>
                </a:solidFill>
                <a:latin typeface="Segoe UI Semibold" panose="020B0702040204020203" pitchFamily="34" charset="0"/>
                <a:cs typeface="Segoe UI Semibold" panose="020B0702040204020203" pitchFamily="34" charset="0"/>
              </a:endParaRPr>
            </a:p>
          </p:txBody>
        </p:sp>
      </p:grpSp>
      <p:sp>
        <p:nvSpPr>
          <p:cNvPr id="24" name="Rounded Rectangle 23"/>
          <p:cNvSpPr/>
          <p:nvPr/>
        </p:nvSpPr>
        <p:spPr>
          <a:xfrm>
            <a:off x="1066800" y="4170218"/>
            <a:ext cx="10155382" cy="207818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5" name="Content Placeholder 3"/>
          <p:cNvPicPr>
            <a:picLocks noChangeAspect="1"/>
          </p:cNvPicPr>
          <p:nvPr/>
        </p:nvPicPr>
        <p:blipFill rotWithShape="1">
          <a:blip r:embed="rId9">
            <a:extLst>
              <a:ext uri="{28A0092B-C50C-407E-A947-70E740481C1C}">
                <a14:useLocalDpi xmlns:a14="http://schemas.microsoft.com/office/drawing/2010/main" val="0"/>
              </a:ext>
            </a:extLst>
          </a:blip>
          <a:srcRect b="7117"/>
          <a:stretch/>
        </p:blipFill>
        <p:spPr>
          <a:xfrm>
            <a:off x="1179548" y="4258930"/>
            <a:ext cx="1785326" cy="1878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4891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النمو                                                      </a:t>
            </a:r>
            <a:r>
              <a:rPr lang="en-US" sz="3600" b="1" dirty="0">
                <a:solidFill>
                  <a:schemeClr val="accent1"/>
                </a:solidFill>
                <a:latin typeface="Segoe UI Semilight" panose="020B0402040204020203" pitchFamily="34" charset="0"/>
                <a:cs typeface="Segoe UI Semilight" panose="020B0402040204020203" pitchFamily="34" charset="0"/>
              </a:rPr>
              <a:t>Development</a:t>
            </a:r>
          </a:p>
        </p:txBody>
      </p:sp>
      <p:grpSp>
        <p:nvGrpSpPr>
          <p:cNvPr id="11" name="Group 10"/>
          <p:cNvGrpSpPr/>
          <p:nvPr/>
        </p:nvGrpSpPr>
        <p:grpSpPr>
          <a:xfrm>
            <a:off x="6005173" y="1840656"/>
            <a:ext cx="6054435" cy="542326"/>
            <a:chOff x="3331555" y="0"/>
            <a:chExt cx="4297680" cy="606009"/>
          </a:xfrm>
        </p:grpSpPr>
        <p:sp>
          <p:nvSpPr>
            <p:cNvPr id="12" name="Rounded Rectangle 11"/>
            <p:cNvSpPr/>
            <p:nvPr/>
          </p:nvSpPr>
          <p:spPr>
            <a:xfrm>
              <a:off x="3331555" y="0"/>
              <a:ext cx="4297680"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3539372" y="29583"/>
              <a:ext cx="4060279" cy="54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000" b="1" kern="1200" dirty="0">
                  <a:latin typeface="Segoe UI Semibold" panose="020B0702040204020203" pitchFamily="34" charset="0"/>
                  <a:cs typeface="Segoe UI Semibold" panose="020B0702040204020203" pitchFamily="34" charset="0"/>
                </a:rPr>
                <a:t>ماهي مراحل النمو ؟</a:t>
              </a:r>
              <a:endParaRPr lang="en-US" sz="2000" b="1" kern="1200" dirty="0">
                <a:latin typeface="Segoe UI Semibold" panose="020B0702040204020203" pitchFamily="34" charset="0"/>
                <a:cs typeface="Segoe UI Semibold" panose="020B0702040204020203" pitchFamily="34" charset="0"/>
              </a:endParaRPr>
            </a:p>
          </p:txBody>
        </p:sp>
      </p:gr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4"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8049492" y="2778043"/>
            <a:ext cx="3937672" cy="3323987"/>
          </a:xfrm>
          <a:prstGeom prst="rect">
            <a:avLst/>
          </a:prstGeom>
        </p:spPr>
        <p:txBody>
          <a:bodyPr wrap="square">
            <a:spAutoFit/>
          </a:bodyPr>
          <a:lstStyle/>
          <a:p>
            <a:pPr lvl="0" algn="justLow" rtl="1"/>
            <a:r>
              <a:rPr lang="ar-SA" sz="1400" b="1" dirty="0">
                <a:latin typeface="Segoe UI Semibold" panose="020B0702040204020203" pitchFamily="34" charset="0"/>
                <a:cs typeface="Segoe UI Semibold" panose="020B0702040204020203" pitchFamily="34" charset="0"/>
              </a:rPr>
              <a:t>   </a:t>
            </a:r>
            <a:endParaRPr lang="en-US" sz="1400" b="1" dirty="0">
              <a:latin typeface="Segoe UI Semibold" panose="020B0702040204020203" pitchFamily="34" charset="0"/>
              <a:cs typeface="Segoe UI Semibold" panose="020B0702040204020203" pitchFamily="34" charset="0"/>
            </a:endParaRPr>
          </a:p>
          <a:p>
            <a:pPr algn="justLow" rtl="1"/>
            <a:r>
              <a:rPr lang="ar-SA" sz="1400" b="1" dirty="0">
                <a:solidFill>
                  <a:schemeClr val="accent1"/>
                </a:solidFill>
                <a:latin typeface="Segoe UI Semibold" panose="020B0702040204020203" pitchFamily="34" charset="0"/>
                <a:cs typeface="Segoe UI Semibold" panose="020B0702040204020203" pitchFamily="34" charset="0"/>
              </a:rPr>
              <a:t>1- النمو الجنيني قبل فقس البيضة </a:t>
            </a:r>
            <a:endParaRPr lang="en-US" sz="1400" b="1" dirty="0">
              <a:solidFill>
                <a:schemeClr val="accent1"/>
              </a:solidFill>
              <a:latin typeface="Segoe UI Semibold" panose="020B0702040204020203" pitchFamily="34"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يشبه النمو الجنيني المبكر في البرمائيات </a:t>
            </a:r>
            <a:r>
              <a:rPr lang="ar-SA" sz="1400" dirty="0" err="1">
                <a:latin typeface="Segoe UI Semibold" panose="020B0702040204020203" pitchFamily="34" charset="0"/>
                <a:cs typeface="Segoe UI Semibold" panose="020B0702040204020203" pitchFamily="34" charset="0"/>
              </a:rPr>
              <a:t>مايحدث</a:t>
            </a:r>
            <a:r>
              <a:rPr lang="ar-SA" sz="1400" dirty="0">
                <a:latin typeface="Segoe UI Semibold" panose="020B0702040204020203" pitchFamily="34" charset="0"/>
                <a:cs typeface="Segoe UI Semibold" panose="020B0702040204020203" pitchFamily="34" charset="0"/>
              </a:rPr>
              <a:t> في الحيوانات ذات </a:t>
            </a:r>
            <a:r>
              <a:rPr lang="ar-SA" sz="1400" dirty="0" err="1">
                <a:latin typeface="Segoe UI Semibold" panose="020B0702040204020203" pitchFamily="34" charset="0"/>
                <a:cs typeface="Segoe UI Semibold" panose="020B0702040204020203" pitchFamily="34" charset="0"/>
              </a:rPr>
              <a:t>البيضه</a:t>
            </a:r>
            <a:r>
              <a:rPr lang="ar-SA" sz="1400" dirty="0">
                <a:latin typeface="Segoe UI Semibold" panose="020B0702040204020203" pitchFamily="34" charset="0"/>
                <a:cs typeface="Segoe UI Semibold" panose="020B0702040204020203" pitchFamily="34" charset="0"/>
              </a:rPr>
              <a:t> </a:t>
            </a:r>
            <a:r>
              <a:rPr lang="ar-SA" sz="1400" dirty="0" err="1">
                <a:latin typeface="Segoe UI Semibold" panose="020B0702040204020203" pitchFamily="34" charset="0"/>
                <a:cs typeface="Segoe UI Semibold" panose="020B0702040204020203" pitchFamily="34" charset="0"/>
              </a:rPr>
              <a:t>المتوسطه</a:t>
            </a:r>
            <a:r>
              <a:rPr lang="ar-SA" sz="1400" dirty="0">
                <a:latin typeface="Segoe UI Semibold" panose="020B0702040204020203" pitchFamily="34" charset="0"/>
                <a:cs typeface="Segoe UI Semibold" panose="020B0702040204020203" pitchFamily="34" charset="0"/>
              </a:rPr>
              <a:t> المح ويمر بمراحل : التفلج الأولى , </a:t>
            </a:r>
            <a:r>
              <a:rPr lang="ar-SA" sz="1400" dirty="0" err="1">
                <a:latin typeface="Segoe UI Semibold" panose="020B0702040204020203" pitchFamily="34" charset="0"/>
                <a:cs typeface="Segoe UI Semibold" panose="020B0702040204020203" pitchFamily="34" charset="0"/>
              </a:rPr>
              <a:t>البلاستيولا</a:t>
            </a:r>
            <a:r>
              <a:rPr lang="ar-SA" sz="1400" dirty="0">
                <a:latin typeface="Segoe UI Semibold" panose="020B0702040204020203" pitchFamily="34" charset="0"/>
                <a:cs typeface="Segoe UI Semibold" panose="020B0702040204020203" pitchFamily="34" charset="0"/>
              </a:rPr>
              <a:t> , </a:t>
            </a:r>
            <a:r>
              <a:rPr lang="ar-SA" sz="1400" dirty="0" err="1">
                <a:latin typeface="Segoe UI Semibold" panose="020B0702040204020203" pitchFamily="34" charset="0"/>
                <a:cs typeface="Segoe UI Semibold" panose="020B0702040204020203" pitchFamily="34" charset="0"/>
              </a:rPr>
              <a:t>الجاسترولا</a:t>
            </a:r>
            <a:r>
              <a:rPr lang="ar-SA" sz="1400" dirty="0">
                <a:latin typeface="Segoe UI Semibold" panose="020B0702040204020203" pitchFamily="34" charset="0"/>
                <a:cs typeface="Segoe UI Semibold" panose="020B0702040204020203" pitchFamily="34" charset="0"/>
              </a:rPr>
              <a:t> , ظهور الحبل العصبي , تكون برعم الذيل , تكون دورة الخياشيم ثم الفقس ( </a:t>
            </a:r>
            <a:r>
              <a:rPr lang="ar-SA" sz="1400" dirty="0" err="1">
                <a:latin typeface="Segoe UI Semibold" panose="020B0702040204020203" pitchFamily="34" charset="0"/>
                <a:cs typeface="Segoe UI Semibold" panose="020B0702040204020203" pitchFamily="34" charset="0"/>
              </a:rPr>
              <a:t>وتاخذ</a:t>
            </a:r>
            <a:r>
              <a:rPr lang="ar-SA" sz="1400" dirty="0">
                <a:latin typeface="Segoe UI Semibold" panose="020B0702040204020203" pitchFamily="34" charset="0"/>
                <a:cs typeface="Segoe UI Semibold" panose="020B0702040204020203" pitchFamily="34" charset="0"/>
              </a:rPr>
              <a:t> هذه المرحلة حوالي ستة ايام تحت حرارة 18 درجة مئوية).</a:t>
            </a:r>
          </a:p>
          <a:p>
            <a:pPr algn="justLow" rtl="1"/>
            <a:endParaRPr lang="en-US" sz="1400" dirty="0">
              <a:latin typeface="Segoe UI Semibold" panose="020B0702040204020203" pitchFamily="34" charset="0"/>
              <a:cs typeface="Segoe UI Semibold" panose="020B0702040204020203" pitchFamily="34" charset="0"/>
            </a:endParaRPr>
          </a:p>
          <a:p>
            <a:pPr algn="justLow" rtl="1"/>
            <a:r>
              <a:rPr lang="ar-SA" sz="1400" b="1" dirty="0">
                <a:solidFill>
                  <a:schemeClr val="accent1"/>
                </a:solidFill>
                <a:latin typeface="Segoe UI Semibold" panose="020B0702040204020203" pitchFamily="34" charset="0"/>
                <a:cs typeface="Segoe UI Semibold" panose="020B0702040204020203" pitchFamily="34" charset="0"/>
              </a:rPr>
              <a:t>2- النمو بعد الفقس وقبل أن يصل الى طور الحيوان البالغ </a:t>
            </a:r>
            <a:endParaRPr lang="en-US" sz="1400" b="1" dirty="0">
              <a:solidFill>
                <a:schemeClr val="accent1"/>
              </a:solidFill>
              <a:latin typeface="Segoe UI Semibold" panose="020B0702040204020203" pitchFamily="34"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تعرف هذه المرحلة بمرحلة </a:t>
            </a:r>
            <a:r>
              <a:rPr lang="ar-SA" sz="1400" dirty="0" err="1">
                <a:latin typeface="Segoe UI Semibold" panose="020B0702040204020203" pitchFamily="34" charset="0"/>
                <a:cs typeface="Segoe UI Semibold" panose="020B0702040204020203" pitchFamily="34" charset="0"/>
              </a:rPr>
              <a:t>البرقات</a:t>
            </a:r>
            <a:r>
              <a:rPr lang="ar-SA" sz="1400" dirty="0">
                <a:latin typeface="Segoe UI Semibold" panose="020B0702040204020203" pitchFamily="34" charset="0"/>
                <a:cs typeface="Segoe UI Semibold" panose="020B0702040204020203" pitchFamily="34" charset="0"/>
              </a:rPr>
              <a:t> – الشراغيف في </a:t>
            </a:r>
            <a:r>
              <a:rPr lang="ar-SA" sz="1400" dirty="0" err="1">
                <a:latin typeface="Segoe UI Semibold" panose="020B0702040204020203" pitchFamily="34" charset="0"/>
                <a:cs typeface="Segoe UI Semibold" panose="020B0702040204020203" pitchFamily="34" charset="0"/>
              </a:rPr>
              <a:t>السلمندرات</a:t>
            </a:r>
            <a:r>
              <a:rPr lang="ar-SA" sz="1400" dirty="0">
                <a:latin typeface="Segoe UI Semibold" panose="020B0702040204020203" pitchFamily="34" charset="0"/>
                <a:cs typeface="Segoe UI Semibold" panose="020B0702040204020203" pitchFamily="34" charset="0"/>
              </a:rPr>
              <a:t> : </a:t>
            </a:r>
            <a:r>
              <a:rPr lang="en-US" sz="1400" dirty="0">
                <a:solidFill>
                  <a:schemeClr val="accent1"/>
                </a:solidFill>
                <a:latin typeface="Segoe UI Semibold" panose="020B0702040204020203" pitchFamily="34" charset="0"/>
                <a:cs typeface="Segoe UI Semibold" panose="020B0702040204020203" pitchFamily="34" charset="0"/>
              </a:rPr>
              <a:t>Larvae </a:t>
            </a:r>
            <a:r>
              <a:rPr lang="ar-SA" sz="1400" dirty="0">
                <a:solidFill>
                  <a:schemeClr val="accent1"/>
                </a:solidFill>
                <a:latin typeface="Segoe UI Semibold" panose="020B0702040204020203" pitchFamily="34" charset="0"/>
                <a:cs typeface="Segoe UI Semibold" panose="020B0702040204020203" pitchFamily="34" charset="0"/>
              </a:rPr>
              <a:t> </a:t>
            </a:r>
            <a:r>
              <a:rPr lang="en-US" sz="1400" dirty="0">
                <a:solidFill>
                  <a:schemeClr val="accent1"/>
                </a:solidFill>
                <a:latin typeface="Segoe UI Semibold" panose="020B0702040204020203" pitchFamily="34" charset="0"/>
                <a:cs typeface="Segoe UI Semibold" panose="020B0702040204020203" pitchFamily="34" charset="0"/>
              </a:rPr>
              <a:t>) </a:t>
            </a:r>
            <a:r>
              <a:rPr lang="ar-SA" sz="1400" dirty="0">
                <a:solidFill>
                  <a:schemeClr val="accent1"/>
                </a:solidFill>
                <a:latin typeface="Segoe UI Semibold" panose="020B0702040204020203" pitchFamily="34" charset="0"/>
                <a:cs typeface="Segoe UI Semibold" panose="020B0702040204020203" pitchFamily="34" charset="0"/>
              </a:rPr>
              <a:t>يرقات)               </a:t>
            </a:r>
            <a:r>
              <a:rPr lang="ar-SA" sz="1400" dirty="0">
                <a:latin typeface="Segoe UI Semibold" panose="020B0702040204020203" pitchFamily="34" charset="0"/>
                <a:cs typeface="Segoe UI Semibold" panose="020B0702040204020203" pitchFamily="34" charset="0"/>
              </a:rPr>
              <a:t>وفي الضفادع </a:t>
            </a:r>
            <a:r>
              <a:rPr lang="en-US" sz="1400" dirty="0">
                <a:latin typeface="Segoe UI Semibold" panose="020B0702040204020203" pitchFamily="34" charset="0"/>
                <a:cs typeface="Segoe UI Semibold" panose="020B0702040204020203" pitchFamily="34" charset="0"/>
              </a:rPr>
              <a:t>:</a:t>
            </a:r>
            <a:r>
              <a:rPr lang="ar-SA" sz="1400" dirty="0">
                <a:latin typeface="Segoe UI Semibold" panose="020B0702040204020203" pitchFamily="34" charset="0"/>
                <a:cs typeface="Segoe UI Semibold" panose="020B0702040204020203" pitchFamily="34" charset="0"/>
              </a:rPr>
              <a:t> </a:t>
            </a:r>
            <a:r>
              <a:rPr lang="en-US" sz="1400" dirty="0">
                <a:solidFill>
                  <a:schemeClr val="accent1"/>
                </a:solidFill>
                <a:latin typeface="Segoe UI Semibold" panose="020B0702040204020203" pitchFamily="34" charset="0"/>
                <a:cs typeface="Segoe UI Semibold" panose="020B0702040204020203" pitchFamily="34" charset="0"/>
              </a:rPr>
              <a:t>Tadpoles </a:t>
            </a:r>
            <a:r>
              <a:rPr lang="ar-SA" sz="1400" dirty="0">
                <a:solidFill>
                  <a:schemeClr val="accent1"/>
                </a:solidFill>
                <a:latin typeface="Segoe UI Semibold" panose="020B0702040204020203" pitchFamily="34" charset="0"/>
                <a:cs typeface="Segoe UI Semibold" panose="020B0702040204020203" pitchFamily="34" charset="0"/>
              </a:rPr>
              <a:t> (ابو </a:t>
            </a:r>
            <a:r>
              <a:rPr lang="ar-SA" sz="1400" dirty="0" err="1">
                <a:solidFill>
                  <a:schemeClr val="accent1"/>
                </a:solidFill>
                <a:latin typeface="Segoe UI Semibold" panose="020B0702040204020203" pitchFamily="34" charset="0"/>
                <a:cs typeface="Segoe UI Semibold" panose="020B0702040204020203" pitchFamily="34" charset="0"/>
              </a:rPr>
              <a:t>ذنيبة</a:t>
            </a:r>
            <a:r>
              <a:rPr lang="ar-SA" sz="1400" dirty="0">
                <a:solidFill>
                  <a:schemeClr val="accent1"/>
                </a:solidFill>
                <a:latin typeface="Segoe UI Semibold" panose="020B0702040204020203" pitchFamily="34" charset="0"/>
                <a:cs typeface="Segoe UI Semibold" panose="020B0702040204020203" pitchFamily="34" charset="0"/>
              </a:rPr>
              <a:t> – شراغيف).</a:t>
            </a:r>
            <a:endParaRPr lang="en-US" sz="1400" dirty="0">
              <a:solidFill>
                <a:schemeClr val="accent1"/>
              </a:solidFill>
              <a:latin typeface="Segoe UI Semibold" panose="020B0702040204020203" pitchFamily="34" charset="0"/>
              <a:cs typeface="Segoe UI Semibold" panose="020B0702040204020203" pitchFamily="34" charset="0"/>
            </a:endParaRPr>
          </a:p>
          <a:p>
            <a:pPr marL="285750" indent="-285750" algn="justLow" rtl="1">
              <a:buClr>
                <a:schemeClr val="accent1"/>
              </a:buClr>
              <a:buFont typeface="Wingdings" panose="05000000000000000000" pitchFamily="2" charset="2"/>
              <a:buChar char="q"/>
            </a:pPr>
            <a:endParaRPr lang="ar-SA" sz="1400" dirty="0">
              <a:latin typeface="Segoe UI Semibold" panose="020B0702040204020203" pitchFamily="34" charset="0"/>
              <a:cs typeface="Segoe UI Semibold" panose="020B0702040204020203" pitchFamily="34" charset="0"/>
            </a:endParaRPr>
          </a:p>
        </p:txBody>
      </p:sp>
      <p:sp>
        <p:nvSpPr>
          <p:cNvPr id="15" name="Rounded Rectangle 14"/>
          <p:cNvSpPr/>
          <p:nvPr/>
        </p:nvSpPr>
        <p:spPr>
          <a:xfrm>
            <a:off x="6166099" y="4544291"/>
            <a:ext cx="1869537" cy="1477895"/>
          </a:xfrm>
          <a:prstGeom prst="round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15"/>
          <p:cNvSpPr/>
          <p:nvPr/>
        </p:nvSpPr>
        <p:spPr>
          <a:xfrm>
            <a:off x="6140359" y="3006436"/>
            <a:ext cx="1881423" cy="1363122"/>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17"/>
          <p:cNvSpPr/>
          <p:nvPr/>
        </p:nvSpPr>
        <p:spPr>
          <a:xfrm>
            <a:off x="6019027" y="2466109"/>
            <a:ext cx="6040581" cy="374072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5575682" y="2620926"/>
            <a:ext cx="6096000" cy="338554"/>
          </a:xfrm>
          <a:prstGeom prst="rect">
            <a:avLst/>
          </a:prstGeom>
        </p:spPr>
        <p:txBody>
          <a:bodyPr>
            <a:spAutoFit/>
          </a:bodyPr>
          <a:lstStyle/>
          <a:p>
            <a:pPr lvl="0" algn="justLow" rtl="1"/>
            <a:r>
              <a:rPr lang="ar-SA" sz="1600" b="1" dirty="0">
                <a:latin typeface="Segoe UI Semibold" panose="020B0702040204020203" pitchFamily="34" charset="0"/>
                <a:cs typeface="Segoe UI Semibold" panose="020B0702040204020203" pitchFamily="34" charset="0"/>
              </a:rPr>
              <a:t>يوجد في البرمائيات مرحلتين للنمو ( بخلاف الرباعيات) :</a:t>
            </a:r>
          </a:p>
        </p:txBody>
      </p:sp>
      <p:grpSp>
        <p:nvGrpSpPr>
          <p:cNvPr id="19" name="Group 18"/>
          <p:cNvGrpSpPr/>
          <p:nvPr/>
        </p:nvGrpSpPr>
        <p:grpSpPr>
          <a:xfrm>
            <a:off x="457201" y="1786870"/>
            <a:ext cx="5457152" cy="888597"/>
            <a:chOff x="2425887" y="-29917"/>
            <a:chExt cx="5206609" cy="635926"/>
          </a:xfrm>
        </p:grpSpPr>
        <p:sp>
          <p:nvSpPr>
            <p:cNvPr id="20" name="Rounded Rectangle 19"/>
            <p:cNvSpPr/>
            <p:nvPr/>
          </p:nvSpPr>
          <p:spPr>
            <a:xfrm>
              <a:off x="2466626" y="0"/>
              <a:ext cx="5162609"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2425887" y="-29917"/>
              <a:ext cx="5206609" cy="630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lvl="0" algn="justLow" rtl="1">
                <a:spcAft>
                  <a:spcPts val="600"/>
                </a:spcAft>
              </a:pPr>
              <a:r>
                <a:rPr lang="ar-SA" sz="2000" b="1" dirty="0">
                  <a:solidFill>
                    <a:schemeClr val="bg1"/>
                  </a:solidFill>
                  <a:latin typeface="Segoe UI Semibold" panose="020B0702040204020203" pitchFamily="34" charset="0"/>
                  <a:cs typeface="Segoe UI Semibold" panose="020B0702040204020203" pitchFamily="34" charset="0"/>
                </a:rPr>
                <a:t>هناك بعض الاختلافات في حالة </a:t>
              </a:r>
              <a:r>
                <a:rPr lang="ar-SA" sz="2000" b="1" dirty="0" err="1">
                  <a:solidFill>
                    <a:schemeClr val="bg1"/>
                  </a:solidFill>
                  <a:latin typeface="Segoe UI Semibold" panose="020B0702040204020203" pitchFamily="34" charset="0"/>
                  <a:cs typeface="Segoe UI Semibold" panose="020B0702040204020203" pitchFamily="34" charset="0"/>
                </a:rPr>
                <a:t>السلمندرات</a:t>
              </a:r>
              <a:r>
                <a:rPr lang="ar-SA" sz="2000" b="1" dirty="0">
                  <a:solidFill>
                    <a:schemeClr val="bg1"/>
                  </a:solidFill>
                  <a:latin typeface="Segoe UI Semibold" panose="020B0702040204020203" pitchFamily="34" charset="0"/>
                  <a:cs typeface="Segoe UI Semibold" panose="020B0702040204020203" pitchFamily="34" charset="0"/>
                </a:rPr>
                <a:t> في مرحلة اليرقة </a:t>
              </a:r>
              <a:r>
                <a:rPr lang="en-US" sz="2000" b="1" dirty="0">
                  <a:solidFill>
                    <a:schemeClr val="bg1"/>
                  </a:solidFill>
                  <a:latin typeface="Segoe UI Semibold" panose="020B0702040204020203" pitchFamily="34" charset="0"/>
                  <a:cs typeface="Segoe UI Semibold" panose="020B0702040204020203" pitchFamily="34" charset="0"/>
                </a:rPr>
                <a:t>(Larvae) </a:t>
              </a:r>
              <a:r>
                <a:rPr lang="ar-SA" sz="2000" b="1" dirty="0">
                  <a:solidFill>
                    <a:schemeClr val="bg1"/>
                  </a:solidFill>
                  <a:latin typeface="Segoe UI Semibold" panose="020B0702040204020203" pitchFamily="34" charset="0"/>
                  <a:cs typeface="Segoe UI Semibold" panose="020B0702040204020203" pitchFamily="34" charset="0"/>
                </a:rPr>
                <a:t> ماهي هذه الاختلافات ؟</a:t>
              </a:r>
              <a:endParaRPr lang="en-US" sz="2000" b="1" dirty="0">
                <a:solidFill>
                  <a:schemeClr val="bg1"/>
                </a:solidFill>
                <a:latin typeface="Segoe UI Semibold" panose="020B0702040204020203" pitchFamily="34" charset="0"/>
                <a:cs typeface="Segoe UI Semibold" panose="020B0702040204020203" pitchFamily="34" charset="0"/>
              </a:endParaRPr>
            </a:p>
          </p:txBody>
        </p:sp>
      </p:grpSp>
      <p:sp>
        <p:nvSpPr>
          <p:cNvPr id="22" name="Content Placeholder 13"/>
          <p:cNvSpPr>
            <a:spLocks noGrp="1"/>
          </p:cNvSpPr>
          <p:nvPr>
            <p:ph sz="half" idx="2"/>
          </p:nvPr>
        </p:nvSpPr>
        <p:spPr>
          <a:xfrm>
            <a:off x="694267" y="2945764"/>
            <a:ext cx="5016575" cy="1101303"/>
          </a:xfrm>
        </p:spPr>
        <p:txBody>
          <a:bodyPr>
            <a:normAutofit/>
          </a:bodyPr>
          <a:lstStyle/>
          <a:p>
            <a:pPr lvl="0" algn="justLow" rtl="1">
              <a:lnSpc>
                <a:spcPct val="110000"/>
              </a:lnSpc>
              <a:spcBef>
                <a:spcPts val="0"/>
              </a:spcBef>
              <a:spcAft>
                <a:spcPts val="0"/>
              </a:spcAft>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هناك اعضاء للتوازن واحدة على كل جهة مثل العصا تخرج من جانبي الرأس خلف الاعين .</a:t>
            </a:r>
            <a:endParaRPr lang="en-US" sz="1400" dirty="0">
              <a:latin typeface="Segoe UI Semibold" panose="020B0702040204020203" pitchFamily="34" charset="0"/>
              <a:cs typeface="Segoe UI Semibold" panose="020B0702040204020203" pitchFamily="34" charset="0"/>
            </a:endParaRPr>
          </a:p>
          <a:p>
            <a:pPr lvl="0" algn="justLow" rtl="1">
              <a:lnSpc>
                <a:spcPct val="110000"/>
              </a:lnSpc>
              <a:spcBef>
                <a:spcPts val="0"/>
              </a:spcBef>
              <a:spcAft>
                <a:spcPts val="0"/>
              </a:spcAft>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هناك ثلاث ازواج من الخياشيم , في الضفادع زوجين ناميين بشكل جيد والثالث أثري .</a:t>
            </a:r>
            <a:endParaRPr lang="en-US" sz="1400" dirty="0">
              <a:latin typeface="Segoe UI Semibold" panose="020B0702040204020203" pitchFamily="34" charset="0"/>
              <a:cs typeface="Segoe UI Semibold" panose="020B0702040204020203" pitchFamily="34" charset="0"/>
            </a:endParaRPr>
          </a:p>
          <a:p>
            <a:pPr marL="0" lvl="0" indent="0" algn="justLow" rtl="1">
              <a:lnSpc>
                <a:spcPct val="110000"/>
              </a:lnSpc>
              <a:spcBef>
                <a:spcPts val="0"/>
              </a:spcBef>
              <a:spcAft>
                <a:spcPts val="0"/>
              </a:spcAft>
              <a:buNone/>
            </a:pPr>
            <a:endParaRPr lang="ar-SA" sz="1400" dirty="0">
              <a:latin typeface="Segoe UI Semibold" panose="020B0702040204020203" pitchFamily="34" charset="0"/>
              <a:cs typeface="Segoe UI Semibold" panose="020B0702040204020203" pitchFamily="34" charset="0"/>
            </a:endParaRPr>
          </a:p>
          <a:p>
            <a:pPr lvl="0" algn="justLow" rtl="1">
              <a:lnSpc>
                <a:spcPct val="110000"/>
              </a:lnSpc>
              <a:spcBef>
                <a:spcPts val="0"/>
              </a:spcBef>
              <a:spcAft>
                <a:spcPts val="0"/>
              </a:spcAft>
              <a:buFont typeface="Wingdings" panose="05000000000000000000" pitchFamily="2" charset="2"/>
              <a:buChar char="q"/>
            </a:pPr>
            <a:endParaRPr lang="ar-SA" sz="1400" dirty="0">
              <a:latin typeface="Segoe UI Semibold" panose="020B0702040204020203" pitchFamily="34" charset="0"/>
              <a:cs typeface="Segoe UI Semibold" panose="020B0702040204020203" pitchFamily="34" charset="0"/>
            </a:endParaRPr>
          </a:p>
          <a:p>
            <a:pPr lvl="0" algn="justLow" rtl="1">
              <a:lnSpc>
                <a:spcPct val="110000"/>
              </a:lnSpc>
              <a:spcBef>
                <a:spcPts val="0"/>
              </a:spcBef>
              <a:spcAft>
                <a:spcPts val="0"/>
              </a:spcAft>
              <a:buFont typeface="Wingdings" panose="05000000000000000000" pitchFamily="2" charset="2"/>
              <a:buChar char="q"/>
            </a:pPr>
            <a:endParaRPr lang="ar-SA" sz="1400" dirty="0">
              <a:latin typeface="Segoe UI Semibold" panose="020B0702040204020203" pitchFamily="34" charset="0"/>
              <a:cs typeface="Segoe UI Semibold" panose="020B0702040204020203" pitchFamily="34" charset="0"/>
            </a:endParaRPr>
          </a:p>
          <a:p>
            <a:pPr lvl="0" algn="justLow" rtl="1">
              <a:lnSpc>
                <a:spcPct val="110000"/>
              </a:lnSpc>
              <a:spcBef>
                <a:spcPts val="0"/>
              </a:spcBef>
              <a:spcAft>
                <a:spcPts val="0"/>
              </a:spcAft>
              <a:buFont typeface="Wingdings" panose="05000000000000000000" pitchFamily="2" charset="2"/>
              <a:buChar char="q"/>
            </a:pPr>
            <a:endParaRPr lang="ar-SA" sz="1400" dirty="0">
              <a:latin typeface="Segoe UI Semibold" panose="020B0702040204020203" pitchFamily="34" charset="0"/>
              <a:cs typeface="Segoe UI Semibold" panose="020B0702040204020203" pitchFamily="34" charset="0"/>
            </a:endParaRPr>
          </a:p>
          <a:p>
            <a:pPr lvl="0" algn="justLow" rtl="1">
              <a:lnSpc>
                <a:spcPct val="110000"/>
              </a:lnSpc>
              <a:spcBef>
                <a:spcPts val="0"/>
              </a:spcBef>
              <a:spcAft>
                <a:spcPts val="0"/>
              </a:spcAft>
              <a:buFont typeface="Wingdings" panose="05000000000000000000" pitchFamily="2" charset="2"/>
              <a:buChar char="q"/>
            </a:pPr>
            <a:endParaRPr lang="ar-SA" sz="1400" dirty="0">
              <a:latin typeface="Segoe UI Semibold" panose="020B0702040204020203" pitchFamily="34" charset="0"/>
              <a:cs typeface="Segoe UI Semibold" panose="020B0702040204020203" pitchFamily="34" charset="0"/>
            </a:endParaRPr>
          </a:p>
          <a:p>
            <a:pPr lvl="0" algn="justLow" rtl="1">
              <a:lnSpc>
                <a:spcPct val="110000"/>
              </a:lnSpc>
              <a:spcBef>
                <a:spcPts val="0"/>
              </a:spcBef>
              <a:spcAft>
                <a:spcPts val="0"/>
              </a:spcAft>
              <a:buFont typeface="Wingdings" panose="05000000000000000000" pitchFamily="2" charset="2"/>
              <a:buChar char="q"/>
            </a:pPr>
            <a:endParaRPr lang="en-US" sz="1400" dirty="0">
              <a:latin typeface="Segoe UI Semibold" panose="020B0702040204020203" pitchFamily="34" charset="0"/>
              <a:cs typeface="Segoe UI Semibold" panose="020B0702040204020203" pitchFamily="34" charset="0"/>
            </a:endParaRPr>
          </a:p>
        </p:txBody>
      </p:sp>
      <p:pic>
        <p:nvPicPr>
          <p:cNvPr id="23" name="Content Placeholder 14"/>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t="7883"/>
          <a:stretch/>
        </p:blipFill>
        <p:spPr>
          <a:xfrm>
            <a:off x="762000" y="3703915"/>
            <a:ext cx="2646218" cy="2341285"/>
          </a:xfrm>
        </p:spPr>
      </p:pic>
      <p:sp>
        <p:nvSpPr>
          <p:cNvPr id="9" name="Rectangle 8"/>
          <p:cNvSpPr/>
          <p:nvPr/>
        </p:nvSpPr>
        <p:spPr>
          <a:xfrm>
            <a:off x="3505200" y="4906969"/>
            <a:ext cx="2726267" cy="803297"/>
          </a:xfrm>
          <a:prstGeom prst="rect">
            <a:avLst/>
          </a:prstGeom>
        </p:spPr>
        <p:txBody>
          <a:bodyPr wrap="square">
            <a:spAutoFit/>
          </a:bodyPr>
          <a:lstStyle/>
          <a:p>
            <a:pPr lvl="1" algn="justLow" rtl="1">
              <a:lnSpc>
                <a:spcPct val="110000"/>
              </a:lnSpc>
              <a:spcAft>
                <a:spcPts val="600"/>
              </a:spcAft>
              <a:buClr>
                <a:schemeClr val="accent1"/>
              </a:buClr>
              <a:buFont typeface="Wingdings" panose="05000000000000000000" pitchFamily="2" charset="2"/>
              <a:buChar char="ü"/>
            </a:pPr>
            <a:r>
              <a:rPr lang="ar-SA" sz="1400" b="1" dirty="0">
                <a:solidFill>
                  <a:schemeClr val="accent1"/>
                </a:solidFill>
                <a:latin typeface="Segoe UI Semibold" panose="020B0702040204020203" pitchFamily="34" charset="0"/>
                <a:cs typeface="Segoe UI Semibold" panose="020B0702040204020203" pitchFamily="34" charset="0"/>
              </a:rPr>
              <a:t>لذا فان يرقة </a:t>
            </a:r>
            <a:r>
              <a:rPr lang="ar-SA" sz="1400" b="1" dirty="0" err="1">
                <a:solidFill>
                  <a:schemeClr val="accent1"/>
                </a:solidFill>
                <a:latin typeface="Segoe UI Semibold" panose="020B0702040204020203" pitchFamily="34" charset="0"/>
                <a:cs typeface="Segoe UI Semibold" panose="020B0702040204020203" pitchFamily="34" charset="0"/>
              </a:rPr>
              <a:t>السلمندرات</a:t>
            </a:r>
            <a:r>
              <a:rPr lang="ar-SA" sz="1400" b="1" dirty="0">
                <a:solidFill>
                  <a:schemeClr val="accent1"/>
                </a:solidFill>
                <a:latin typeface="Segoe UI Semibold" panose="020B0702040204020203" pitchFamily="34" charset="0"/>
                <a:cs typeface="Segoe UI Semibold" panose="020B0702040204020203" pitchFamily="34" charset="0"/>
              </a:rPr>
              <a:t> تشبه الابوين اكثر من تشابه شراغيف الضفادع للأبوين .</a:t>
            </a:r>
            <a:endParaRPr lang="en-US" sz="1400" b="1" dirty="0">
              <a:solidFill>
                <a:schemeClr val="accent1"/>
              </a:solidFill>
              <a:latin typeface="Segoe UI Semibold" panose="020B0702040204020203" pitchFamily="34" charset="0"/>
              <a:cs typeface="Segoe UI Semibold" panose="020B0702040204020203" pitchFamily="34" charset="0"/>
            </a:endParaRPr>
          </a:p>
        </p:txBody>
      </p:sp>
      <p:sp>
        <p:nvSpPr>
          <p:cNvPr id="27" name="Rectangle 26"/>
          <p:cNvSpPr/>
          <p:nvPr/>
        </p:nvSpPr>
        <p:spPr>
          <a:xfrm>
            <a:off x="3477491" y="4009468"/>
            <a:ext cx="2347575" cy="803297"/>
          </a:xfrm>
          <a:prstGeom prst="rect">
            <a:avLst/>
          </a:prstGeom>
        </p:spPr>
        <p:txBody>
          <a:bodyPr wrap="square">
            <a:spAutoFit/>
          </a:bodyPr>
          <a:lstStyle/>
          <a:p>
            <a:pPr marL="91440" indent="-91440" algn="justLow" defTabSz="914400" rtl="1">
              <a:lnSpc>
                <a:spcPct val="110000"/>
              </a:lnSpc>
              <a:buClr>
                <a:schemeClr val="accent1"/>
              </a:buClr>
              <a:buSzPct val="100000"/>
              <a:buFont typeface="Wingdings" panose="05000000000000000000" pitchFamily="2" charset="2"/>
              <a:buChar char="q"/>
            </a:pPr>
            <a:r>
              <a:rPr lang="ar-SA" sz="1400" dirty="0">
                <a:solidFill>
                  <a:schemeClr val="tx1">
                    <a:lumMod val="75000"/>
                    <a:lumOff val="25000"/>
                  </a:schemeClr>
                </a:solidFill>
                <a:latin typeface="Segoe UI Semibold" panose="020B0702040204020203" pitchFamily="34" charset="0"/>
                <a:cs typeface="Segoe UI Semibold" panose="020B0702040204020203" pitchFamily="34" charset="0"/>
              </a:rPr>
              <a:t>أرجل </a:t>
            </a:r>
            <a:r>
              <a:rPr lang="ar-SA" sz="1400" dirty="0" err="1">
                <a:solidFill>
                  <a:schemeClr val="tx1">
                    <a:lumMod val="75000"/>
                    <a:lumOff val="25000"/>
                  </a:schemeClr>
                </a:solidFill>
                <a:latin typeface="Segoe UI Semibold" panose="020B0702040204020203" pitchFamily="34" charset="0"/>
                <a:cs typeface="Segoe UI Semibold" panose="020B0702040204020203" pitchFamily="34" charset="0"/>
              </a:rPr>
              <a:t>السلمندرات</a:t>
            </a:r>
            <a:r>
              <a:rPr lang="ar-SA" sz="1400" dirty="0">
                <a:solidFill>
                  <a:schemeClr val="tx1">
                    <a:lumMod val="75000"/>
                    <a:lumOff val="25000"/>
                  </a:schemeClr>
                </a:solidFill>
                <a:latin typeface="Segoe UI Semibold" panose="020B0702040204020203" pitchFamily="34" charset="0"/>
                <a:cs typeface="Segoe UI Semibold" panose="020B0702040204020203" pitchFamily="34" charset="0"/>
              </a:rPr>
              <a:t> ناميه بشكل جيد عند الفقس .</a:t>
            </a:r>
            <a:endParaRPr lang="en-US" sz="14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marL="91440" indent="-91440" algn="justLow" defTabSz="914400" rtl="1">
              <a:lnSpc>
                <a:spcPct val="110000"/>
              </a:lnSpc>
              <a:buClr>
                <a:schemeClr val="accent1"/>
              </a:buClr>
              <a:buSzPct val="100000"/>
              <a:buFont typeface="Wingdings" panose="05000000000000000000" pitchFamily="2" charset="2"/>
              <a:buChar char="q"/>
            </a:pPr>
            <a:r>
              <a:rPr lang="ar-SA" sz="1400" dirty="0">
                <a:solidFill>
                  <a:schemeClr val="tx1">
                    <a:lumMod val="75000"/>
                    <a:lumOff val="25000"/>
                  </a:schemeClr>
                </a:solidFill>
                <a:latin typeface="Segoe UI Semibold" panose="020B0702040204020203" pitchFamily="34" charset="0"/>
                <a:cs typeface="Segoe UI Semibold" panose="020B0702040204020203" pitchFamily="34" charset="0"/>
              </a:rPr>
              <a:t>الفم يشبه فم الحيوان البالغ</a:t>
            </a:r>
            <a:r>
              <a:rPr lang="en-US" sz="1400" dirty="0">
                <a:solidFill>
                  <a:schemeClr val="tx1">
                    <a:lumMod val="75000"/>
                    <a:lumOff val="25000"/>
                  </a:schemeClr>
                </a:solidFill>
                <a:latin typeface="Segoe UI Semibold" panose="020B0702040204020203" pitchFamily="34" charset="0"/>
                <a:cs typeface="Segoe UI Semibold" panose="020B0702040204020203" pitchFamily="34" charset="0"/>
              </a:rPr>
              <a:t>.</a:t>
            </a:r>
            <a:endParaRPr lang="ar-SA" sz="14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28" name="Rounded Rectangle 27"/>
          <p:cNvSpPr/>
          <p:nvPr/>
        </p:nvSpPr>
        <p:spPr>
          <a:xfrm>
            <a:off x="515694" y="2760133"/>
            <a:ext cx="5394039" cy="34544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0021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النمو                                                      </a:t>
            </a:r>
            <a:r>
              <a:rPr lang="en-US" sz="3600" b="1" dirty="0">
                <a:solidFill>
                  <a:schemeClr val="accent1"/>
                </a:solidFill>
                <a:latin typeface="Segoe UI Semilight" panose="020B0402040204020203" pitchFamily="34" charset="0"/>
                <a:cs typeface="Segoe UI Semilight" panose="020B0402040204020203" pitchFamily="34" charset="0"/>
              </a:rPr>
              <a:t>Development</a:t>
            </a:r>
          </a:p>
        </p:txBody>
      </p:sp>
      <p:grpSp>
        <p:nvGrpSpPr>
          <p:cNvPr id="11" name="Group 10"/>
          <p:cNvGrpSpPr/>
          <p:nvPr/>
        </p:nvGrpSpPr>
        <p:grpSpPr>
          <a:xfrm>
            <a:off x="4710545" y="1736112"/>
            <a:ext cx="6457261" cy="480617"/>
            <a:chOff x="3346348" y="-219966"/>
            <a:chExt cx="4305547" cy="684578"/>
          </a:xfrm>
        </p:grpSpPr>
        <p:sp>
          <p:nvSpPr>
            <p:cNvPr id="12" name="Rounded Rectangle 11"/>
            <p:cNvSpPr/>
            <p:nvPr/>
          </p:nvSpPr>
          <p:spPr>
            <a:xfrm>
              <a:off x="3346348" y="-141397"/>
              <a:ext cx="4297680"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3405507" y="-219966"/>
              <a:ext cx="4246388" cy="5473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r" rtl="1"/>
              <a:r>
                <a:rPr lang="ar-SA" sz="2000" b="1" dirty="0">
                  <a:solidFill>
                    <a:schemeClr val="bg1"/>
                  </a:solidFill>
                  <a:latin typeface="Segoe UI Semibold" panose="020B0702040204020203" pitchFamily="34" charset="0"/>
                  <a:cs typeface="Segoe UI Semibold" panose="020B0702040204020203" pitchFamily="34" charset="0"/>
                </a:rPr>
                <a:t>ما الفرق بين </a:t>
              </a:r>
              <a:r>
                <a:rPr lang="en-US" sz="2000" b="1" dirty="0">
                  <a:solidFill>
                    <a:schemeClr val="bg1"/>
                  </a:solidFill>
                  <a:latin typeface="Segoe UI Semibold" panose="020B0702040204020203" pitchFamily="34" charset="0"/>
                  <a:cs typeface="Segoe UI Semibold" panose="020B0702040204020203" pitchFamily="34" charset="0"/>
                </a:rPr>
                <a:t>Oviparous</a:t>
              </a:r>
              <a:r>
                <a:rPr lang="ar-SA" sz="2000" b="1" dirty="0">
                  <a:solidFill>
                    <a:schemeClr val="bg1"/>
                  </a:solidFill>
                  <a:latin typeface="Segoe UI Semibold" panose="020B0702040204020203" pitchFamily="34" charset="0"/>
                  <a:cs typeface="Segoe UI Semibold" panose="020B0702040204020203" pitchFamily="34" charset="0"/>
                </a:rPr>
                <a:t> و </a:t>
              </a:r>
              <a:r>
                <a:rPr lang="en-US" sz="2000" b="1" dirty="0">
                  <a:solidFill>
                    <a:schemeClr val="bg1"/>
                  </a:solidFill>
                  <a:latin typeface="Segoe UI Semibold" panose="020B0702040204020203" pitchFamily="34" charset="0"/>
                  <a:cs typeface="Segoe UI Semibold" panose="020B0702040204020203" pitchFamily="34" charset="0"/>
                </a:rPr>
                <a:t> Ovoviviparous</a:t>
              </a:r>
              <a:r>
                <a:rPr lang="ar-SA" sz="2000" b="1" dirty="0">
                  <a:solidFill>
                    <a:schemeClr val="bg1"/>
                  </a:solidFill>
                  <a:latin typeface="Segoe UI Semibold" panose="020B0702040204020203" pitchFamily="34" charset="0"/>
                  <a:cs typeface="Segoe UI Semibold" panose="020B0702040204020203" pitchFamily="34" charset="0"/>
                </a:rPr>
                <a:t>و </a:t>
              </a:r>
              <a:r>
                <a:rPr lang="en-US" sz="2000" b="1" dirty="0">
                  <a:solidFill>
                    <a:schemeClr val="bg1"/>
                  </a:solidFill>
                  <a:latin typeface="Segoe UI Semibold" panose="020B0702040204020203" pitchFamily="34" charset="0"/>
                  <a:cs typeface="Segoe UI Semibold" panose="020B0702040204020203" pitchFamily="34" charset="0"/>
                </a:rPr>
                <a:t>Viviparous</a:t>
              </a:r>
              <a:r>
                <a:rPr lang="ar-SA" sz="2000" b="1" dirty="0">
                  <a:solidFill>
                    <a:schemeClr val="bg1"/>
                  </a:solidFill>
                  <a:latin typeface="Segoe UI Semibold" panose="020B0702040204020203" pitchFamily="34" charset="0"/>
                  <a:cs typeface="Segoe UI Semibold" panose="020B0702040204020203" pitchFamily="34" charset="0"/>
                </a:rPr>
                <a:t>؟</a:t>
              </a:r>
            </a:p>
          </p:txBody>
        </p:sp>
      </p:grpSp>
      <p:graphicFrame>
        <p:nvGraphicFramePr>
          <p:cNvPr id="6" name="Content Placeholder 5"/>
          <p:cNvGraphicFramePr>
            <a:graphicFrameLocks noGrp="1"/>
          </p:cNvGraphicFramePr>
          <p:nvPr>
            <p:ph sz="half" idx="1"/>
            <p:extLst>
              <p:ext uri="{D42A27DB-BD31-4B8C-83A1-F6EECF244321}">
                <p14:modId xmlns:p14="http://schemas.microsoft.com/office/powerpoint/2010/main" val="3313496701"/>
              </p:ext>
            </p:extLst>
          </p:nvPr>
        </p:nvGraphicFramePr>
        <p:xfrm>
          <a:off x="1097280" y="2268058"/>
          <a:ext cx="10001474" cy="4255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ounded Rectangle 9"/>
          <p:cNvSpPr/>
          <p:nvPr/>
        </p:nvSpPr>
        <p:spPr>
          <a:xfrm>
            <a:off x="1056022" y="2289078"/>
            <a:ext cx="3335870" cy="39593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4450386" y="2289078"/>
            <a:ext cx="3335870" cy="39593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7844749" y="2289078"/>
            <a:ext cx="3335870" cy="39593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1502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دورة الحياة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 Life Cycle</a:t>
            </a:r>
          </a:p>
        </p:txBody>
      </p:sp>
      <p:grpSp>
        <p:nvGrpSpPr>
          <p:cNvPr id="11" name="Group 10"/>
          <p:cNvGrpSpPr/>
          <p:nvPr/>
        </p:nvGrpSpPr>
        <p:grpSpPr>
          <a:xfrm>
            <a:off x="1149927" y="1840655"/>
            <a:ext cx="6095903" cy="556181"/>
            <a:chOff x="5988068" y="0"/>
            <a:chExt cx="1641167" cy="606009"/>
          </a:xfrm>
        </p:grpSpPr>
        <p:sp>
          <p:nvSpPr>
            <p:cNvPr id="12" name="Rounded Rectangle 11"/>
            <p:cNvSpPr/>
            <p:nvPr/>
          </p:nvSpPr>
          <p:spPr>
            <a:xfrm>
              <a:off x="5988068" y="0"/>
              <a:ext cx="1641167"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5988068" y="32541"/>
              <a:ext cx="1611582"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r" rtl="1"/>
              <a:r>
                <a:rPr lang="ar-SA" sz="2000" b="1" dirty="0">
                  <a:solidFill>
                    <a:schemeClr val="bg1"/>
                  </a:solidFill>
                  <a:latin typeface="Segoe UI Semibold" panose="020B0702040204020203" pitchFamily="34" charset="0"/>
                  <a:cs typeface="Segoe UI Semibold" panose="020B0702040204020203" pitchFamily="34" charset="0"/>
                </a:rPr>
                <a:t>كيف يتم الاخصاب؟</a:t>
              </a:r>
              <a:endParaRPr lang="ar-SA" b="1" dirty="0">
                <a:solidFill>
                  <a:schemeClr val="bg1"/>
                </a:solidFill>
                <a:latin typeface="Segoe UI Semibold" panose="020B0702040204020203" pitchFamily="34" charset="0"/>
                <a:cs typeface="Segoe UI Semibold" panose="020B0702040204020203" pitchFamily="34" charset="0"/>
              </a:endParaRPr>
            </a:p>
          </p:txBody>
        </p:sp>
      </p:grpSp>
      <p:sp>
        <p:nvSpPr>
          <p:cNvPr id="14" name="Content Placeholder 13"/>
          <p:cNvSpPr>
            <a:spLocks noGrp="1"/>
          </p:cNvSpPr>
          <p:nvPr>
            <p:ph sz="half" idx="2"/>
          </p:nvPr>
        </p:nvSpPr>
        <p:spPr>
          <a:xfrm>
            <a:off x="5126183" y="2664482"/>
            <a:ext cx="1896064" cy="1838243"/>
          </a:xfrm>
        </p:spPr>
        <p:txBody>
          <a:bodyPr>
            <a:normAutofit/>
          </a:bodyPr>
          <a:lstStyle/>
          <a:p>
            <a:pPr algn="justLow" rtl="1">
              <a:lnSpc>
                <a:spcPct val="12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بداية فصل الربيع يكوون حجم الاناث اكبر من الذكور وذلك لان المبايض قد تضخمت وكونت اعدادا هائلة من البيوض والتي قد تملئ تقريبا تجويف الجسم .</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endParaRPr lang="en-US" dirty="0">
              <a:solidFill>
                <a:schemeClr val="tx1"/>
              </a:solidFill>
              <a:latin typeface="Segoe UI Semibold" panose="020B0702040204020203" pitchFamily="34" charset="0"/>
              <a:cs typeface="Segoe UI Semibold" panose="020B0702040204020203" pitchFamily="34" charset="0"/>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17961" y="2618509"/>
            <a:ext cx="2765654" cy="1405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13"/>
          <p:cNvSpPr txBox="1">
            <a:spLocks/>
          </p:cNvSpPr>
          <p:nvPr/>
        </p:nvSpPr>
        <p:spPr>
          <a:xfrm>
            <a:off x="1191491" y="4190396"/>
            <a:ext cx="5888562" cy="20857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20000"/>
              </a:lnSpc>
              <a:buFont typeface="Wingdings" panose="05000000000000000000" pitchFamily="2" charset="2"/>
              <a:buChar char="q"/>
            </a:pPr>
            <a:r>
              <a:rPr lang="en-US" sz="1300" dirty="0">
                <a:solidFill>
                  <a:schemeClr val="tx1"/>
                </a:solidFill>
                <a:latin typeface="Segoe UI Semibold" panose="020B0702040204020203" pitchFamily="34" charset="0"/>
                <a:cs typeface="Segoe UI Semibold" panose="020B0702040204020203" pitchFamily="34" charset="0"/>
              </a:rPr>
              <a:t> </a:t>
            </a:r>
            <a:r>
              <a:rPr lang="ar-SA" sz="1300" dirty="0">
                <a:solidFill>
                  <a:schemeClr val="tx1"/>
                </a:solidFill>
                <a:latin typeface="Segoe UI Semibold" panose="020B0702040204020203" pitchFamily="34" charset="0"/>
                <a:cs typeface="Segoe UI Semibold" panose="020B0702040204020203" pitchFamily="34" charset="0"/>
              </a:rPr>
              <a:t>عندما تلتقي الضفادع  في البرك </a:t>
            </a:r>
            <a:r>
              <a:rPr lang="en-US" sz="1300" dirty="0">
                <a:solidFill>
                  <a:schemeClr val="tx1"/>
                </a:solidFill>
                <a:latin typeface="Segoe UI Semibold" panose="020B0702040204020203" pitchFamily="34" charset="0"/>
                <a:cs typeface="Segoe UI Semibold" panose="020B0702040204020203" pitchFamily="34" charset="0"/>
              </a:rPr>
              <a:t>Ponds</a:t>
            </a:r>
            <a:r>
              <a:rPr lang="ar-SA" sz="1300" dirty="0">
                <a:solidFill>
                  <a:schemeClr val="tx1"/>
                </a:solidFill>
                <a:latin typeface="Segoe UI Semibold" panose="020B0702040204020203" pitchFamily="34" charset="0"/>
                <a:cs typeface="Segoe UI Semibold" panose="020B0702040204020203" pitchFamily="34" charset="0"/>
              </a:rPr>
              <a:t> حيث يدعو الذكر الانثى بأصوات عالية (نقيق الضفادع </a:t>
            </a:r>
            <a:r>
              <a:rPr lang="en-US" sz="1300" dirty="0" err="1">
                <a:solidFill>
                  <a:schemeClr val="tx1"/>
                </a:solidFill>
                <a:latin typeface="Segoe UI Semibold" panose="020B0702040204020203" pitchFamily="34" charset="0"/>
                <a:cs typeface="Segoe UI Semibold" panose="020B0702040204020203" pitchFamily="34" charset="0"/>
              </a:rPr>
              <a:t>Croacking</a:t>
            </a:r>
            <a:r>
              <a:rPr lang="ar-SA" sz="1300" dirty="0">
                <a:solidFill>
                  <a:schemeClr val="tx1"/>
                </a:solidFill>
                <a:latin typeface="Segoe UI Semibold" panose="020B0702040204020203" pitchFamily="34" charset="0"/>
                <a:cs typeface="Segoe UI Semibold" panose="020B0702040204020203" pitchFamily="34" charset="0"/>
              </a:rPr>
              <a:t>) فتقوم الانثى بحمل الذكر فوق ظهرها  وبمساعدة وسائد قرنيه </a:t>
            </a:r>
            <a:r>
              <a:rPr lang="en-US" sz="1300" dirty="0">
                <a:solidFill>
                  <a:schemeClr val="tx1"/>
                </a:solidFill>
                <a:latin typeface="Segoe UI Semibold" panose="020B0702040204020203" pitchFamily="34" charset="0"/>
                <a:cs typeface="Segoe UI Semibold" panose="020B0702040204020203" pitchFamily="34" charset="0"/>
              </a:rPr>
              <a:t>Black horny pad</a:t>
            </a:r>
            <a:r>
              <a:rPr lang="ar-SA" sz="1300" dirty="0">
                <a:solidFill>
                  <a:schemeClr val="tx1"/>
                </a:solidFill>
                <a:latin typeface="Segoe UI Semibold" panose="020B0702040204020203" pitchFamily="34" charset="0"/>
                <a:cs typeface="Segoe UI Semibold" panose="020B0702040204020203" pitchFamily="34" charset="0"/>
              </a:rPr>
              <a:t> توجد على الأصبع الاول ليد الذكر فانه يتمكن من التمسك بالأنثى . بعد ذلك تبدأ البيوض بالتحرك من قناه البيض </a:t>
            </a:r>
            <a:r>
              <a:rPr lang="en-US" sz="1300" dirty="0">
                <a:solidFill>
                  <a:schemeClr val="tx1"/>
                </a:solidFill>
                <a:latin typeface="Segoe UI Semibold" panose="020B0702040204020203" pitchFamily="34" charset="0"/>
                <a:cs typeface="Segoe UI Semibold" panose="020B0702040204020203" pitchFamily="34" charset="0"/>
              </a:rPr>
              <a:t>Oviduct</a:t>
            </a:r>
            <a:r>
              <a:rPr lang="ar-SA" sz="1300" dirty="0">
                <a:solidFill>
                  <a:schemeClr val="tx1"/>
                </a:solidFill>
                <a:latin typeface="Segoe UI Semibold" panose="020B0702040204020203" pitchFamily="34" charset="0"/>
                <a:cs typeface="Segoe UI Semibold" panose="020B0702040204020203" pitchFamily="34" charset="0"/>
              </a:rPr>
              <a:t> وتغلف عادة بمادة جيلاتينية </a:t>
            </a:r>
            <a:r>
              <a:rPr lang="en-US" sz="1300" dirty="0">
                <a:solidFill>
                  <a:schemeClr val="tx1"/>
                </a:solidFill>
                <a:latin typeface="Segoe UI Semibold" panose="020B0702040204020203" pitchFamily="34" charset="0"/>
                <a:cs typeface="Segoe UI Semibold" panose="020B0702040204020203" pitchFamily="34" charset="0"/>
              </a:rPr>
              <a:t>Jelly</a:t>
            </a:r>
            <a:r>
              <a:rPr lang="ar-SA" sz="1300" dirty="0">
                <a:solidFill>
                  <a:schemeClr val="tx1"/>
                </a:solidFill>
                <a:latin typeface="Segoe UI Semibold" panose="020B0702040204020203" pitchFamily="34" charset="0"/>
                <a:cs typeface="Segoe UI Semibold" panose="020B0702040204020203" pitchFamily="34" charset="0"/>
              </a:rPr>
              <a:t> تفرزها بطانة هذه القناة فتخرج البيوض الى الماء عن طريق فتحه المجمع </a:t>
            </a:r>
            <a:r>
              <a:rPr lang="en-US" sz="1300" dirty="0">
                <a:solidFill>
                  <a:schemeClr val="tx1"/>
                </a:solidFill>
                <a:latin typeface="Segoe UI Semibold" panose="020B0702040204020203" pitchFamily="34" charset="0"/>
                <a:cs typeface="Segoe UI Semibold" panose="020B0702040204020203" pitchFamily="34" charset="0"/>
              </a:rPr>
              <a:t>Cloaca</a:t>
            </a:r>
            <a:r>
              <a:rPr lang="ar-SA" sz="1300" dirty="0">
                <a:solidFill>
                  <a:schemeClr val="tx1"/>
                </a:solidFill>
                <a:latin typeface="Segoe UI Semibold" panose="020B0702040204020203" pitchFamily="34" charset="0"/>
                <a:cs typeface="Segoe UI Semibold" panose="020B0702040204020203" pitchFamily="34" charset="0"/>
              </a:rPr>
              <a:t> , وفي الماء ايضا يلقي الذكر بحيواناته المنوية فيحصل تلقيح خارجي </a:t>
            </a:r>
            <a:r>
              <a:rPr lang="en-US" sz="1300" dirty="0">
                <a:solidFill>
                  <a:schemeClr val="tx1"/>
                </a:solidFill>
                <a:latin typeface="Segoe UI Semibold" panose="020B0702040204020203" pitchFamily="34" charset="0"/>
                <a:cs typeface="Segoe UI Semibold" panose="020B0702040204020203" pitchFamily="34" charset="0"/>
              </a:rPr>
              <a:t>External fertilization</a:t>
            </a:r>
            <a:r>
              <a:rPr lang="ar-SA" sz="1300" dirty="0">
                <a:solidFill>
                  <a:schemeClr val="tx1"/>
                </a:solidFill>
                <a:latin typeface="Segoe UI Semibold" panose="020B0702040204020203" pitchFamily="34" charset="0"/>
                <a:cs typeface="Segoe UI Semibold" panose="020B0702040204020203" pitchFamily="34" charset="0"/>
              </a:rPr>
              <a:t> وبعد التلقيح تنتفخ المادة الجيلاتينية نتيجة لامتصاصها الماء وتأخذ بالإحاطة جيداً بالبيوض المخصبة </a:t>
            </a:r>
            <a:r>
              <a:rPr lang="en-US" sz="1300" dirty="0" err="1">
                <a:solidFill>
                  <a:schemeClr val="tx1"/>
                </a:solidFill>
                <a:latin typeface="Segoe UI Semibold" panose="020B0702040204020203" pitchFamily="34" charset="0"/>
                <a:cs typeface="Segoe UI Semibold" panose="020B0702040204020203" pitchFamily="34" charset="0"/>
              </a:rPr>
              <a:t>Zygot</a:t>
            </a:r>
            <a:r>
              <a:rPr lang="ar-SA" sz="1300" dirty="0">
                <a:solidFill>
                  <a:schemeClr val="tx1"/>
                </a:solidFill>
                <a:latin typeface="Segoe UI Semibold" panose="020B0702040204020203" pitchFamily="34" charset="0"/>
                <a:cs typeface="Segoe UI Semibold" panose="020B0702040204020203" pitchFamily="34" charset="0"/>
              </a:rPr>
              <a:t> وهذه تترابط على شكل شرائط سوداء </a:t>
            </a:r>
            <a:r>
              <a:rPr lang="en-US" sz="1300" dirty="0">
                <a:solidFill>
                  <a:schemeClr val="tx1"/>
                </a:solidFill>
                <a:latin typeface="Segoe UI Semibold" panose="020B0702040204020203" pitchFamily="34" charset="0"/>
                <a:cs typeface="Segoe UI Semibold" panose="020B0702040204020203" pitchFamily="34" charset="0"/>
              </a:rPr>
              <a:t>Frog spawn</a:t>
            </a:r>
            <a:r>
              <a:rPr lang="ar-SA" sz="1300" dirty="0">
                <a:solidFill>
                  <a:schemeClr val="tx1"/>
                </a:solidFill>
                <a:latin typeface="Segoe UI Semibold" panose="020B0702040204020203" pitchFamily="34" charset="0"/>
                <a:cs typeface="Segoe UI Semibold" panose="020B0702040204020203" pitchFamily="34" charset="0"/>
              </a:rPr>
              <a:t> . </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endParaRPr lang="en-US" sz="1300" dirty="0">
              <a:solidFill>
                <a:schemeClr val="tx1"/>
              </a:solidFill>
              <a:latin typeface="Segoe UI Semibold" panose="020B0702040204020203" pitchFamily="34" charset="0"/>
              <a:cs typeface="Segoe UI Semibold" panose="020B0702040204020203" pitchFamily="34" charset="0"/>
            </a:endParaRPr>
          </a:p>
        </p:txBody>
      </p:sp>
      <p:grpSp>
        <p:nvGrpSpPr>
          <p:cNvPr id="15" name="Group 14"/>
          <p:cNvGrpSpPr/>
          <p:nvPr/>
        </p:nvGrpSpPr>
        <p:grpSpPr>
          <a:xfrm>
            <a:off x="7441324" y="1853075"/>
            <a:ext cx="3787927" cy="529429"/>
            <a:chOff x="5988068" y="0"/>
            <a:chExt cx="1641167" cy="606009"/>
          </a:xfrm>
        </p:grpSpPr>
        <p:sp>
          <p:nvSpPr>
            <p:cNvPr id="16" name="Rounded Rectangle 15"/>
            <p:cNvSpPr/>
            <p:nvPr/>
          </p:nvSpPr>
          <p:spPr>
            <a:xfrm>
              <a:off x="5988068" y="0"/>
              <a:ext cx="1641167"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5988068" y="1"/>
              <a:ext cx="1611582"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r" rtl="1"/>
              <a:r>
                <a:rPr lang="ar-SA" sz="2000" b="1" dirty="0">
                  <a:solidFill>
                    <a:schemeClr val="bg1"/>
                  </a:solidFill>
                  <a:latin typeface="Segoe UI Semibold" panose="020B0702040204020203" pitchFamily="34" charset="0"/>
                  <a:cs typeface="Segoe UI Semibold" panose="020B0702040204020203" pitchFamily="34" charset="0"/>
                </a:rPr>
                <a:t>ماهي فوائد المادة الجيلاتينية؟</a:t>
              </a:r>
            </a:p>
          </p:txBody>
        </p:sp>
      </p:grpSp>
      <p:sp>
        <p:nvSpPr>
          <p:cNvPr id="18" name="Content Placeholder 13"/>
          <p:cNvSpPr txBox="1">
            <a:spLocks/>
          </p:cNvSpPr>
          <p:nvPr/>
        </p:nvSpPr>
        <p:spPr>
          <a:xfrm>
            <a:off x="7651053" y="2634859"/>
            <a:ext cx="3460292" cy="3683413"/>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lvl="1" indent="-91440" algn="justLow" rtl="1">
              <a:lnSpc>
                <a:spcPct val="100000"/>
              </a:lnSpc>
              <a:spcBef>
                <a:spcPts val="1200"/>
              </a:spcBef>
              <a:spcAft>
                <a:spcPts val="200"/>
              </a:spcAft>
              <a:buSzPct val="100000"/>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تركيز أشعة الشمس على البويضة لتسريع عملية الانقسام ونمو الجنين .</a:t>
            </a:r>
          </a:p>
          <a:p>
            <a:pPr marL="91440" lvl="1" indent="-91440" algn="justLow" rtl="1">
              <a:lnSpc>
                <a:spcPct val="100000"/>
              </a:lnSpc>
              <a:spcBef>
                <a:spcPts val="1200"/>
              </a:spcBef>
              <a:spcAft>
                <a:spcPts val="200"/>
              </a:spcAft>
              <a:buSzPct val="100000"/>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حماية البيضة من الصدمات والجفاف .</a:t>
            </a:r>
            <a:endParaRPr lang="en-US" sz="1300" dirty="0">
              <a:solidFill>
                <a:schemeClr val="tx1"/>
              </a:solidFill>
              <a:latin typeface="Segoe UI Semibold" panose="020B0702040204020203" pitchFamily="34" charset="0"/>
              <a:cs typeface="Segoe UI Semibold" panose="020B0702040204020203" pitchFamily="34" charset="0"/>
            </a:endParaRPr>
          </a:p>
          <a:p>
            <a:pPr marL="91440" lvl="1" indent="-91440" algn="justLow" rtl="1">
              <a:lnSpc>
                <a:spcPct val="100000"/>
              </a:lnSpc>
              <a:spcBef>
                <a:spcPts val="1200"/>
              </a:spcBef>
              <a:spcAft>
                <a:spcPts val="200"/>
              </a:spcAft>
              <a:buSzPct val="100000"/>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حماية البيضة من الاعداء كالبكتيريا والفطريات .</a:t>
            </a:r>
            <a:endParaRPr lang="en-US" sz="1300" dirty="0">
              <a:solidFill>
                <a:schemeClr val="tx1"/>
              </a:solidFill>
              <a:latin typeface="Segoe UI Semibold" panose="020B0702040204020203" pitchFamily="34" charset="0"/>
              <a:cs typeface="Segoe UI Semibold" panose="020B0702040204020203" pitchFamily="34" charset="0"/>
            </a:endParaRPr>
          </a:p>
          <a:p>
            <a:pPr marL="91440" lvl="1" indent="-91440" algn="justLow" rtl="1">
              <a:lnSpc>
                <a:spcPct val="100000"/>
              </a:lnSpc>
              <a:spcBef>
                <a:spcPts val="1200"/>
              </a:spcBef>
              <a:spcAft>
                <a:spcPts val="200"/>
              </a:spcAft>
              <a:buSzPct val="100000"/>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يساعد البيضة على الطوفان والاتزان في الماء .</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400" dirty="0">
              <a:solidFill>
                <a:schemeClr val="tx1"/>
              </a:solidFill>
              <a:latin typeface="Segoe UI Semibold" panose="020B0702040204020203" pitchFamily="34" charset="0"/>
              <a:cs typeface="Segoe UI Semibold" panose="020B0702040204020203" pitchFamily="34" charset="0"/>
            </a:endParaRPr>
          </a:p>
        </p:txBody>
      </p:sp>
      <p:pic>
        <p:nvPicPr>
          <p:cNvPr id="19" name="Content Placeholder 14"/>
          <p:cNvPicPr>
            <a:picLocks noChangeAspect="1"/>
          </p:cNvPicPr>
          <p:nvPr/>
        </p:nvPicPr>
        <p:blipFill rotWithShape="1">
          <a:blip r:embed="rId3">
            <a:extLst>
              <a:ext uri="{28A0092B-C50C-407E-A947-70E740481C1C}">
                <a14:useLocalDpi xmlns:a14="http://schemas.microsoft.com/office/drawing/2010/main" val="0"/>
              </a:ext>
            </a:extLst>
          </a:blip>
          <a:srcRect b="8438"/>
          <a:stretch/>
        </p:blipFill>
        <p:spPr>
          <a:xfrm>
            <a:off x="7893162" y="4373260"/>
            <a:ext cx="2982656" cy="1642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1"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2" name="Rounded Rectangle 21"/>
          <p:cNvSpPr/>
          <p:nvPr/>
        </p:nvSpPr>
        <p:spPr>
          <a:xfrm>
            <a:off x="7467600" y="2441479"/>
            <a:ext cx="3823856" cy="382077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ounded Rectangle 22"/>
          <p:cNvSpPr/>
          <p:nvPr/>
        </p:nvSpPr>
        <p:spPr>
          <a:xfrm>
            <a:off x="1011383" y="2455333"/>
            <a:ext cx="6276110" cy="382077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749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دورة الحياة                                                   </a:t>
            </a:r>
            <a:r>
              <a:rPr lang="en-US" sz="3600" b="1" dirty="0">
                <a:solidFill>
                  <a:schemeClr val="accent1"/>
                </a:solidFill>
                <a:latin typeface="Segoe UI Semilight" panose="020B0402040204020203" pitchFamily="34" charset="0"/>
                <a:cs typeface="Segoe UI Semilight" panose="020B0402040204020203" pitchFamily="34" charset="0"/>
              </a:rPr>
              <a:t>Life Cycle </a:t>
            </a:r>
          </a:p>
        </p:txBody>
      </p:sp>
      <p:grpSp>
        <p:nvGrpSpPr>
          <p:cNvPr id="11" name="Group 10"/>
          <p:cNvGrpSpPr/>
          <p:nvPr/>
        </p:nvGrpSpPr>
        <p:grpSpPr>
          <a:xfrm>
            <a:off x="5651107" y="1757529"/>
            <a:ext cx="5807639" cy="528336"/>
            <a:chOff x="5988068" y="0"/>
            <a:chExt cx="1641167" cy="606009"/>
          </a:xfrm>
        </p:grpSpPr>
        <p:sp>
          <p:nvSpPr>
            <p:cNvPr id="12" name="Rounded Rectangle 11"/>
            <p:cNvSpPr/>
            <p:nvPr/>
          </p:nvSpPr>
          <p:spPr>
            <a:xfrm>
              <a:off x="5988068" y="0"/>
              <a:ext cx="1641167"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5996270" y="52532"/>
              <a:ext cx="1611582"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r" rtl="1"/>
              <a:r>
                <a:rPr lang="ar-SA" sz="2000" b="1" dirty="0">
                  <a:solidFill>
                    <a:schemeClr val="bg1"/>
                  </a:solidFill>
                  <a:latin typeface="Segoe UI Semibold" panose="020B0702040204020203" pitchFamily="34" charset="0"/>
                  <a:cs typeface="Segoe UI Semibold" panose="020B0702040204020203" pitchFamily="34" charset="0"/>
                </a:rPr>
                <a:t>على ماذا يعتمد نمو البيضة الملقحة ؟</a:t>
              </a:r>
            </a:p>
          </p:txBody>
        </p:sp>
      </p:grpSp>
      <p:sp>
        <p:nvSpPr>
          <p:cNvPr id="14" name="Content Placeholder 13"/>
          <p:cNvSpPr>
            <a:spLocks noGrp="1"/>
          </p:cNvSpPr>
          <p:nvPr>
            <p:ph sz="half" idx="2"/>
          </p:nvPr>
        </p:nvSpPr>
        <p:spPr>
          <a:xfrm>
            <a:off x="5286375" y="2617280"/>
            <a:ext cx="6562036" cy="3683413"/>
          </a:xfrm>
        </p:spPr>
        <p:txBody>
          <a:bodyPr>
            <a:noAutofit/>
          </a:bodyPr>
          <a:lstStyle/>
          <a:p>
            <a:pPr algn="justLow" rtl="1">
              <a:lnSpc>
                <a:spcPct val="11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يعتمد نمو البيضة الملقحة </a:t>
            </a:r>
            <a:r>
              <a:rPr lang="en-US" sz="1300" dirty="0" err="1">
                <a:solidFill>
                  <a:schemeClr val="tx1"/>
                </a:solidFill>
                <a:latin typeface="Segoe UI Semibold" panose="020B0702040204020203" pitchFamily="34" charset="0"/>
                <a:cs typeface="Segoe UI Semibold" panose="020B0702040204020203" pitchFamily="34" charset="0"/>
              </a:rPr>
              <a:t>Zygot</a:t>
            </a:r>
            <a:r>
              <a:rPr lang="ar-SA" sz="1300" dirty="0">
                <a:solidFill>
                  <a:schemeClr val="tx1"/>
                </a:solidFill>
                <a:latin typeface="Segoe UI Semibold" panose="020B0702040204020203" pitchFamily="34" charset="0"/>
                <a:cs typeface="Segoe UI Semibold" panose="020B0702040204020203" pitchFamily="34" charset="0"/>
              </a:rPr>
              <a:t> على درجة حرارة الماء </a:t>
            </a:r>
            <a:r>
              <a:rPr lang="en-US" sz="1300" dirty="0">
                <a:solidFill>
                  <a:schemeClr val="tx1"/>
                </a:solidFill>
                <a:latin typeface="Segoe UI Semibold" panose="020B0702040204020203" pitchFamily="34" charset="0"/>
                <a:cs typeface="Segoe UI Semibold" panose="020B0702040204020203" pitchFamily="34" charset="0"/>
              </a:rPr>
              <a:t>Water temperature</a:t>
            </a:r>
            <a:r>
              <a:rPr lang="ar-SA" sz="1300" dirty="0">
                <a:solidFill>
                  <a:schemeClr val="tx1"/>
                </a:solidFill>
                <a:latin typeface="Segoe UI Semibold" panose="020B0702040204020203" pitchFamily="34" charset="0"/>
                <a:cs typeface="Segoe UI Semibold" panose="020B0702040204020203" pitchFamily="34" charset="0"/>
              </a:rPr>
              <a:t> اعتماداً كبيرا بمعنى ان انخفاض درجات الحرارة سيؤدي الى تأخر عمليات النمو الى اسابيع بينما لو توفرت درجات الحرارة مثلى ومناسبة لربما انجزت كل مرحلة من مراحل النمو في ساعات أو أيام , لذا فانه من الخطأ التعبير اثناء مراحل النمو بعبارات مثل : يحدث يوم أو يومين كذا وكذا. وعموما فان نواه البيضة المخصبة تأخذ في الانقسام الى نواتين ويحيط بكل منهما جزء من السيتوبلازم وهكذا يستمر الانقسام الى أن يتكون جنين أسود </a:t>
            </a:r>
            <a:r>
              <a:rPr lang="en-US" sz="1300" dirty="0">
                <a:solidFill>
                  <a:schemeClr val="tx1"/>
                </a:solidFill>
                <a:latin typeface="Segoe UI Semibold" panose="020B0702040204020203" pitchFamily="34" charset="0"/>
                <a:cs typeface="Segoe UI Semibold" panose="020B0702040204020203" pitchFamily="34" charset="0"/>
              </a:rPr>
              <a:t>Black embryo</a:t>
            </a:r>
            <a:r>
              <a:rPr lang="ar-SA" sz="1300" dirty="0">
                <a:solidFill>
                  <a:schemeClr val="tx1"/>
                </a:solidFill>
                <a:latin typeface="Segoe UI Semibold" panose="020B0702040204020203" pitchFamily="34" charset="0"/>
                <a:cs typeface="Segoe UI Semibold" panose="020B0702040204020203" pitchFamily="34" charset="0"/>
              </a:rPr>
              <a:t> ولكنه بدون ملامح مميزة للتراكيب لأن هذا الجنين عبارة عن كرة مجوفة </a:t>
            </a:r>
            <a:r>
              <a:rPr lang="en-US" sz="1300" dirty="0">
                <a:solidFill>
                  <a:schemeClr val="tx1"/>
                </a:solidFill>
                <a:latin typeface="Segoe UI Semibold" panose="020B0702040204020203" pitchFamily="34" charset="0"/>
                <a:cs typeface="Segoe UI Semibold" panose="020B0702040204020203" pitchFamily="34" charset="0"/>
              </a:rPr>
              <a:t>Hallow ball = black featureless sphere</a:t>
            </a:r>
            <a:r>
              <a:rPr lang="ar-SA" sz="1300" dirty="0">
                <a:solidFill>
                  <a:schemeClr val="tx1"/>
                </a:solidFill>
                <a:latin typeface="Segoe UI Semibold" panose="020B0702040204020203" pitchFamily="34" charset="0"/>
                <a:cs typeface="Segoe UI Semibold" panose="020B0702040204020203" pitchFamily="34" charset="0"/>
              </a:rPr>
              <a:t> يعقب هذه المرحلة أن يصبح شكل الجنين مستطيلاً </a:t>
            </a:r>
            <a:r>
              <a:rPr lang="en-US" sz="1300" dirty="0">
                <a:solidFill>
                  <a:schemeClr val="tx1"/>
                </a:solidFill>
                <a:latin typeface="Segoe UI Semibold" panose="020B0702040204020203" pitchFamily="34" charset="0"/>
                <a:cs typeface="Segoe UI Semibold" panose="020B0702040204020203" pitchFamily="34" charset="0"/>
              </a:rPr>
              <a:t>Elongated embryo</a:t>
            </a:r>
            <a:r>
              <a:rPr lang="ar-SA" sz="1300" dirty="0">
                <a:solidFill>
                  <a:schemeClr val="tx1"/>
                </a:solidFill>
                <a:latin typeface="Segoe UI Semibold" panose="020B0702040204020203" pitchFamily="34" charset="0"/>
                <a:cs typeface="Segoe UI Semibold" panose="020B0702040204020203" pitchFamily="34" charset="0"/>
              </a:rPr>
              <a:t> وفي هذه المرحلة تبدأ ظهور الأنسجة وبعض الأعضاء المميزة كالرأس والذيل ويأخذ الجنين بأداء حركات محاولاً بها شق طبقة الجليد للخروج للماء</a:t>
            </a:r>
            <a:r>
              <a:rPr lang="en-US" sz="1300" dirty="0">
                <a:solidFill>
                  <a:schemeClr val="tx1"/>
                </a:solidFill>
                <a:latin typeface="Segoe UI Semibold" panose="020B0702040204020203" pitchFamily="34" charset="0"/>
                <a:cs typeface="Segoe UI Semibold" panose="020B0702040204020203" pitchFamily="34" charset="0"/>
              </a:rPr>
              <a:t>.</a:t>
            </a:r>
          </a:p>
          <a:p>
            <a:pPr algn="justLow" rtl="1">
              <a:lnSpc>
                <a:spcPct val="110000"/>
              </a:lnSpc>
            </a:pPr>
            <a:endParaRPr lang="en-US" sz="13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64634116"/>
              </p:ext>
            </p:extLst>
          </p:nvPr>
        </p:nvGraphicFramePr>
        <p:xfrm>
          <a:off x="6076890" y="4710545"/>
          <a:ext cx="5423338" cy="1904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0"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5" name="Rounded Rectangle 14"/>
          <p:cNvSpPr/>
          <p:nvPr/>
        </p:nvSpPr>
        <p:spPr>
          <a:xfrm>
            <a:off x="5086350" y="2343150"/>
            <a:ext cx="6925543" cy="391910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6" name="Group 15"/>
          <p:cNvGrpSpPr/>
          <p:nvPr/>
        </p:nvGrpSpPr>
        <p:grpSpPr>
          <a:xfrm>
            <a:off x="455561" y="1757664"/>
            <a:ext cx="4385480" cy="528336"/>
            <a:chOff x="5988068" y="0"/>
            <a:chExt cx="1641167" cy="606009"/>
          </a:xfrm>
        </p:grpSpPr>
        <p:sp>
          <p:nvSpPr>
            <p:cNvPr id="17" name="Rounded Rectangle 16"/>
            <p:cNvSpPr/>
            <p:nvPr/>
          </p:nvSpPr>
          <p:spPr>
            <a:xfrm>
              <a:off x="5988068" y="0"/>
              <a:ext cx="1641167" cy="6060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txBox="1"/>
            <p:nvPr/>
          </p:nvSpPr>
          <p:spPr>
            <a:xfrm>
              <a:off x="5988068" y="1"/>
              <a:ext cx="1611582"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r" rtl="1"/>
              <a:r>
                <a:rPr lang="ar-SA" sz="2000" b="1" dirty="0">
                  <a:solidFill>
                    <a:schemeClr val="bg1"/>
                  </a:solidFill>
                  <a:latin typeface="Segoe UI Semibold" panose="020B0702040204020203" pitchFamily="34" charset="0"/>
                  <a:cs typeface="Segoe UI Semibold" panose="020B0702040204020203" pitchFamily="34" charset="0"/>
                </a:rPr>
                <a:t>ماهي مراحل دورة الحياة ؟</a:t>
              </a:r>
            </a:p>
          </p:txBody>
        </p:sp>
      </p:grpSp>
      <p:sp>
        <p:nvSpPr>
          <p:cNvPr id="19" name="Content Placeholder 13"/>
          <p:cNvSpPr txBox="1">
            <a:spLocks/>
          </p:cNvSpPr>
          <p:nvPr/>
        </p:nvSpPr>
        <p:spPr>
          <a:xfrm>
            <a:off x="2300290" y="2470483"/>
            <a:ext cx="2562639" cy="4030334"/>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rtl="1">
              <a:lnSpc>
                <a:spcPct val="300000"/>
              </a:lnSpc>
              <a:spcBef>
                <a:spcPts val="2400"/>
              </a:spcBef>
              <a:buNone/>
            </a:pPr>
            <a:r>
              <a:rPr lang="ar-SA" sz="1400" b="1" dirty="0">
                <a:solidFill>
                  <a:schemeClr val="accent1"/>
                </a:solidFill>
                <a:latin typeface="Segoe UI Semibold" panose="020B0702040204020203" pitchFamily="34" charset="0"/>
                <a:cs typeface="Segoe UI Semibold" panose="020B0702040204020203" pitchFamily="34" charset="0"/>
              </a:rPr>
              <a:t>أولا : مرحلة الفقس أو الخروج .</a:t>
            </a:r>
            <a:endParaRPr lang="en-US" sz="1400" b="1" dirty="0">
              <a:solidFill>
                <a:schemeClr val="accent1"/>
              </a:solidFill>
              <a:latin typeface="Segoe UI Semibold" panose="020B0702040204020203" pitchFamily="34" charset="0"/>
              <a:cs typeface="Segoe UI Semibold" panose="020B0702040204020203" pitchFamily="34" charset="0"/>
            </a:endParaRPr>
          </a:p>
          <a:p>
            <a:pPr marL="0" indent="0" algn="just" rtl="1">
              <a:lnSpc>
                <a:spcPct val="300000"/>
              </a:lnSpc>
              <a:spcBef>
                <a:spcPts val="2400"/>
              </a:spcBef>
              <a:buNone/>
            </a:pPr>
            <a:r>
              <a:rPr lang="ar-SA" sz="1400" b="1" dirty="0">
                <a:solidFill>
                  <a:schemeClr val="accent1"/>
                </a:solidFill>
                <a:latin typeface="Segoe UI Semibold" panose="020B0702040204020203" pitchFamily="34" charset="0"/>
                <a:cs typeface="Segoe UI Semibold" panose="020B0702040204020203" pitchFamily="34" charset="0"/>
              </a:rPr>
              <a:t>ثانيا : مرحلة السباحة .</a:t>
            </a:r>
            <a:endParaRPr lang="en-US" sz="1400" b="1" dirty="0">
              <a:solidFill>
                <a:schemeClr val="accent1"/>
              </a:solidFill>
              <a:latin typeface="Segoe UI Semibold" panose="020B0702040204020203" pitchFamily="34" charset="0"/>
              <a:cs typeface="Segoe UI Semibold" panose="020B0702040204020203" pitchFamily="34" charset="0"/>
            </a:endParaRPr>
          </a:p>
          <a:p>
            <a:pPr marL="0" indent="0" algn="just" rtl="1">
              <a:lnSpc>
                <a:spcPct val="300000"/>
              </a:lnSpc>
              <a:spcBef>
                <a:spcPts val="2400"/>
              </a:spcBef>
              <a:buNone/>
            </a:pPr>
            <a:r>
              <a:rPr lang="ar-SA" sz="1400" b="1" dirty="0">
                <a:solidFill>
                  <a:schemeClr val="accent1"/>
                </a:solidFill>
                <a:latin typeface="Segoe UI Semibold" panose="020B0702040204020203" pitchFamily="34" charset="0"/>
                <a:cs typeface="Segoe UI Semibold" panose="020B0702040204020203" pitchFamily="34" charset="0"/>
              </a:rPr>
              <a:t>ثالثاً : مرحلة تكوين غطاء الخياشيم .</a:t>
            </a:r>
            <a:endParaRPr lang="en-US" sz="1400" b="1" dirty="0">
              <a:solidFill>
                <a:schemeClr val="accent1"/>
              </a:solidFill>
              <a:latin typeface="Segoe UI Semibold" panose="020B0702040204020203" pitchFamily="34" charset="0"/>
              <a:cs typeface="Segoe UI Semibold" panose="020B0702040204020203" pitchFamily="34" charset="0"/>
            </a:endParaRPr>
          </a:p>
          <a:p>
            <a:pPr marL="0" indent="0" algn="just" rtl="1">
              <a:lnSpc>
                <a:spcPct val="300000"/>
              </a:lnSpc>
              <a:spcBef>
                <a:spcPts val="2400"/>
              </a:spcBef>
              <a:buNone/>
            </a:pPr>
            <a:r>
              <a:rPr lang="ar-SA" sz="1400" b="1" dirty="0">
                <a:solidFill>
                  <a:schemeClr val="accent1"/>
                </a:solidFill>
                <a:latin typeface="Segoe UI Semibold" panose="020B0702040204020203" pitchFamily="34" charset="0"/>
                <a:cs typeface="Segoe UI Semibold" panose="020B0702040204020203" pitchFamily="34" charset="0"/>
              </a:rPr>
              <a:t>رابعا : مرحلة التحول الى الطور البالغ .</a:t>
            </a:r>
            <a:endParaRPr lang="en-US" sz="1400" b="1" dirty="0">
              <a:solidFill>
                <a:schemeClr val="accent1"/>
              </a:solidFill>
              <a:latin typeface="Segoe UI Semibold" panose="020B0702040204020203" pitchFamily="34" charset="0"/>
              <a:cs typeface="Segoe UI Semibold" panose="020B0702040204020203" pitchFamily="34" charset="0"/>
            </a:endParaRPr>
          </a:p>
          <a:p>
            <a:pPr marL="0" indent="0" algn="just" rtl="1">
              <a:lnSpc>
                <a:spcPct val="300000"/>
              </a:lnSpc>
              <a:spcBef>
                <a:spcPts val="2400"/>
              </a:spcBef>
              <a:buNone/>
            </a:pPr>
            <a:endParaRPr lang="en-US" b="1" dirty="0">
              <a:solidFill>
                <a:schemeClr val="accent1"/>
              </a:solidFill>
              <a:latin typeface="Segoe UI Semibold" panose="020B0702040204020203" pitchFamily="34" charset="0"/>
              <a:cs typeface="Segoe UI Semibold" panose="020B0702040204020203" pitchFamily="34" charset="0"/>
            </a:endParaRPr>
          </a:p>
        </p:txBody>
      </p:sp>
      <p:graphicFrame>
        <p:nvGraphicFramePr>
          <p:cNvPr id="20" name="Diagram 19"/>
          <p:cNvGraphicFramePr/>
          <p:nvPr>
            <p:extLst>
              <p:ext uri="{D42A27DB-BD31-4B8C-83A1-F6EECF244321}">
                <p14:modId xmlns:p14="http://schemas.microsoft.com/office/powerpoint/2010/main" val="1414589786"/>
              </p:ext>
            </p:extLst>
          </p:nvPr>
        </p:nvGraphicFramePr>
        <p:xfrm>
          <a:off x="-919737" y="2514600"/>
          <a:ext cx="4577338" cy="36004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Rounded Rectangle 20"/>
          <p:cNvSpPr/>
          <p:nvPr/>
        </p:nvSpPr>
        <p:spPr>
          <a:xfrm>
            <a:off x="182709" y="2343150"/>
            <a:ext cx="4746479" cy="39143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3072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ar-SA" sz="3600" b="1" dirty="0">
                <a:solidFill>
                  <a:schemeClr val="accent1"/>
                </a:solidFill>
                <a:latin typeface="Segoe UI Semilight" panose="020B0402040204020203" pitchFamily="34" charset="0"/>
                <a:cs typeface="Segoe UI Semilight" panose="020B0402040204020203" pitchFamily="34" charset="0"/>
              </a:rPr>
              <a:t>دورة الحياة                                                   </a:t>
            </a:r>
            <a:r>
              <a:rPr lang="en-US" sz="3600" b="1" dirty="0">
                <a:solidFill>
                  <a:schemeClr val="accent1"/>
                </a:solidFill>
                <a:latin typeface="Segoe UI Semilight" panose="020B0402040204020203" pitchFamily="34" charset="0"/>
                <a:cs typeface="Segoe UI Semilight" panose="020B0402040204020203" pitchFamily="34" charset="0"/>
              </a:rPr>
              <a:t>Life Cycle </a:t>
            </a:r>
          </a:p>
        </p:txBody>
      </p:sp>
      <p:grpSp>
        <p:nvGrpSpPr>
          <p:cNvPr id="15" name="Group 14"/>
          <p:cNvGrpSpPr/>
          <p:nvPr/>
        </p:nvGrpSpPr>
        <p:grpSpPr>
          <a:xfrm>
            <a:off x="8006972" y="1860332"/>
            <a:ext cx="3148706" cy="4367048"/>
            <a:chOff x="5988068" y="0"/>
            <a:chExt cx="1641167" cy="486990"/>
          </a:xfrm>
        </p:grpSpPr>
        <p:sp>
          <p:nvSpPr>
            <p:cNvPr id="16" name="Rounded Rectangle 15"/>
            <p:cNvSpPr/>
            <p:nvPr/>
          </p:nvSpPr>
          <p:spPr>
            <a:xfrm>
              <a:off x="5988068" y="0"/>
              <a:ext cx="1641167" cy="4869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6054802" y="1"/>
              <a:ext cx="1544847"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sz="2400" b="1" dirty="0">
                  <a:latin typeface="Segoe UI Semilight" panose="020B0402040204020203" pitchFamily="34" charset="0"/>
                  <a:cs typeface="Segoe UI Semilight" panose="020B0402040204020203" pitchFamily="34" charset="0"/>
                </a:rPr>
                <a:t>أولا : مرحلة الفقس أو الخروج</a:t>
              </a:r>
            </a:p>
            <a:p>
              <a:pPr algn="justLow" rtl="1">
                <a:spcAft>
                  <a:spcPts val="600"/>
                </a:spcAft>
              </a:pPr>
              <a:r>
                <a:rPr lang="ar-SA" sz="2400" b="1" dirty="0">
                  <a:latin typeface="Segoe UI Semilight" panose="020B0402040204020203" pitchFamily="34" charset="0"/>
                  <a:cs typeface="Segoe UI Semilight" panose="020B0402040204020203" pitchFamily="34" charset="0"/>
                </a:rPr>
                <a:t> </a:t>
              </a:r>
              <a:r>
                <a:rPr lang="en-US" sz="2400" b="1" dirty="0">
                  <a:latin typeface="Segoe UI Semilight" panose="020B0402040204020203" pitchFamily="34" charset="0"/>
                  <a:cs typeface="Segoe UI Semilight" panose="020B0402040204020203" pitchFamily="34" charset="0"/>
                </a:rPr>
                <a:t>Hatching stage</a:t>
              </a:r>
              <a:r>
                <a:rPr lang="ar-SA" sz="2400" b="1" dirty="0">
                  <a:latin typeface="Segoe UI Semilight" panose="020B0402040204020203" pitchFamily="34" charset="0"/>
                  <a:cs typeface="Segoe UI Semilight" panose="020B0402040204020203" pitchFamily="34" charset="0"/>
                </a:rPr>
                <a:t> :</a:t>
              </a:r>
            </a:p>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sz="2000" dirty="0">
                  <a:latin typeface="Segoe UI Semibold" panose="020B0702040204020203" pitchFamily="34" charset="0"/>
                  <a:cs typeface="Segoe UI Semibold" panose="020B0702040204020203" pitchFamily="34" charset="0"/>
                </a:rPr>
                <a:t>وهي مرحلة قصيرة قد تستمر يومين في الحالات المثالية ، يلاحظ أن جسم اليرقة </a:t>
              </a:r>
              <a:r>
                <a:rPr lang="en-US" sz="2000" dirty="0">
                  <a:latin typeface="Segoe UI Semibold" panose="020B0702040204020203" pitchFamily="34" charset="0"/>
                  <a:cs typeface="Segoe UI Semibold" panose="020B0702040204020203" pitchFamily="34" charset="0"/>
                </a:rPr>
                <a:t>Tadpole</a:t>
              </a:r>
              <a:r>
                <a:rPr lang="ar-SA" sz="2000" dirty="0">
                  <a:latin typeface="Segoe UI Semibold" panose="020B0702040204020203" pitchFamily="34" charset="0"/>
                  <a:cs typeface="Segoe UI Semibold" panose="020B0702040204020203" pitchFamily="34" charset="0"/>
                </a:rPr>
                <a:t> يتصف بالآتي :</a:t>
              </a:r>
            </a:p>
            <a:p>
              <a:pPr algn="justLow" rtl="1">
                <a:spcAft>
                  <a:spcPts val="600"/>
                </a:spcAft>
              </a:pPr>
              <a:endParaRPr lang="en-US" sz="2000" b="1" dirty="0">
                <a:latin typeface="Segoe UI Semilight" panose="020B0402040204020203" pitchFamily="34" charset="0"/>
                <a:cs typeface="Segoe UI Semilight" panose="020B0402040204020203" pitchFamily="34" charset="0"/>
              </a:endParaRPr>
            </a:p>
          </p:txBody>
        </p:sp>
      </p:gr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b="64408"/>
          <a:stretch/>
        </p:blipFill>
        <p:spPr>
          <a:xfrm>
            <a:off x="1312838" y="4544291"/>
            <a:ext cx="6558455" cy="1577029"/>
          </a:xfrm>
          <a:prstGeom prst="rect">
            <a:avLst/>
          </a:prstGeom>
        </p:spPr>
      </p:pic>
      <p:sp>
        <p:nvSpPr>
          <p:cNvPr id="19" name="Content Placeholder 2"/>
          <p:cNvSpPr>
            <a:spLocks noGrp="1"/>
          </p:cNvSpPr>
          <p:nvPr>
            <p:ph sz="half" idx="2"/>
          </p:nvPr>
        </p:nvSpPr>
        <p:spPr>
          <a:xfrm>
            <a:off x="1413164" y="2062643"/>
            <a:ext cx="6218302" cy="3420884"/>
          </a:xfrm>
        </p:spPr>
        <p:txBody>
          <a:bodyPr>
            <a:normAutofit/>
          </a:bodyPr>
          <a:lstStyle/>
          <a:p>
            <a:pPr lvl="0" algn="justLow" rtl="1">
              <a:lnSpc>
                <a:spcPct val="100000"/>
              </a:lnSpc>
              <a:spcBef>
                <a:spcPts val="60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زعنفة ذيلية ضعيفة التكوين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خياشيم بدائية ليست فعالة </a:t>
            </a:r>
            <a:r>
              <a:rPr lang="en-US" sz="1400" dirty="0">
                <a:solidFill>
                  <a:schemeClr val="tx1"/>
                </a:solidFill>
                <a:latin typeface="Segoe UI Semibold" panose="020B0702040204020203" pitchFamily="34" charset="0"/>
                <a:cs typeface="Segoe UI Semibold" panose="020B0702040204020203" pitchFamily="34" charset="0"/>
              </a:rPr>
              <a:t>Rudimentary external gills</a:t>
            </a:r>
            <a:r>
              <a:rPr lang="ar-SA" sz="1400" dirty="0">
                <a:solidFill>
                  <a:schemeClr val="tx1"/>
                </a:solidFill>
                <a:latin typeface="Segoe UI Semibold" panose="020B0702040204020203" pitchFamily="34" charset="0"/>
                <a:cs typeface="Segoe UI Semibold" panose="020B0702040204020203" pitchFamily="34" charset="0"/>
              </a:rPr>
              <a:t>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تبادل الغازات عن طريق الجلد بالانتشار </a:t>
            </a:r>
            <a:r>
              <a:rPr lang="en-US" sz="1400" dirty="0">
                <a:solidFill>
                  <a:schemeClr val="tx1"/>
                </a:solidFill>
                <a:latin typeface="Segoe UI Semibold" panose="020B0702040204020203" pitchFamily="34" charset="0"/>
                <a:cs typeface="Segoe UI Semibold" panose="020B0702040204020203" pitchFamily="34" charset="0"/>
              </a:rPr>
              <a:t>Diffusion </a:t>
            </a:r>
            <a:r>
              <a:rPr lang="ar-SA" sz="1400" dirty="0">
                <a:solidFill>
                  <a:schemeClr val="tx1"/>
                </a:solidFill>
                <a:latin typeface="Segoe UI Semibold" panose="020B0702040204020203" pitchFamily="34" charset="0"/>
                <a:cs typeface="Segoe UI Semibold" panose="020B0702040204020203" pitchFamily="34" charset="0"/>
              </a:rPr>
              <a:t> </a:t>
            </a:r>
            <a:r>
              <a:rPr lang="en-US" sz="1400" dirty="0">
                <a:solidFill>
                  <a:schemeClr val="tx1"/>
                </a:solidFill>
                <a:latin typeface="Segoe UI Semibold" panose="020B0702040204020203" pitchFamily="34" charset="0"/>
                <a:cs typeface="Segoe UI Semibold" panose="020B0702040204020203" pitchFamily="34" charset="0"/>
              </a:rPr>
              <a:t>.</a:t>
            </a:r>
            <a:endParaRPr lang="ar-SA"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التغذية عن بقايا المح </a:t>
            </a:r>
            <a:r>
              <a:rPr lang="en-US" sz="1400" dirty="0">
                <a:solidFill>
                  <a:schemeClr val="tx1"/>
                </a:solidFill>
                <a:latin typeface="Segoe UI Semibold" panose="020B0702040204020203" pitchFamily="34" charset="0"/>
                <a:cs typeface="Segoe UI Semibold" panose="020B0702040204020203" pitchFamily="34" charset="0"/>
              </a:rPr>
              <a:t>Yolk</a:t>
            </a:r>
            <a:r>
              <a:rPr lang="ar-SA" sz="1400" dirty="0">
                <a:solidFill>
                  <a:schemeClr val="tx1"/>
                </a:solidFill>
                <a:latin typeface="Segoe UI Semibold" panose="020B0702040204020203" pitchFamily="34" charset="0"/>
                <a:cs typeface="Segoe UI Semibold" panose="020B0702040204020203" pitchFamily="34" charset="0"/>
              </a:rPr>
              <a:t> والموجودة في القناة الهضمية.</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وجود شق فمي غير فعال .</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وجود غدة مخاطية</a:t>
            </a:r>
            <a:r>
              <a:rPr lang="en-US" sz="1400" dirty="0">
                <a:solidFill>
                  <a:schemeClr val="tx1"/>
                </a:solidFill>
                <a:latin typeface="Segoe UI Semibold" panose="020B0702040204020203" pitchFamily="34" charset="0"/>
                <a:cs typeface="Segoe UI Semibold" panose="020B0702040204020203" pitchFamily="34" charset="0"/>
              </a:rPr>
              <a:t>gland </a:t>
            </a:r>
            <a:r>
              <a:rPr lang="ar-SA" sz="1400" dirty="0">
                <a:solidFill>
                  <a:schemeClr val="tx1"/>
                </a:solidFill>
                <a:latin typeface="Segoe UI Semibold" panose="020B0702040204020203" pitchFamily="34" charset="0"/>
                <a:cs typeface="Segoe UI Semibold" panose="020B0702040204020203" pitchFamily="34" charset="0"/>
              </a:rPr>
              <a:t> </a:t>
            </a:r>
            <a:r>
              <a:rPr lang="en-US" sz="1400" dirty="0">
                <a:solidFill>
                  <a:schemeClr val="tx1"/>
                </a:solidFill>
                <a:latin typeface="Segoe UI Semibold" panose="020B0702040204020203" pitchFamily="34" charset="0"/>
                <a:cs typeface="Segoe UI Semibold" panose="020B0702040204020203" pitchFamily="34" charset="0"/>
              </a:rPr>
              <a:t>Mucous</a:t>
            </a:r>
            <a:r>
              <a:rPr lang="ar-SA" sz="1400" dirty="0">
                <a:solidFill>
                  <a:schemeClr val="tx1"/>
                </a:solidFill>
                <a:latin typeface="Segoe UI Semibold" panose="020B0702040204020203" pitchFamily="34" charset="0"/>
                <a:cs typeface="Segoe UI Semibold" panose="020B0702040204020203" pitchFamily="34" charset="0"/>
              </a:rPr>
              <a:t> جيدة التكوين أسفل الشق الفمي تستخدم اليرقة افرازاتها بالالتصاق بالأوراق أو أي شيء صلب لأنه ليس لليرقة بعد المقدرة على السباحة</a:t>
            </a:r>
            <a:r>
              <a:rPr lang="en-US" sz="1400" dirty="0">
                <a:solidFill>
                  <a:schemeClr val="tx1"/>
                </a:solidFill>
                <a:latin typeface="Segoe UI Semibold" panose="020B0702040204020203" pitchFamily="34" charset="0"/>
                <a:cs typeface="Segoe UI Semibold" panose="020B0702040204020203" pitchFamily="34" charset="0"/>
              </a:rPr>
              <a:t>.</a:t>
            </a:r>
          </a:p>
          <a:p>
            <a:pPr lvl="0" algn="justLow" rtl="1">
              <a:lnSpc>
                <a:spcPct val="100000"/>
              </a:lnSpc>
              <a:spcBef>
                <a:spcPts val="600"/>
              </a:spcBef>
              <a:spcAft>
                <a:spcPts val="600"/>
              </a:spcAft>
              <a:buFont typeface="Wingdings" panose="05000000000000000000" pitchFamily="2" charset="2"/>
              <a:buChar char="q"/>
            </a:pPr>
            <a:endParaRPr lang="en-US" sz="1400" dirty="0">
              <a:solidFill>
                <a:schemeClr val="tx1"/>
              </a:solidFill>
              <a:latin typeface="Segoe UI Semibold" panose="020B0702040204020203" pitchFamily="34" charset="0"/>
              <a:cs typeface="Segoe UI Semibold" panose="020B0702040204020203" pitchFamily="34" charset="0"/>
            </a:endParaRPr>
          </a:p>
          <a:p>
            <a:pPr algn="justLow">
              <a:lnSpc>
                <a:spcPct val="100000"/>
              </a:lnSpc>
              <a:spcBef>
                <a:spcPts val="600"/>
              </a:spcBef>
            </a:pPr>
            <a:endParaRPr lang="en-US" sz="1400" dirty="0">
              <a:solidFill>
                <a:schemeClr val="tx1"/>
              </a:solidFill>
              <a:latin typeface="Segoe UI Semibold" panose="020B0702040204020203" pitchFamily="34" charset="0"/>
              <a:cs typeface="Segoe UI Semibold" panose="020B0702040204020203" pitchFamily="34" charset="0"/>
            </a:endParaRPr>
          </a:p>
        </p:txBody>
      </p:sp>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0"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ounded Rectangle 10"/>
          <p:cNvSpPr/>
          <p:nvPr/>
        </p:nvSpPr>
        <p:spPr>
          <a:xfrm>
            <a:off x="1177636" y="1913659"/>
            <a:ext cx="6691748" cy="43070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732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ar-SA" sz="3600" b="1" dirty="0">
                <a:solidFill>
                  <a:schemeClr val="accent1"/>
                </a:solidFill>
                <a:latin typeface="Segoe UI Semilight" panose="020B0402040204020203" pitchFamily="34" charset="0"/>
                <a:cs typeface="Segoe UI Semilight" panose="020B0402040204020203" pitchFamily="34" charset="0"/>
              </a:rPr>
              <a:t>دورة الحياة                                                   </a:t>
            </a:r>
            <a:r>
              <a:rPr lang="en-US" sz="3600" b="1" dirty="0">
                <a:solidFill>
                  <a:schemeClr val="accent1"/>
                </a:solidFill>
                <a:latin typeface="Segoe UI Semilight" panose="020B0402040204020203" pitchFamily="34" charset="0"/>
                <a:cs typeface="Segoe UI Semilight" panose="020B0402040204020203" pitchFamily="34" charset="0"/>
              </a:rPr>
              <a:t>Life Cycle </a:t>
            </a:r>
            <a:endParaRPr lang="en-US" sz="3200" b="1" dirty="0">
              <a:solidFill>
                <a:schemeClr val="accent1"/>
              </a:solidFill>
              <a:latin typeface="Segoe UI Semilight" panose="020B0402040204020203" pitchFamily="34" charset="0"/>
              <a:cs typeface="Segoe UI Semilight" panose="020B0402040204020203" pitchFamily="34" charset="0"/>
            </a:endParaRPr>
          </a:p>
        </p:txBody>
      </p:sp>
      <p:sp>
        <p:nvSpPr>
          <p:cNvPr id="3" name="Content Placeholder 2"/>
          <p:cNvSpPr>
            <a:spLocks noGrp="1"/>
          </p:cNvSpPr>
          <p:nvPr>
            <p:ph sz="half" idx="2"/>
          </p:nvPr>
        </p:nvSpPr>
        <p:spPr>
          <a:xfrm>
            <a:off x="1286932" y="2147478"/>
            <a:ext cx="6701631" cy="3532910"/>
          </a:xfrm>
        </p:spPr>
        <p:txBody>
          <a:bodyPr>
            <a:normAutofit/>
          </a:bodyPr>
          <a:lstStyle/>
          <a:p>
            <a:pPr lvl="0" algn="justLow" rtl="1">
              <a:lnSpc>
                <a:spcPct val="100000"/>
              </a:lnSpc>
              <a:spcBef>
                <a:spcPts val="600"/>
              </a:spcBef>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أصبحت الزعنفة الذيلية جيدة التكوين حيث امتلكت على كتل عضلية مميزة مكنت اليرقة من السباحة .</a:t>
            </a:r>
            <a:endParaRPr lang="en-US" sz="15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أصبح لها فم أو يمكن القول بأنها امتلكت على فكوك </a:t>
            </a:r>
            <a:r>
              <a:rPr lang="en-US" sz="1500" dirty="0">
                <a:solidFill>
                  <a:schemeClr val="tx1"/>
                </a:solidFill>
                <a:latin typeface="Segoe UI Semibold" panose="020B0702040204020203" pitchFamily="34" charset="0"/>
                <a:cs typeface="Segoe UI Semibold" panose="020B0702040204020203" pitchFamily="34" charset="0"/>
              </a:rPr>
              <a:t>Jaws</a:t>
            </a:r>
            <a:r>
              <a:rPr lang="ar-SA" sz="1500" dirty="0">
                <a:solidFill>
                  <a:schemeClr val="tx1"/>
                </a:solidFill>
                <a:latin typeface="Segoe UI Semibold" panose="020B0702040204020203" pitchFamily="34" charset="0"/>
                <a:cs typeface="Segoe UI Semibold" panose="020B0702040204020203" pitchFamily="34" charset="0"/>
              </a:rPr>
              <a:t> وتتغذى على نباتات ميكروسكوبية </a:t>
            </a:r>
            <a:r>
              <a:rPr lang="en-US" sz="1500" dirty="0">
                <a:solidFill>
                  <a:schemeClr val="tx1"/>
                </a:solidFill>
                <a:latin typeface="Segoe UI Semibold" panose="020B0702040204020203" pitchFamily="34" charset="0"/>
                <a:cs typeface="Segoe UI Semibold" panose="020B0702040204020203" pitchFamily="34" charset="0"/>
              </a:rPr>
              <a:t>Vegetable diet</a:t>
            </a:r>
            <a:r>
              <a:rPr lang="ar-SA" sz="1500" dirty="0">
                <a:solidFill>
                  <a:schemeClr val="tx1"/>
                </a:solidFill>
                <a:latin typeface="Segoe UI Semibold" panose="020B0702040204020203" pitchFamily="34" charset="0"/>
                <a:cs typeface="Segoe UI Semibold" panose="020B0702040204020203" pitchFamily="34" charset="0"/>
              </a:rPr>
              <a:t> كالبكتيريا والفطريات وذلك بمساعدة شفاه قرنية مسننة </a:t>
            </a:r>
            <a:r>
              <a:rPr lang="en-US" sz="1500" dirty="0">
                <a:solidFill>
                  <a:schemeClr val="tx1"/>
                </a:solidFill>
                <a:latin typeface="Segoe UI Semibold" panose="020B0702040204020203" pitchFamily="34" charset="0"/>
                <a:cs typeface="Segoe UI Semibold" panose="020B0702040204020203" pitchFamily="34" charset="0"/>
              </a:rPr>
              <a:t>Horny toothed lips</a:t>
            </a:r>
            <a:r>
              <a:rPr lang="ar-SA" sz="1500" dirty="0">
                <a:solidFill>
                  <a:schemeClr val="tx1"/>
                </a:solidFill>
                <a:latin typeface="Segoe UI Semibold" panose="020B0702040204020203" pitchFamily="34" charset="0"/>
                <a:cs typeface="Segoe UI Semibold" panose="020B0702040204020203" pitchFamily="34" charset="0"/>
              </a:rPr>
              <a:t>.</a:t>
            </a:r>
            <a:endParaRPr lang="en-US" sz="15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وجود ثلاثة أزواج من الخياشيم الخارجية الفعالة حيث يشاهد دوران الدم فيها ويتم تبادل للغازات على أسطح هذه الخياشيم بطريقة الانتشار </a:t>
            </a:r>
            <a:r>
              <a:rPr lang="en-US" sz="1500" dirty="0">
                <a:solidFill>
                  <a:schemeClr val="tx1"/>
                </a:solidFill>
                <a:latin typeface="Segoe UI Semibold" panose="020B0702040204020203" pitchFamily="34" charset="0"/>
                <a:cs typeface="Segoe UI Semibold" panose="020B0702040204020203" pitchFamily="34" charset="0"/>
              </a:rPr>
              <a:t>Diffusion</a:t>
            </a:r>
            <a:r>
              <a:rPr lang="ar-SA" sz="1500" dirty="0">
                <a:solidFill>
                  <a:schemeClr val="tx1"/>
                </a:solidFill>
                <a:latin typeface="Segoe UI Semibold" panose="020B0702040204020203" pitchFamily="34" charset="0"/>
                <a:cs typeface="Segoe UI Semibold" panose="020B0702040204020203" pitchFamily="34" charset="0"/>
              </a:rPr>
              <a:t> .</a:t>
            </a:r>
            <a:endParaRPr lang="en-US" sz="1500" dirty="0">
              <a:solidFill>
                <a:schemeClr val="tx1"/>
              </a:solidFill>
              <a:latin typeface="Segoe UI Semibold" panose="020B0702040204020203" pitchFamily="34" charset="0"/>
              <a:cs typeface="Segoe UI Semibold" panose="020B0702040204020203" pitchFamily="34" charset="0"/>
            </a:endParaRPr>
          </a:p>
          <a:p>
            <a:pPr algn="justLow"/>
            <a:endParaRPr lang="en-US" sz="1600" dirty="0">
              <a:latin typeface="Segoe UI Semibold" panose="020B0702040204020203" pitchFamily="34" charset="0"/>
              <a:cs typeface="Segoe UI Semibold" panose="020B0702040204020203" pitchFamily="34" charset="0"/>
            </a:endParaRPr>
          </a:p>
        </p:txBody>
      </p:sp>
      <p:grpSp>
        <p:nvGrpSpPr>
          <p:cNvPr id="15" name="Group 14"/>
          <p:cNvGrpSpPr/>
          <p:nvPr/>
        </p:nvGrpSpPr>
        <p:grpSpPr>
          <a:xfrm>
            <a:off x="8290750" y="1840655"/>
            <a:ext cx="2864926" cy="4386729"/>
            <a:chOff x="5988068" y="0"/>
            <a:chExt cx="1641167" cy="488747"/>
          </a:xfrm>
        </p:grpSpPr>
        <p:sp>
          <p:nvSpPr>
            <p:cNvPr id="16" name="Rounded Rectangle 15"/>
            <p:cNvSpPr/>
            <p:nvPr/>
          </p:nvSpPr>
          <p:spPr>
            <a:xfrm>
              <a:off x="5988068" y="0"/>
              <a:ext cx="1641167" cy="4869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6016256" y="1758"/>
              <a:ext cx="1583394" cy="486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sz="2400" b="1" dirty="0">
                  <a:latin typeface="Segoe UI Semilight" panose="020B0402040204020203" pitchFamily="34" charset="0"/>
                  <a:cs typeface="Segoe UI Semilight" panose="020B0402040204020203" pitchFamily="34" charset="0"/>
                </a:rPr>
                <a:t>ثانيا : مرحلة السباحة </a:t>
              </a:r>
              <a:r>
                <a:rPr lang="en-US" sz="2400" b="1" dirty="0">
                  <a:latin typeface="Segoe UI Semilight" panose="020B0402040204020203" pitchFamily="34" charset="0"/>
                  <a:cs typeface="Segoe UI Semilight" panose="020B0402040204020203" pitchFamily="34" charset="0"/>
                </a:rPr>
                <a:t>Swimming stage</a:t>
              </a:r>
              <a:r>
                <a:rPr lang="ar-SA" sz="2400" b="1" dirty="0">
                  <a:latin typeface="Segoe UI Semilight" panose="020B0402040204020203" pitchFamily="34" charset="0"/>
                  <a:cs typeface="Segoe UI Semilight" panose="020B0402040204020203" pitchFamily="34" charset="0"/>
                </a:rPr>
                <a:t> : </a:t>
              </a:r>
            </a:p>
            <a:p>
              <a:pPr algn="justLow" rtl="1">
                <a:spcAft>
                  <a:spcPts val="600"/>
                </a:spcAft>
              </a:pPr>
              <a:endParaRPr lang="ar-SA" sz="2000" b="1" dirty="0">
                <a:latin typeface="Segoe UI Semilight" panose="020B0402040204020203" pitchFamily="34" charset="0"/>
                <a:cs typeface="Segoe UI Semilight" panose="020B0402040204020203" pitchFamily="34" charset="0"/>
              </a:endParaRPr>
            </a:p>
            <a:p>
              <a:pPr algn="justLow" rtl="1">
                <a:spcAft>
                  <a:spcPts val="600"/>
                </a:spcAft>
              </a:pPr>
              <a:r>
                <a:rPr lang="ar-SA" sz="2000" dirty="0">
                  <a:latin typeface="Segoe UI Semibold" panose="020B0702040204020203" pitchFamily="34" charset="0"/>
                  <a:cs typeface="Segoe UI Semibold" panose="020B0702040204020203" pitchFamily="34" charset="0"/>
                </a:rPr>
                <a:t>يعقب مرحلة الخروج (وهي مرحلة أطول من سابقتها وقد تستمر اسبوعاً) يلاحظ أن اليرقة </a:t>
              </a:r>
              <a:r>
                <a:rPr lang="en-US" sz="2000" dirty="0">
                  <a:latin typeface="Segoe UI Semibold" panose="020B0702040204020203" pitchFamily="34" charset="0"/>
                  <a:cs typeface="Segoe UI Semibold" panose="020B0702040204020203" pitchFamily="34" charset="0"/>
                </a:rPr>
                <a:t>Tadpole </a:t>
              </a:r>
              <a:r>
                <a:rPr lang="ar-SA" sz="2000" dirty="0">
                  <a:latin typeface="Segoe UI Semibold" panose="020B0702040204020203" pitchFamily="34" charset="0"/>
                  <a:cs typeface="Segoe UI Semibold" panose="020B0702040204020203" pitchFamily="34" charset="0"/>
                </a:rPr>
                <a:t>تتصف بالآتي:</a:t>
              </a:r>
            </a:p>
          </p:txBody>
        </p:sp>
      </p:grpSp>
      <p:graphicFrame>
        <p:nvGraphicFramePr>
          <p:cNvPr id="4" name="Diagram 3"/>
          <p:cNvGraphicFramePr/>
          <p:nvPr>
            <p:extLst>
              <p:ext uri="{D42A27DB-BD31-4B8C-83A1-F6EECF244321}">
                <p14:modId xmlns:p14="http://schemas.microsoft.com/office/powerpoint/2010/main" val="3089599947"/>
              </p:ext>
            </p:extLst>
          </p:nvPr>
        </p:nvGraphicFramePr>
        <p:xfrm>
          <a:off x="1413705" y="4165600"/>
          <a:ext cx="6414749" cy="218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0"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ounded Rectangle 10"/>
          <p:cNvSpPr/>
          <p:nvPr/>
        </p:nvSpPr>
        <p:spPr>
          <a:xfrm>
            <a:off x="1100667" y="1913659"/>
            <a:ext cx="7056584" cy="43070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47660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35940</TotalTime>
  <Words>1773</Words>
  <Application>Microsoft Office PowerPoint</Application>
  <PresentationFormat>شاشة عريضة</PresentationFormat>
  <Paragraphs>157</Paragraphs>
  <Slides>12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12</vt:i4>
      </vt:variant>
    </vt:vector>
  </HeadingPairs>
  <TitlesOfParts>
    <vt:vector size="21" baseType="lpstr">
      <vt:lpstr>Calibri</vt:lpstr>
      <vt:lpstr>Calibri Light</vt:lpstr>
      <vt:lpstr>Freestyle Script</vt:lpstr>
      <vt:lpstr>SABIC Typeface Headline</vt:lpstr>
      <vt:lpstr>SABIC Typeface Headline Light</vt:lpstr>
      <vt:lpstr>Segoe UI Semibold</vt:lpstr>
      <vt:lpstr>Segoe UI Semilight</vt:lpstr>
      <vt:lpstr>Wingdings</vt:lpstr>
      <vt:lpstr>Retrospect</vt:lpstr>
      <vt:lpstr>الاخصاب والنمو في البرمائيات</vt:lpstr>
      <vt:lpstr>مقدمة                                                     Introduction </vt:lpstr>
      <vt:lpstr>البيض في البرمائيات              The Eggs Of Amphibian</vt:lpstr>
      <vt:lpstr>النمو                                                      Development</vt:lpstr>
      <vt:lpstr>النمو                                                      Development</vt:lpstr>
      <vt:lpstr>دورة الحياة                                                    Life Cycle</vt:lpstr>
      <vt:lpstr>دورة الحياة                                                   Life Cycle </vt:lpstr>
      <vt:lpstr>دورة الحياة                                                   Life Cycle </vt:lpstr>
      <vt:lpstr>دورة الحياة                                                   Life Cycle </vt:lpstr>
      <vt:lpstr>دورة الحياة                                                   Life Cycle </vt:lpstr>
      <vt:lpstr>دورة الحياة                                                   Life Cycle </vt:lpstr>
      <vt:lpstr>النمو والسن                                Growth &amp; Longevity </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950</cp:revision>
  <dcterms:created xsi:type="dcterms:W3CDTF">2020-05-01T03:49:39Z</dcterms:created>
  <dcterms:modified xsi:type="dcterms:W3CDTF">2020-09-05T11:07:48Z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