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557CA16-270B-4B00-8DCC-D1E6DDBE04FB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ACB0FD-3939-476A-A2BD-A13A42C936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870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CB0FD-3939-476A-A2BD-A13A42C9362D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881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724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42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85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64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614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581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730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785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16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49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A16BA-D000-443F-8BE3-5BE6959EA336}" type="datetimeFigureOut">
              <a:rPr lang="ar-SA" smtClean="0"/>
              <a:t>4/13/1443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8FF1B-F724-4B32-8D54-6C57AE678F0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64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7971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79712" y="2166640"/>
            <a:ext cx="5472608" cy="156966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انتهى</a:t>
            </a:r>
          </a:p>
        </p:txBody>
      </p:sp>
    </p:spTree>
    <p:extLst>
      <p:ext uri="{BB962C8B-B14F-4D97-AF65-F5344CB8AC3E}">
        <p14:creationId xmlns:p14="http://schemas.microsoft.com/office/powerpoint/2010/main" val="30911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18" y="2509849"/>
            <a:ext cx="5976664" cy="321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8" y="985117"/>
            <a:ext cx="2190750" cy="47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5117"/>
            <a:ext cx="5986806" cy="153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" y="0"/>
            <a:ext cx="91413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40425" y="2810579"/>
            <a:ext cx="228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333333"/>
                </a:solidFill>
                <a:latin typeface="Arial,Bold"/>
              </a:rPr>
              <a:t>وتنتج من عدد من الأزهار التي تكون مجتمعة في نورة واحدة مثل التوت والتين والأناناس</a:t>
            </a:r>
            <a:endParaRPr lang="ar-SA" sz="2000" dirty="0"/>
          </a:p>
        </p:txBody>
      </p:sp>
      <p:sp>
        <p:nvSpPr>
          <p:cNvPr id="3" name="مستطيل 2"/>
          <p:cNvSpPr/>
          <p:nvPr/>
        </p:nvSpPr>
        <p:spPr>
          <a:xfrm>
            <a:off x="13610" y="2932358"/>
            <a:ext cx="2899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latin typeface="Arial,Bold"/>
              </a:rPr>
              <a:t>وهي تنتج من زهرة واحدة وعدة </a:t>
            </a:r>
            <a:r>
              <a:rPr lang="ar-SA" sz="2000" b="1" dirty="0" err="1">
                <a:latin typeface="Arial,Bold"/>
              </a:rPr>
              <a:t>كرابل</a:t>
            </a:r>
            <a:r>
              <a:rPr lang="ar-SA" sz="2000" b="1" dirty="0">
                <a:latin typeface="Arial,Bold"/>
              </a:rPr>
              <a:t> منفصلة مثل الفراولة.</a:t>
            </a:r>
            <a:endParaRPr lang="ar-SA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56834"/>
            <a:ext cx="2460682" cy="11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444208" y="2780928"/>
            <a:ext cx="2522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latin typeface="Arial,Bold"/>
              </a:rPr>
              <a:t>وهي التي تنتج من زهرة واحدة وحيدة المبيض سواء كانت من كربله </a:t>
            </a:r>
            <a:r>
              <a:rPr lang="ar-SA" sz="2000" b="1" dirty="0" smtClean="0">
                <a:latin typeface="Arial,Bold"/>
              </a:rPr>
              <a:t>واحدة او عدة </a:t>
            </a:r>
            <a:r>
              <a:rPr lang="ar-SA" sz="2000" b="1" dirty="0" err="1" smtClean="0">
                <a:latin typeface="Arial,Bold"/>
              </a:rPr>
              <a:t>كرابل</a:t>
            </a:r>
            <a:r>
              <a:rPr lang="ar-SA" sz="2000" b="1" dirty="0" smtClean="0">
                <a:latin typeface="Arial,Bold"/>
              </a:rPr>
              <a:t> </a:t>
            </a:r>
            <a:r>
              <a:rPr lang="ar-SA" sz="2000" b="1" dirty="0">
                <a:latin typeface="Arial,Bold"/>
              </a:rPr>
              <a:t>ملتحمة مثل</a:t>
            </a:r>
          </a:p>
          <a:p>
            <a:r>
              <a:rPr lang="ar-SA" sz="2000" b="1" dirty="0">
                <a:latin typeface="Arial,Bold"/>
              </a:rPr>
              <a:t>الطماطم</a:t>
            </a:r>
            <a:endParaRPr lang="ar-SA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456834"/>
            <a:ext cx="2231106" cy="11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24" y="357374"/>
            <a:ext cx="4534024" cy="91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198" y="1456834"/>
            <a:ext cx="2336075" cy="119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77" y="4412144"/>
            <a:ext cx="2190948" cy="197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9863"/>
            <a:ext cx="241176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412144"/>
            <a:ext cx="2420478" cy="197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05678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8100392" y="688920"/>
            <a:ext cx="58862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6000" dirty="0" smtClean="0"/>
              <a:t>1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4232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2236" y="1581783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latin typeface="Arial,Bold"/>
              </a:rPr>
              <a:t>هي غير متفتحة ويمكن تقسيم جدار الثمرة إلى 3 أقسام وهي الغلاف الخارجي , الغلاف المتوسط </a:t>
            </a:r>
            <a:r>
              <a:rPr lang="ar-SA" sz="2400" b="1" dirty="0" smtClean="0">
                <a:latin typeface="Arial,Bold"/>
              </a:rPr>
              <a:t>والغلاف الداخلي</a:t>
            </a:r>
            <a:endParaRPr lang="ar-SA" sz="2400" dirty="0"/>
          </a:p>
        </p:txBody>
      </p:sp>
      <p:sp>
        <p:nvSpPr>
          <p:cNvPr id="3" name="مستطيل 2"/>
          <p:cNvSpPr/>
          <p:nvPr/>
        </p:nvSpPr>
        <p:spPr>
          <a:xfrm>
            <a:off x="5079046" y="3862731"/>
            <a:ext cx="394006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latin typeface="Arial,Bold"/>
              </a:rPr>
              <a:t>غلافها الخارجي جلدي رقيق والمتوسط شحمي أما الداخلي فخشبي سميك مثال </a:t>
            </a:r>
            <a:r>
              <a:rPr lang="ar-SA" sz="2000" b="1" dirty="0" smtClean="0">
                <a:latin typeface="Arial,Bold"/>
              </a:rPr>
              <a:t>على ذلك المشمش والمانجو والزيتون</a:t>
            </a:r>
            <a:endParaRPr lang="ar-SA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5854"/>
            <a:ext cx="4104456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2996" y="3682621"/>
            <a:ext cx="439248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latin typeface="Arial,Bold"/>
              </a:rPr>
              <a:t>وهي ثمرة شحمية ذلت بذور عديدة منغرسة في المادة اللبية الموجودة </a:t>
            </a:r>
            <a:r>
              <a:rPr lang="ar-SA" sz="2000" b="1" dirty="0" smtClean="0">
                <a:latin typeface="Arial,Bold"/>
              </a:rPr>
              <a:t>في الثمرة </a:t>
            </a:r>
            <a:r>
              <a:rPr lang="ar-SA" sz="2000" b="1" dirty="0">
                <a:latin typeface="Arial,Bold"/>
              </a:rPr>
              <a:t>وتختلف عن </a:t>
            </a:r>
            <a:r>
              <a:rPr lang="ar-SA" sz="2000" b="1" dirty="0" err="1">
                <a:latin typeface="Arial,Bold"/>
              </a:rPr>
              <a:t>الحسلية</a:t>
            </a:r>
            <a:r>
              <a:rPr lang="ar-SA" sz="2000" b="1" dirty="0">
                <a:latin typeface="Arial,Bold"/>
              </a:rPr>
              <a:t> بأن الغلاف الداخلي للجدار الثمري غير قاسي وانما يكون غشائي أو لحمي </a:t>
            </a:r>
            <a:r>
              <a:rPr lang="ar-SA" sz="2000" b="1" dirty="0" smtClean="0">
                <a:latin typeface="Arial,Bold"/>
              </a:rPr>
              <a:t>مثال على ذلك الليمون و </a:t>
            </a:r>
            <a:r>
              <a:rPr lang="ar-SA" sz="2000" b="1" dirty="0">
                <a:latin typeface="Arial,Bold"/>
              </a:rPr>
              <a:t>العنب والطماطم والبرتقال </a:t>
            </a:r>
            <a:r>
              <a:rPr lang="ar-SA" sz="2000" b="1" dirty="0" smtClean="0">
                <a:latin typeface="Arial,Bold"/>
              </a:rPr>
              <a:t>والخيار</a:t>
            </a:r>
            <a:endParaRPr lang="ar-S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46" y="2564904"/>
            <a:ext cx="365522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3797"/>
            <a:ext cx="5184576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7371152" y="447698"/>
            <a:ext cx="453971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4000" dirty="0" smtClean="0"/>
              <a:t>1</a:t>
            </a:r>
            <a:endParaRPr lang="ar-SA" sz="40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8352034" y="2725311"/>
            <a:ext cx="45397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4000" dirty="0" smtClean="0"/>
              <a:t>1</a:t>
            </a:r>
            <a:endParaRPr lang="ar-SA" sz="40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974013" y="2715786"/>
            <a:ext cx="45397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4000" dirty="0" smtClean="0"/>
              <a:t>2</a:t>
            </a:r>
            <a:endParaRPr lang="ar-SA" sz="4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79" y="4878394"/>
            <a:ext cx="276225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25" y="5353229"/>
            <a:ext cx="3262954" cy="141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82453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059832" y="4797152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latin typeface="Arial,Bold"/>
              </a:rPr>
              <a:t>وفيها الغلاف الثمري مغلفاً ولا يتفتح إلا بعد تعفنه مثل القمح والذرة</a:t>
            </a:r>
            <a:endParaRPr lang="ar-SA" sz="2000" dirty="0"/>
          </a:p>
        </p:txBody>
      </p:sp>
      <p:sp>
        <p:nvSpPr>
          <p:cNvPr id="3" name="مستطيل 2"/>
          <p:cNvSpPr/>
          <p:nvPr/>
        </p:nvSpPr>
        <p:spPr>
          <a:xfrm>
            <a:off x="-10570" y="4802899"/>
            <a:ext cx="30704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00B0F0"/>
                </a:solidFill>
                <a:latin typeface="Arial,Bold"/>
              </a:rPr>
              <a:t>وفيها يتفتح الغلاف الثمري بطرق مختلفة , ومن أهما الثمار القرنية : الفول , البازيلاء , والفاصولياء</a:t>
            </a:r>
            <a:endParaRPr lang="ar-SA" sz="2000" dirty="0">
              <a:solidFill>
                <a:srgbClr val="00B0F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808421" y="4649010"/>
            <a:ext cx="3150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FFFF00"/>
                </a:solidFill>
                <a:latin typeface="Arial,Bold"/>
              </a:rPr>
              <a:t>وهي ثمار جافة تنشأ من عدة </a:t>
            </a:r>
            <a:r>
              <a:rPr lang="ar-SA" sz="2000" b="1" dirty="0" err="1">
                <a:solidFill>
                  <a:srgbClr val="FFFF00"/>
                </a:solidFill>
                <a:latin typeface="Arial,Bold"/>
              </a:rPr>
              <a:t>كرابل</a:t>
            </a:r>
            <a:r>
              <a:rPr lang="ar-SA" sz="2000" b="1" dirty="0">
                <a:solidFill>
                  <a:srgbClr val="FFFF00"/>
                </a:solidFill>
                <a:latin typeface="Arial,Bold"/>
              </a:rPr>
              <a:t> وعند نضجها تنشق وتنفصل عن بعضها مكونة عدد من الثمار مثال</a:t>
            </a:r>
          </a:p>
          <a:p>
            <a:r>
              <a:rPr lang="ar-SA" sz="2000" b="1" dirty="0">
                <a:solidFill>
                  <a:srgbClr val="FFFF00"/>
                </a:solidFill>
                <a:latin typeface="Arial,Bold"/>
              </a:rPr>
              <a:t>الخبيزة وثمرة الخروع </a:t>
            </a:r>
            <a:r>
              <a:rPr lang="ar-SA" sz="2000" b="1" dirty="0">
                <a:latin typeface="Arial,Bold"/>
              </a:rPr>
              <a:t>.</a:t>
            </a:r>
            <a:endParaRPr lang="ar-SA" sz="20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067292" y="1208946"/>
            <a:ext cx="453971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4000" dirty="0" smtClean="0"/>
              <a:t>2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4232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174</Words>
  <Application>Microsoft Office PowerPoint</Application>
  <PresentationFormat>عرض على الشاشة (3:4)‏</PresentationFormat>
  <Paragraphs>18</Paragraphs>
  <Slides>12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16</cp:revision>
  <dcterms:created xsi:type="dcterms:W3CDTF">2017-11-28T22:24:40Z</dcterms:created>
  <dcterms:modified xsi:type="dcterms:W3CDTF">2021-11-18T08:07:48Z</dcterms:modified>
</cp:coreProperties>
</file>