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364C36-BFB3-4689-98DD-DF87CE719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C987A1E-6AC7-454C-9D62-32209BFE7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770-3467-4576-9C61-197D37F7B7F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E38BBE1-7084-457D-8F3E-27515E71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417379C-7CF8-4747-AF11-E36F63CF5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7609-35F8-4703-8847-0DEAABEF4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2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2CC2CB6-036B-482D-874D-3B42AEA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1D86672-7E2B-4E78-B214-8DFFB8B80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FB44909-95ED-4839-8FBB-F78BD06923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E2770-3467-4576-9C61-197D37F7B7F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871169-8A89-4CD0-A283-99C0CFBD2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F722553-8A46-4A18-8640-1D5C335C7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37609-35F8-4703-8847-0DEAABEF4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0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18BA9DD2-BF96-4155-9632-BC3DADB0E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6000" b="1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مصادر المعرفة</a:t>
            </a:r>
            <a:endParaRPr lang="en-US" sz="60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B67B911-6A9A-4076-A12C-AF33B59303C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29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6FC68A2C-786E-4115-AF29-43B9EDC7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6C5A062-296F-454C-91ED-2E58F61C199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58140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شاشة عريضة</PresentationFormat>
  <Paragraphs>1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Traditional Arabic</vt:lpstr>
      <vt:lpstr>نسق Office</vt:lpstr>
      <vt:lpstr>مصادر المعرفة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مصادر المعرفة</dc:title>
  <dc:creator>A A</dc:creator>
  <cp:lastModifiedBy>A A</cp:lastModifiedBy>
  <cp:revision>1</cp:revision>
  <dcterms:created xsi:type="dcterms:W3CDTF">2021-03-22T09:45:16Z</dcterms:created>
  <dcterms:modified xsi:type="dcterms:W3CDTF">2021-03-22T09:45:16Z</dcterms:modified>
</cp:coreProperties>
</file>