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A4448A-FA91-4525-90C8-7B6F2611D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4B15266-65A5-4155-9FC7-AC85ED65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39B11-B019-4661-A7AD-51713CBB13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9B57F7A-2174-4C89-ACD1-6D71DF22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22F2BCC-7F7E-4D0B-8C9E-C42D99CD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313-18FA-4068-96C3-80FC2283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F19AD45-B63E-4D07-8747-48DEDED39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FA6C04-2930-4728-B51A-0B0095DF2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8AD7D40-3858-45EE-8978-8C2F43607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9B11-B019-4661-A7AD-51713CBB13B3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CDCC15-EA98-4013-A0A2-00652C4AC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14F6F0-821A-46D6-B9C8-7B24184EE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1313-18FA-4068-96C3-80FC2283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4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5635A3EC-B13F-40DC-9985-08927C72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6600" b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كتابة الهمزة</a:t>
            </a:r>
            <a:endParaRPr lang="en-US" sz="66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D95A13E-3037-478F-B14B-EE68E5AA68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1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85C21F2E-EE5B-48F9-927E-8240CF7A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DA0FCD8-8BBF-4DF8-B0BD-43A905A4C27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0205A0CA-7D55-4211-94FC-3C58763A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E4A7E6C-C7D8-42C1-8B4E-161480613DF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1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BB9E840F-8B17-4D36-8C7F-6E1A03957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8F727122-44FF-4F7C-B444-B9EAA3DFAF2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7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19CACC64-DE7C-4B19-A903-B7C9A665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2C8EAB5-BB90-4DAF-BE06-98969C05F2A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84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A8E496BA-8D62-4925-8D1F-B83B53E1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ECD0242-728E-428B-9B71-2CD684C720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8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33184EEF-4421-487E-B62C-3E527E69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AB10E64-7313-4D18-BF0C-F318B9E18DE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3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238644E5-637B-473F-8093-9CC4D2BE1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66D2035-94B9-453A-8A44-3F919A0D6B4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00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2BC36C2C-62F1-4896-9010-F777DE7B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03AAD9C-C9BD-440F-A555-50AB81D66DA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3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0579117D-861C-41BE-9E6B-36FDA414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E14F381-6BE0-4586-A22C-8B3482CF4B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122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شاشة عريضة</PresentationFormat>
  <Paragraphs>1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Traditional Arabic</vt:lpstr>
      <vt:lpstr>نسق Office</vt:lpstr>
      <vt:lpstr>كتابة الهمزة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</dc:title>
  <dc:creator>A A</dc:creator>
  <cp:lastModifiedBy>A A</cp:lastModifiedBy>
  <cp:revision>1</cp:revision>
  <dcterms:created xsi:type="dcterms:W3CDTF">2021-09-05T06:20:58Z</dcterms:created>
  <dcterms:modified xsi:type="dcterms:W3CDTF">2021-09-05T06:20:59Z</dcterms:modified>
</cp:coreProperties>
</file>