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AE3B3A-D17D-42BD-94CE-557D3E9A8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2774DBF-E555-49FC-B579-2A4FA120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AC1-E726-451C-AB8C-FE03F0FB3FC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D2FEA34-04F9-487D-BBD0-04B9DAC6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681D2DC-E7EF-4A24-845D-D694A4A6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2C5D-29F3-4FA0-8B25-EA84684AD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8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FD80745-29AB-477F-9991-5E5D0143B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84F0FDF-3A69-4A0D-8591-19F124618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59A3FF-9D79-4DE8-973E-4C0F4719AD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A3AC1-E726-451C-AB8C-FE03F0FB3FC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541CC3-0D67-4056-9152-D251E880E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4D05E6F-C585-47B2-BF62-AC3AE4700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62C5D-29F3-4FA0-8B25-EA84684AD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2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44AB7751-833C-460F-9D7E-2224733AF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8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تطبيق على الميزان الصرفي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D30A57F-423A-4BF4-9968-A7D58206D5A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8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59B3D506-6077-4528-8323-C7C7CCE46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847F0FB-3863-433E-B21F-17416AD8ED4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3611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شاشة عريضة</PresentationFormat>
  <Paragraphs>1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Traditional Arabic</vt:lpstr>
      <vt:lpstr>نسق Office</vt:lpstr>
      <vt:lpstr>تطبيق على الميزان الصرفي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تطبيق على الميزان الصرفي</dc:title>
  <dc:creator>A A</dc:creator>
  <cp:lastModifiedBy>A A</cp:lastModifiedBy>
  <cp:revision>1</cp:revision>
  <dcterms:created xsi:type="dcterms:W3CDTF">2022-02-10T09:59:50Z</dcterms:created>
  <dcterms:modified xsi:type="dcterms:W3CDTF">2022-02-10T09:59:50Z</dcterms:modified>
</cp:coreProperties>
</file>