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E575A0-D524-471F-8837-8A7FD03B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7CC57E1-1CE9-4631-93B7-70857CF9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870A-360B-4C5F-9614-8E4634821046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FBE99B7-B736-4C35-A2DD-AFBAA67B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5D5F07E-C45E-43D7-BA70-41A8AD38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D5A5-ECDF-4D21-822F-C1F0DB72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5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6F79D46-7645-482D-86BE-0B6B2862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ACCC81-E6EA-4BCB-A4D1-F52E97840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995498-FEA5-42CA-A4DA-5DEBE0BE7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870A-360B-4C5F-9614-8E4634821046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A7D88D-BEEC-44A2-A8A6-590960D85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87DA50-32F3-4FDB-B1C4-AB3911118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D5A5-ECDF-4D21-822F-C1F0DB72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7B267463-C197-488E-9C16-17E8648B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تدريبات على تقسيم الفعل إلى صحيح ومعتل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A495750-CBAB-4485-BFCE-7025C62E49A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0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FB2D5E93-5F8D-4163-AEA7-62862CDB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AE99B6E-34D3-4A7E-835B-085A3BAD22C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337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شاشة عريضة</PresentationFormat>
  <Paragraphs>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نسق Office</vt:lpstr>
      <vt:lpstr>تدريبات على تقسيم الفعل إلى صحيح ومعتل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تدريبات على تقسيم الفعل إلى صحيح ومعتل</dc:title>
  <dc:creator>A A</dc:creator>
  <cp:lastModifiedBy>A A</cp:lastModifiedBy>
  <cp:revision>1</cp:revision>
  <dcterms:created xsi:type="dcterms:W3CDTF">2022-02-16T20:08:36Z</dcterms:created>
  <dcterms:modified xsi:type="dcterms:W3CDTF">2022-02-16T20:08:36Z</dcterms:modified>
</cp:coreProperties>
</file>