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E9671EC-53D6-4837-BDA5-2EAF9C718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3E473B7-49B8-4A6E-A5D3-7F67E4686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66F34-3818-4D49-A25F-32775D3145B5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3B2FB57-CD4D-4F7C-A1AC-C39D7696A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4977F635-23ED-4965-9988-C09AE8228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5BAF-83F1-4636-BE60-27B7B801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3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1F3310DE-B129-453D-97A9-7BC87F7C8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7BC8E74-3D07-406C-A4EB-EAAEDA476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2DC1ECA-B536-457D-832E-E732A4731D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66F34-3818-4D49-A25F-32775D3145B5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BA43308-A1C7-42E8-88E6-E31A61C27E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A059DA7-49F6-4280-8C77-A9F423029C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95BAF-83F1-4636-BE60-27B7B801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73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>
            <a:extLst>
              <a:ext uri="{FF2B5EF4-FFF2-40B4-BE49-F238E27FC236}">
                <a16:creationId xmlns:a16="http://schemas.microsoft.com/office/drawing/2014/main" id="{7942304F-BDFF-4CD0-8064-920A84A21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800" b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تدريبات على المجرد، والمزيد</a:t>
            </a:r>
            <a:endParaRPr lang="en-US" sz="4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8D45DD33-70F6-4D92-80B8-6488BFDC5B5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877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>
            <a:extLst>
              <a:ext uri="{FF2B5EF4-FFF2-40B4-BE49-F238E27FC236}">
                <a16:creationId xmlns:a16="http://schemas.microsoft.com/office/drawing/2014/main" id="{D1EE35F0-AC42-450F-8CC5-24D1149F0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5FC6035B-ABD8-41F4-902F-3AE73CABE0B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76930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شاشة عريضة</PresentationFormat>
  <Paragraphs>1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Traditional Arabic</vt:lpstr>
      <vt:lpstr>نسق Office</vt:lpstr>
      <vt:lpstr>تدريبات على المجرد، والمزيد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تدريبات على المجرد، والمزيد</dc:title>
  <dc:creator>A A</dc:creator>
  <cp:lastModifiedBy>A A</cp:lastModifiedBy>
  <cp:revision>1</cp:revision>
  <dcterms:created xsi:type="dcterms:W3CDTF">2022-03-03T02:47:37Z</dcterms:created>
  <dcterms:modified xsi:type="dcterms:W3CDTF">2022-03-03T02:47:37Z</dcterms:modified>
</cp:coreProperties>
</file>