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74" r:id="rId3"/>
    <p:sldId id="257" r:id="rId4"/>
    <p:sldId id="277" r:id="rId5"/>
    <p:sldId id="279" r:id="rId6"/>
    <p:sldId id="278" r:id="rId7"/>
    <p:sldId id="295" r:id="rId8"/>
    <p:sldId id="280" r:id="rId9"/>
    <p:sldId id="282" r:id="rId10"/>
    <p:sldId id="283" r:id="rId11"/>
    <p:sldId id="286" r:id="rId12"/>
    <p:sldId id="284" r:id="rId13"/>
    <p:sldId id="288" r:id="rId14"/>
    <p:sldId id="289" r:id="rId15"/>
    <p:sldId id="290" r:id="rId16"/>
    <p:sldId id="291" r:id="rId17"/>
    <p:sldId id="296" r:id="rId18"/>
    <p:sldId id="297" r:id="rId19"/>
    <p:sldId id="298" r:id="rId20"/>
    <p:sldId id="292" r:id="rId21"/>
    <p:sldId id="293" r:id="rId22"/>
    <p:sldId id="294" r:id="rId23"/>
    <p:sldId id="299" r:id="rId24"/>
    <p:sldId id="300" r:id="rId25"/>
    <p:sldId id="27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delrhman Z Gaafar" userId="727f7c06-4644-461f-a89c-178d40a3c8fc" providerId="ADAL" clId="{129EEE34-CDC5-4E95-B9E8-364423CDAA1A}"/>
    <pc:docChg chg="undo custSel addSld delSld modSld sldOrd">
      <pc:chgData name="Abdelrhman Z Gaafar" userId="727f7c06-4644-461f-a89c-178d40a3c8fc" providerId="ADAL" clId="{129EEE34-CDC5-4E95-B9E8-364423CDAA1A}" dt="2022-03-24T09:23:56.877" v="215" actId="47"/>
      <pc:docMkLst>
        <pc:docMk/>
      </pc:docMkLst>
      <pc:sldChg chg="modSp mod">
        <pc:chgData name="Abdelrhman Z Gaafar" userId="727f7c06-4644-461f-a89c-178d40a3c8fc" providerId="ADAL" clId="{129EEE34-CDC5-4E95-B9E8-364423CDAA1A}" dt="2022-03-24T08:37:49.214" v="2" actId="20577"/>
        <pc:sldMkLst>
          <pc:docMk/>
          <pc:sldMk cId="1498022493" sldId="256"/>
        </pc:sldMkLst>
        <pc:spChg chg="mod">
          <ac:chgData name="Abdelrhman Z Gaafar" userId="727f7c06-4644-461f-a89c-178d40a3c8fc" providerId="ADAL" clId="{129EEE34-CDC5-4E95-B9E8-364423CDAA1A}" dt="2022-03-24T08:37:49.214" v="2" actId="20577"/>
          <ac:spMkLst>
            <pc:docMk/>
            <pc:sldMk cId="1498022493" sldId="256"/>
            <ac:spMk id="3" creationId="{92FFE30F-A6D3-48DA-BFFC-90A7D6FA913F}"/>
          </ac:spMkLst>
        </pc:spChg>
      </pc:sldChg>
      <pc:sldChg chg="addSp delSp modSp mod">
        <pc:chgData name="Abdelrhman Z Gaafar" userId="727f7c06-4644-461f-a89c-178d40a3c8fc" providerId="ADAL" clId="{129EEE34-CDC5-4E95-B9E8-364423CDAA1A}" dt="2022-03-24T08:48:07.451" v="27" actId="1076"/>
        <pc:sldMkLst>
          <pc:docMk/>
          <pc:sldMk cId="2599011243" sldId="257"/>
        </pc:sldMkLst>
        <pc:picChg chg="add del mod">
          <ac:chgData name="Abdelrhman Z Gaafar" userId="727f7c06-4644-461f-a89c-178d40a3c8fc" providerId="ADAL" clId="{129EEE34-CDC5-4E95-B9E8-364423CDAA1A}" dt="2022-03-24T08:47:22.746" v="21" actId="478"/>
          <ac:picMkLst>
            <pc:docMk/>
            <pc:sldMk cId="2599011243" sldId="257"/>
            <ac:picMk id="3" creationId="{7EB96E64-EF4B-49DF-8FE2-41D48CDA0870}"/>
          </ac:picMkLst>
        </pc:picChg>
        <pc:picChg chg="add mod">
          <ac:chgData name="Abdelrhman Z Gaafar" userId="727f7c06-4644-461f-a89c-178d40a3c8fc" providerId="ADAL" clId="{129EEE34-CDC5-4E95-B9E8-364423CDAA1A}" dt="2022-03-24T08:47:25.525" v="23" actId="1076"/>
          <ac:picMkLst>
            <pc:docMk/>
            <pc:sldMk cId="2599011243" sldId="257"/>
            <ac:picMk id="5" creationId="{F2E42F35-80E7-4C9F-BEF5-040E07DB911C}"/>
          </ac:picMkLst>
        </pc:picChg>
        <pc:picChg chg="del mod">
          <ac:chgData name="Abdelrhman Z Gaafar" userId="727f7c06-4644-461f-a89c-178d40a3c8fc" providerId="ADAL" clId="{129EEE34-CDC5-4E95-B9E8-364423CDAA1A}" dt="2022-03-24T08:46:20.364" v="15" actId="478"/>
          <ac:picMkLst>
            <pc:docMk/>
            <pc:sldMk cId="2599011243" sldId="257"/>
            <ac:picMk id="7" creationId="{6695BDDF-8A37-405F-9F87-F217822D514E}"/>
          </ac:picMkLst>
        </pc:picChg>
        <pc:picChg chg="add mod">
          <ac:chgData name="Abdelrhman Z Gaafar" userId="727f7c06-4644-461f-a89c-178d40a3c8fc" providerId="ADAL" clId="{129EEE34-CDC5-4E95-B9E8-364423CDAA1A}" dt="2022-03-24T08:48:07.451" v="27" actId="1076"/>
          <ac:picMkLst>
            <pc:docMk/>
            <pc:sldMk cId="2599011243" sldId="257"/>
            <ac:picMk id="8" creationId="{1BC188CE-0DEE-40B3-A08A-F7A0EFEB8F03}"/>
          </ac:picMkLst>
        </pc:picChg>
        <pc:picChg chg="del">
          <ac:chgData name="Abdelrhman Z Gaafar" userId="727f7c06-4644-461f-a89c-178d40a3c8fc" providerId="ADAL" clId="{129EEE34-CDC5-4E95-B9E8-364423CDAA1A}" dt="2022-03-24T08:46:31.209" v="20" actId="478"/>
          <ac:picMkLst>
            <pc:docMk/>
            <pc:sldMk cId="2599011243" sldId="257"/>
            <ac:picMk id="9" creationId="{801FF0B2-593A-4E69-B469-732F3608FD15}"/>
          </ac:picMkLst>
        </pc:picChg>
      </pc:sldChg>
      <pc:sldChg chg="addSp delSp modSp mod">
        <pc:chgData name="Abdelrhman Z Gaafar" userId="727f7c06-4644-461f-a89c-178d40a3c8fc" providerId="ADAL" clId="{129EEE34-CDC5-4E95-B9E8-364423CDAA1A}" dt="2022-03-24T08:44:13.348" v="13" actId="1076"/>
        <pc:sldMkLst>
          <pc:docMk/>
          <pc:sldMk cId="4033038234" sldId="274"/>
        </pc:sldMkLst>
        <pc:picChg chg="del">
          <ac:chgData name="Abdelrhman Z Gaafar" userId="727f7c06-4644-461f-a89c-178d40a3c8fc" providerId="ADAL" clId="{129EEE34-CDC5-4E95-B9E8-364423CDAA1A}" dt="2022-03-24T08:43:28.417" v="3" actId="478"/>
          <ac:picMkLst>
            <pc:docMk/>
            <pc:sldMk cId="4033038234" sldId="274"/>
            <ac:picMk id="3" creationId="{FE98CDD1-62DC-48CB-AE4A-B004FF6DCEB7}"/>
          </ac:picMkLst>
        </pc:picChg>
        <pc:picChg chg="add del">
          <ac:chgData name="Abdelrhman Z Gaafar" userId="727f7c06-4644-461f-a89c-178d40a3c8fc" providerId="ADAL" clId="{129EEE34-CDC5-4E95-B9E8-364423CDAA1A}" dt="2022-03-24T08:43:32.507" v="6" actId="22"/>
          <ac:picMkLst>
            <pc:docMk/>
            <pc:sldMk cId="4033038234" sldId="274"/>
            <ac:picMk id="4" creationId="{43BF1EA0-9970-40AD-99FA-6429049A8034}"/>
          </ac:picMkLst>
        </pc:picChg>
        <pc:picChg chg="del">
          <ac:chgData name="Abdelrhman Z Gaafar" userId="727f7c06-4644-461f-a89c-178d40a3c8fc" providerId="ADAL" clId="{129EEE34-CDC5-4E95-B9E8-364423CDAA1A}" dt="2022-03-24T08:43:29.862" v="4" actId="478"/>
          <ac:picMkLst>
            <pc:docMk/>
            <pc:sldMk cId="4033038234" sldId="274"/>
            <ac:picMk id="5" creationId="{9762825C-4074-4480-AF47-C87B4F6A70DE}"/>
          </ac:picMkLst>
        </pc:picChg>
        <pc:picChg chg="del">
          <ac:chgData name="Abdelrhman Z Gaafar" userId="727f7c06-4644-461f-a89c-178d40a3c8fc" providerId="ADAL" clId="{129EEE34-CDC5-4E95-B9E8-364423CDAA1A}" dt="2022-03-24T08:43:29.862" v="4" actId="478"/>
          <ac:picMkLst>
            <pc:docMk/>
            <pc:sldMk cId="4033038234" sldId="274"/>
            <ac:picMk id="7" creationId="{DFDDD065-D922-45BF-847C-112C2493ABFD}"/>
          </ac:picMkLst>
        </pc:picChg>
        <pc:picChg chg="add mod">
          <ac:chgData name="Abdelrhman Z Gaafar" userId="727f7c06-4644-461f-a89c-178d40a3c8fc" providerId="ADAL" clId="{129EEE34-CDC5-4E95-B9E8-364423CDAA1A}" dt="2022-03-24T08:44:04.241" v="9" actId="1076"/>
          <ac:picMkLst>
            <pc:docMk/>
            <pc:sldMk cId="4033038234" sldId="274"/>
            <ac:picMk id="8" creationId="{9BAFEF66-168C-4557-9364-0DF82EB4D7C1}"/>
          </ac:picMkLst>
        </pc:picChg>
        <pc:picChg chg="add mod">
          <ac:chgData name="Abdelrhman Z Gaafar" userId="727f7c06-4644-461f-a89c-178d40a3c8fc" providerId="ADAL" clId="{129EEE34-CDC5-4E95-B9E8-364423CDAA1A}" dt="2022-03-24T08:44:13.348" v="13" actId="1076"/>
          <ac:picMkLst>
            <pc:docMk/>
            <pc:sldMk cId="4033038234" sldId="274"/>
            <ac:picMk id="10" creationId="{51D2F80B-2F20-4F11-B48B-39F279BE62E0}"/>
          </ac:picMkLst>
        </pc:picChg>
      </pc:sldChg>
      <pc:sldChg chg="addSp delSp mod">
        <pc:chgData name="Abdelrhman Z Gaafar" userId="727f7c06-4644-461f-a89c-178d40a3c8fc" providerId="ADAL" clId="{129EEE34-CDC5-4E95-B9E8-364423CDAA1A}" dt="2022-03-24T09:00:56.628" v="129" actId="22"/>
        <pc:sldMkLst>
          <pc:docMk/>
          <pc:sldMk cId="1443874164" sldId="276"/>
        </pc:sldMkLst>
        <pc:picChg chg="add del">
          <ac:chgData name="Abdelrhman Z Gaafar" userId="727f7c06-4644-461f-a89c-178d40a3c8fc" providerId="ADAL" clId="{129EEE34-CDC5-4E95-B9E8-364423CDAA1A}" dt="2022-03-24T09:00:56.628" v="129" actId="22"/>
          <ac:picMkLst>
            <pc:docMk/>
            <pc:sldMk cId="1443874164" sldId="276"/>
            <ac:picMk id="5" creationId="{A9B65AE8-D1D5-4788-AEF1-2D93ADFD13B9}"/>
          </ac:picMkLst>
        </pc:picChg>
      </pc:sldChg>
      <pc:sldChg chg="addSp delSp modSp mod">
        <pc:chgData name="Abdelrhman Z Gaafar" userId="727f7c06-4644-461f-a89c-178d40a3c8fc" providerId="ADAL" clId="{129EEE34-CDC5-4E95-B9E8-364423CDAA1A}" dt="2022-03-24T08:48:40.109" v="32" actId="1076"/>
        <pc:sldMkLst>
          <pc:docMk/>
          <pc:sldMk cId="1026761716" sldId="277"/>
        </pc:sldMkLst>
        <pc:grpChg chg="del">
          <ac:chgData name="Abdelrhman Z Gaafar" userId="727f7c06-4644-461f-a89c-178d40a3c8fc" providerId="ADAL" clId="{129EEE34-CDC5-4E95-B9E8-364423CDAA1A}" dt="2022-03-24T08:48:21.209" v="28" actId="478"/>
          <ac:grpSpMkLst>
            <pc:docMk/>
            <pc:sldMk cId="1026761716" sldId="277"/>
            <ac:grpSpMk id="9" creationId="{B7B7CCAE-A0E7-44AF-9737-D57EE9ABEC46}"/>
          </ac:grpSpMkLst>
        </pc:grpChg>
        <pc:picChg chg="add mod">
          <ac:chgData name="Abdelrhman Z Gaafar" userId="727f7c06-4644-461f-a89c-178d40a3c8fc" providerId="ADAL" clId="{129EEE34-CDC5-4E95-B9E8-364423CDAA1A}" dt="2022-03-24T08:48:40.109" v="32" actId="1076"/>
          <ac:picMkLst>
            <pc:docMk/>
            <pc:sldMk cId="1026761716" sldId="277"/>
            <ac:picMk id="3" creationId="{96A17D1D-9731-482A-9D48-465EE82082B9}"/>
          </ac:picMkLst>
        </pc:picChg>
        <pc:picChg chg="del">
          <ac:chgData name="Abdelrhman Z Gaafar" userId="727f7c06-4644-461f-a89c-178d40a3c8fc" providerId="ADAL" clId="{129EEE34-CDC5-4E95-B9E8-364423CDAA1A}" dt="2022-03-24T08:48:21.209" v="28" actId="478"/>
          <ac:picMkLst>
            <pc:docMk/>
            <pc:sldMk cId="1026761716" sldId="277"/>
            <ac:picMk id="4" creationId="{E82252D0-BF84-4B64-AF6F-E1E73C081927}"/>
          </ac:picMkLst>
        </pc:picChg>
      </pc:sldChg>
      <pc:sldChg chg="addSp delSp modSp mod">
        <pc:chgData name="Abdelrhman Z Gaafar" userId="727f7c06-4644-461f-a89c-178d40a3c8fc" providerId="ADAL" clId="{129EEE34-CDC5-4E95-B9E8-364423CDAA1A}" dt="2022-03-24T08:55:18.303" v="79"/>
        <pc:sldMkLst>
          <pc:docMk/>
          <pc:sldMk cId="3217790016" sldId="278"/>
        </pc:sldMkLst>
        <pc:grpChg chg="del">
          <ac:chgData name="Abdelrhman Z Gaafar" userId="727f7c06-4644-461f-a89c-178d40a3c8fc" providerId="ADAL" clId="{129EEE34-CDC5-4E95-B9E8-364423CDAA1A}" dt="2022-03-24T08:55:07.190" v="73" actId="478"/>
          <ac:grpSpMkLst>
            <pc:docMk/>
            <pc:sldMk cId="3217790016" sldId="278"/>
            <ac:grpSpMk id="12" creationId="{976D9EED-A068-4616-AFA4-01867C7F7B6B}"/>
          </ac:grpSpMkLst>
        </pc:grpChg>
        <pc:picChg chg="add mod">
          <ac:chgData name="Abdelrhman Z Gaafar" userId="727f7c06-4644-461f-a89c-178d40a3c8fc" providerId="ADAL" clId="{129EEE34-CDC5-4E95-B9E8-364423CDAA1A}" dt="2022-03-24T08:55:12.494" v="77" actId="1076"/>
          <ac:picMkLst>
            <pc:docMk/>
            <pc:sldMk cId="3217790016" sldId="278"/>
            <ac:picMk id="3" creationId="{7CAE11CD-A312-4A6D-BE1A-FF61DA181A73}"/>
          </ac:picMkLst>
        </pc:picChg>
        <pc:picChg chg="add mod">
          <ac:chgData name="Abdelrhman Z Gaafar" userId="727f7c06-4644-461f-a89c-178d40a3c8fc" providerId="ADAL" clId="{129EEE34-CDC5-4E95-B9E8-364423CDAA1A}" dt="2022-03-24T08:55:18.303" v="79"/>
          <ac:picMkLst>
            <pc:docMk/>
            <pc:sldMk cId="3217790016" sldId="278"/>
            <ac:picMk id="9" creationId="{029628D9-218F-4192-BEFB-0DE21DC4A9BB}"/>
          </ac:picMkLst>
        </pc:picChg>
        <pc:picChg chg="del">
          <ac:chgData name="Abdelrhman Z Gaafar" userId="727f7c06-4644-461f-a89c-178d40a3c8fc" providerId="ADAL" clId="{129EEE34-CDC5-4E95-B9E8-364423CDAA1A}" dt="2022-03-24T08:55:07.190" v="73" actId="478"/>
          <ac:picMkLst>
            <pc:docMk/>
            <pc:sldMk cId="3217790016" sldId="278"/>
            <ac:picMk id="14" creationId="{954DEA85-15F0-41FC-81FB-59BB70ECA32D}"/>
          </ac:picMkLst>
        </pc:picChg>
        <pc:picChg chg="del">
          <ac:chgData name="Abdelrhman Z Gaafar" userId="727f7c06-4644-461f-a89c-178d40a3c8fc" providerId="ADAL" clId="{129EEE34-CDC5-4E95-B9E8-364423CDAA1A}" dt="2022-03-24T08:55:07.190" v="73" actId="478"/>
          <ac:picMkLst>
            <pc:docMk/>
            <pc:sldMk cId="3217790016" sldId="278"/>
            <ac:picMk id="15" creationId="{3BBEFC3B-83E4-435F-9F1C-7108FA91E3AB}"/>
          </ac:picMkLst>
        </pc:picChg>
      </pc:sldChg>
      <pc:sldChg chg="addSp delSp modSp mod">
        <pc:chgData name="Abdelrhman Z Gaafar" userId="727f7c06-4644-461f-a89c-178d40a3c8fc" providerId="ADAL" clId="{129EEE34-CDC5-4E95-B9E8-364423CDAA1A}" dt="2022-03-24T08:49:02.361" v="37" actId="14100"/>
        <pc:sldMkLst>
          <pc:docMk/>
          <pc:sldMk cId="2826806245" sldId="279"/>
        </pc:sldMkLst>
        <pc:picChg chg="add mod">
          <ac:chgData name="Abdelrhman Z Gaafar" userId="727f7c06-4644-461f-a89c-178d40a3c8fc" providerId="ADAL" clId="{129EEE34-CDC5-4E95-B9E8-364423CDAA1A}" dt="2022-03-24T08:49:02.361" v="37" actId="14100"/>
          <ac:picMkLst>
            <pc:docMk/>
            <pc:sldMk cId="2826806245" sldId="279"/>
            <ac:picMk id="3" creationId="{36B7ACE4-15B1-4F11-AF6A-6741A55A2364}"/>
          </ac:picMkLst>
        </pc:picChg>
        <pc:picChg chg="del">
          <ac:chgData name="Abdelrhman Z Gaafar" userId="727f7c06-4644-461f-a89c-178d40a3c8fc" providerId="ADAL" clId="{129EEE34-CDC5-4E95-B9E8-364423CDAA1A}" dt="2022-03-24T08:48:45.778" v="33" actId="478"/>
          <ac:picMkLst>
            <pc:docMk/>
            <pc:sldMk cId="2826806245" sldId="279"/>
            <ac:picMk id="6" creationId="{3CA67A86-8FBD-4D36-9EB6-14B049AAF023}"/>
          </ac:picMkLst>
        </pc:picChg>
      </pc:sldChg>
      <pc:sldChg chg="addSp delSp modSp mod ord">
        <pc:chgData name="Abdelrhman Z Gaafar" userId="727f7c06-4644-461f-a89c-178d40a3c8fc" providerId="ADAL" clId="{129EEE34-CDC5-4E95-B9E8-364423CDAA1A}" dt="2022-03-24T08:55:31.632" v="84" actId="14100"/>
        <pc:sldMkLst>
          <pc:docMk/>
          <pc:sldMk cId="3055568558" sldId="280"/>
        </pc:sldMkLst>
        <pc:picChg chg="add del mod modCrop">
          <ac:chgData name="Abdelrhman Z Gaafar" userId="727f7c06-4644-461f-a89c-178d40a3c8fc" providerId="ADAL" clId="{129EEE34-CDC5-4E95-B9E8-364423CDAA1A}" dt="2022-03-24T08:55:15.216" v="78" actId="21"/>
          <ac:picMkLst>
            <pc:docMk/>
            <pc:sldMk cId="3055568558" sldId="280"/>
            <ac:picMk id="3" creationId="{4CC639EA-454A-4C56-9839-985033302709}"/>
          </ac:picMkLst>
        </pc:picChg>
        <pc:picChg chg="add del mod">
          <ac:chgData name="Abdelrhman Z Gaafar" userId="727f7c06-4644-461f-a89c-178d40a3c8fc" providerId="ADAL" clId="{129EEE34-CDC5-4E95-B9E8-364423CDAA1A}" dt="2022-03-24T08:53:58.326" v="67" actId="478"/>
          <ac:picMkLst>
            <pc:docMk/>
            <pc:sldMk cId="3055568558" sldId="280"/>
            <ac:picMk id="5" creationId="{84E1FC24-D284-44E3-A653-9F7A3FADF8A3}"/>
          </ac:picMkLst>
        </pc:picChg>
        <pc:picChg chg="del">
          <ac:chgData name="Abdelrhman Z Gaafar" userId="727f7c06-4644-461f-a89c-178d40a3c8fc" providerId="ADAL" clId="{129EEE34-CDC5-4E95-B9E8-364423CDAA1A}" dt="2022-03-24T08:49:08.593" v="38" actId="478"/>
          <ac:picMkLst>
            <pc:docMk/>
            <pc:sldMk cId="3055568558" sldId="280"/>
            <ac:picMk id="6" creationId="{F7CB5381-68EF-4BC0-95F4-CF7D6C50BFA6}"/>
          </ac:picMkLst>
        </pc:picChg>
        <pc:picChg chg="add del mod">
          <ac:chgData name="Abdelrhman Z Gaafar" userId="727f7c06-4644-461f-a89c-178d40a3c8fc" providerId="ADAL" clId="{129EEE34-CDC5-4E95-B9E8-364423CDAA1A}" dt="2022-03-24T08:53:48.293" v="66" actId="478"/>
          <ac:picMkLst>
            <pc:docMk/>
            <pc:sldMk cId="3055568558" sldId="280"/>
            <ac:picMk id="8" creationId="{7A8713F0-DA7D-45BC-B637-E38DA971A497}"/>
          </ac:picMkLst>
        </pc:picChg>
        <pc:picChg chg="add del mod">
          <ac:chgData name="Abdelrhman Z Gaafar" userId="727f7c06-4644-461f-a89c-178d40a3c8fc" providerId="ADAL" clId="{129EEE34-CDC5-4E95-B9E8-364423CDAA1A}" dt="2022-03-24T08:53:48.293" v="66" actId="478"/>
          <ac:picMkLst>
            <pc:docMk/>
            <pc:sldMk cId="3055568558" sldId="280"/>
            <ac:picMk id="10" creationId="{922D632C-AA4D-4C9C-ABF7-2BBAC6B023D8}"/>
          </ac:picMkLst>
        </pc:picChg>
        <pc:picChg chg="add mod modCrop">
          <ac:chgData name="Abdelrhman Z Gaafar" userId="727f7c06-4644-461f-a89c-178d40a3c8fc" providerId="ADAL" clId="{129EEE34-CDC5-4E95-B9E8-364423CDAA1A}" dt="2022-03-24T08:55:31.632" v="84" actId="14100"/>
          <ac:picMkLst>
            <pc:docMk/>
            <pc:sldMk cId="3055568558" sldId="280"/>
            <ac:picMk id="12" creationId="{5DA9597A-37F0-4228-9441-3F98DBFDEFEB}"/>
          </ac:picMkLst>
        </pc:picChg>
      </pc:sldChg>
      <pc:sldChg chg="addSp delSp modSp mod">
        <pc:chgData name="Abdelrhman Z Gaafar" userId="727f7c06-4644-461f-a89c-178d40a3c8fc" providerId="ADAL" clId="{129EEE34-CDC5-4E95-B9E8-364423CDAA1A}" dt="2022-03-24T08:58:05.846" v="108" actId="14100"/>
        <pc:sldMkLst>
          <pc:docMk/>
          <pc:sldMk cId="2765251878" sldId="282"/>
        </pc:sldMkLst>
        <pc:picChg chg="add mod">
          <ac:chgData name="Abdelrhman Z Gaafar" userId="727f7c06-4644-461f-a89c-178d40a3c8fc" providerId="ADAL" clId="{129EEE34-CDC5-4E95-B9E8-364423CDAA1A}" dt="2022-03-24T08:58:05.846" v="108" actId="14100"/>
          <ac:picMkLst>
            <pc:docMk/>
            <pc:sldMk cId="2765251878" sldId="282"/>
            <ac:picMk id="3" creationId="{94DBCC23-7463-4903-A5E1-410E2321BAFF}"/>
          </ac:picMkLst>
        </pc:picChg>
        <pc:picChg chg="del">
          <ac:chgData name="Abdelrhman Z Gaafar" userId="727f7c06-4644-461f-a89c-178d40a3c8fc" providerId="ADAL" clId="{129EEE34-CDC5-4E95-B9E8-364423CDAA1A}" dt="2022-03-24T08:56:49.383" v="91" actId="478"/>
          <ac:picMkLst>
            <pc:docMk/>
            <pc:sldMk cId="2765251878" sldId="282"/>
            <ac:picMk id="5" creationId="{C173D621-615C-453A-A91B-D71F53665E12}"/>
          </ac:picMkLst>
        </pc:picChg>
      </pc:sldChg>
      <pc:sldChg chg="addSp delSp modSp mod">
        <pc:chgData name="Abdelrhman Z Gaafar" userId="727f7c06-4644-461f-a89c-178d40a3c8fc" providerId="ADAL" clId="{129EEE34-CDC5-4E95-B9E8-364423CDAA1A}" dt="2022-03-24T08:57:53.035" v="105" actId="14100"/>
        <pc:sldMkLst>
          <pc:docMk/>
          <pc:sldMk cId="1233562473" sldId="283"/>
        </pc:sldMkLst>
        <pc:picChg chg="add mod">
          <ac:chgData name="Abdelrhman Z Gaafar" userId="727f7c06-4644-461f-a89c-178d40a3c8fc" providerId="ADAL" clId="{129EEE34-CDC5-4E95-B9E8-364423CDAA1A}" dt="2022-03-24T08:57:53.035" v="105" actId="14100"/>
          <ac:picMkLst>
            <pc:docMk/>
            <pc:sldMk cId="1233562473" sldId="283"/>
            <ac:picMk id="3" creationId="{2DD81414-BD8D-4639-A5FD-213B5C6E8EC2}"/>
          </ac:picMkLst>
        </pc:picChg>
        <pc:picChg chg="del">
          <ac:chgData name="Abdelrhman Z Gaafar" userId="727f7c06-4644-461f-a89c-178d40a3c8fc" providerId="ADAL" clId="{129EEE34-CDC5-4E95-B9E8-364423CDAA1A}" dt="2022-03-24T08:57:42.001" v="97" actId="478"/>
          <ac:picMkLst>
            <pc:docMk/>
            <pc:sldMk cId="1233562473" sldId="283"/>
            <ac:picMk id="4" creationId="{39CB4D5C-1970-4A8F-99C2-5F73EECFCCCF}"/>
          </ac:picMkLst>
        </pc:picChg>
        <pc:picChg chg="del">
          <ac:chgData name="Abdelrhman Z Gaafar" userId="727f7c06-4644-461f-a89c-178d40a3c8fc" providerId="ADAL" clId="{129EEE34-CDC5-4E95-B9E8-364423CDAA1A}" dt="2022-03-24T08:57:42.542" v="98" actId="478"/>
          <ac:picMkLst>
            <pc:docMk/>
            <pc:sldMk cId="1233562473" sldId="283"/>
            <ac:picMk id="6" creationId="{5DC58D70-151B-4429-9A57-6232FBF487BC}"/>
          </ac:picMkLst>
        </pc:picChg>
      </pc:sldChg>
      <pc:sldChg chg="addSp delSp modSp mod">
        <pc:chgData name="Abdelrhman Z Gaafar" userId="727f7c06-4644-461f-a89c-178d40a3c8fc" providerId="ADAL" clId="{129EEE34-CDC5-4E95-B9E8-364423CDAA1A}" dt="2022-03-24T09:00:32.700" v="126" actId="14100"/>
        <pc:sldMkLst>
          <pc:docMk/>
          <pc:sldMk cId="2812727832" sldId="284"/>
        </pc:sldMkLst>
        <pc:picChg chg="add mod">
          <ac:chgData name="Abdelrhman Z Gaafar" userId="727f7c06-4644-461f-a89c-178d40a3c8fc" providerId="ADAL" clId="{129EEE34-CDC5-4E95-B9E8-364423CDAA1A}" dt="2022-03-24T08:58:50.205" v="118" actId="14100"/>
          <ac:picMkLst>
            <pc:docMk/>
            <pc:sldMk cId="2812727832" sldId="284"/>
            <ac:picMk id="3" creationId="{00442350-BAD6-44B1-BBD5-16B163474305}"/>
          </ac:picMkLst>
        </pc:picChg>
        <pc:picChg chg="del">
          <ac:chgData name="Abdelrhman Z Gaafar" userId="727f7c06-4644-461f-a89c-178d40a3c8fc" providerId="ADAL" clId="{129EEE34-CDC5-4E95-B9E8-364423CDAA1A}" dt="2022-03-24T08:58:37.170" v="115" actId="478"/>
          <ac:picMkLst>
            <pc:docMk/>
            <pc:sldMk cId="2812727832" sldId="284"/>
            <ac:picMk id="4" creationId="{FAC6F7AB-3FAB-4ABA-AD72-7184F19EFFA6}"/>
          </ac:picMkLst>
        </pc:picChg>
        <pc:picChg chg="add mod modCrop">
          <ac:chgData name="Abdelrhman Z Gaafar" userId="727f7c06-4644-461f-a89c-178d40a3c8fc" providerId="ADAL" clId="{129EEE34-CDC5-4E95-B9E8-364423CDAA1A}" dt="2022-03-24T09:00:32.700" v="126" actId="14100"/>
          <ac:picMkLst>
            <pc:docMk/>
            <pc:sldMk cId="2812727832" sldId="284"/>
            <ac:picMk id="6" creationId="{DDFB8154-C9C6-498F-AA84-ED5A32794054}"/>
          </ac:picMkLst>
        </pc:picChg>
      </pc:sldChg>
      <pc:sldChg chg="addSp delSp modSp mod">
        <pc:chgData name="Abdelrhman Z Gaafar" userId="727f7c06-4644-461f-a89c-178d40a3c8fc" providerId="ADAL" clId="{129EEE34-CDC5-4E95-B9E8-364423CDAA1A}" dt="2022-03-24T08:58:33.499" v="114" actId="1076"/>
        <pc:sldMkLst>
          <pc:docMk/>
          <pc:sldMk cId="792535174" sldId="286"/>
        </pc:sldMkLst>
        <pc:grpChg chg="del">
          <ac:chgData name="Abdelrhman Z Gaafar" userId="727f7c06-4644-461f-a89c-178d40a3c8fc" providerId="ADAL" clId="{129EEE34-CDC5-4E95-B9E8-364423CDAA1A}" dt="2022-03-24T08:58:13.895" v="109" actId="478"/>
          <ac:grpSpMkLst>
            <pc:docMk/>
            <pc:sldMk cId="792535174" sldId="286"/>
            <ac:grpSpMk id="11" creationId="{4B802897-9984-400B-888A-7FCB32AFB473}"/>
          </ac:grpSpMkLst>
        </pc:grpChg>
        <pc:picChg chg="add mod">
          <ac:chgData name="Abdelrhman Z Gaafar" userId="727f7c06-4644-461f-a89c-178d40a3c8fc" providerId="ADAL" clId="{129EEE34-CDC5-4E95-B9E8-364423CDAA1A}" dt="2022-03-24T08:58:33.499" v="114" actId="1076"/>
          <ac:picMkLst>
            <pc:docMk/>
            <pc:sldMk cId="792535174" sldId="286"/>
            <ac:picMk id="3" creationId="{8521D948-154E-4386-9A6E-49B49F77C319}"/>
          </ac:picMkLst>
        </pc:picChg>
      </pc:sldChg>
      <pc:sldChg chg="addSp delSp modSp del mod">
        <pc:chgData name="Abdelrhman Z Gaafar" userId="727f7c06-4644-461f-a89c-178d40a3c8fc" providerId="ADAL" clId="{129EEE34-CDC5-4E95-B9E8-364423CDAA1A}" dt="2022-03-24T09:23:56.877" v="215" actId="47"/>
        <pc:sldMkLst>
          <pc:docMk/>
          <pc:sldMk cId="1034279222" sldId="287"/>
        </pc:sldMkLst>
        <pc:picChg chg="del">
          <ac:chgData name="Abdelrhman Z Gaafar" userId="727f7c06-4644-461f-a89c-178d40a3c8fc" providerId="ADAL" clId="{129EEE34-CDC5-4E95-B9E8-364423CDAA1A}" dt="2022-03-24T09:00:44.166" v="127" actId="478"/>
          <ac:picMkLst>
            <pc:docMk/>
            <pc:sldMk cId="1034279222" sldId="287"/>
            <ac:picMk id="3" creationId="{77018B94-41A3-4874-8A6A-A0B49C9682C0}"/>
          </ac:picMkLst>
        </pc:picChg>
        <pc:picChg chg="add mod">
          <ac:chgData name="Abdelrhman Z Gaafar" userId="727f7c06-4644-461f-a89c-178d40a3c8fc" providerId="ADAL" clId="{129EEE34-CDC5-4E95-B9E8-364423CDAA1A}" dt="2022-03-24T09:01:40.371" v="133" actId="1076"/>
          <ac:picMkLst>
            <pc:docMk/>
            <pc:sldMk cId="1034279222" sldId="287"/>
            <ac:picMk id="4" creationId="{42021366-377D-4590-BD42-EBD366A080C2}"/>
          </ac:picMkLst>
        </pc:picChg>
      </pc:sldChg>
      <pc:sldChg chg="addSp delSp modSp mod">
        <pc:chgData name="Abdelrhman Z Gaafar" userId="727f7c06-4644-461f-a89c-178d40a3c8fc" providerId="ADAL" clId="{129EEE34-CDC5-4E95-B9E8-364423CDAA1A}" dt="2022-03-24T09:02:12.259" v="138" actId="1076"/>
        <pc:sldMkLst>
          <pc:docMk/>
          <pc:sldMk cId="2929186683" sldId="288"/>
        </pc:sldMkLst>
        <pc:picChg chg="del">
          <ac:chgData name="Abdelrhman Z Gaafar" userId="727f7c06-4644-461f-a89c-178d40a3c8fc" providerId="ADAL" clId="{129EEE34-CDC5-4E95-B9E8-364423CDAA1A}" dt="2022-03-24T09:01:43.646" v="134" actId="478"/>
          <ac:picMkLst>
            <pc:docMk/>
            <pc:sldMk cId="2929186683" sldId="288"/>
            <ac:picMk id="3" creationId="{A31AB69E-6C81-433C-B071-3579704A8DA9}"/>
          </ac:picMkLst>
        </pc:picChg>
        <pc:picChg chg="add mod">
          <ac:chgData name="Abdelrhman Z Gaafar" userId="727f7c06-4644-461f-a89c-178d40a3c8fc" providerId="ADAL" clId="{129EEE34-CDC5-4E95-B9E8-364423CDAA1A}" dt="2022-03-24T09:02:12.259" v="138" actId="1076"/>
          <ac:picMkLst>
            <pc:docMk/>
            <pc:sldMk cId="2929186683" sldId="288"/>
            <ac:picMk id="4" creationId="{8A9BC03D-1BFE-46CC-B0C1-A49DA30BCF1E}"/>
          </ac:picMkLst>
        </pc:picChg>
      </pc:sldChg>
      <pc:sldChg chg="addSp delSp modSp mod">
        <pc:chgData name="Abdelrhman Z Gaafar" userId="727f7c06-4644-461f-a89c-178d40a3c8fc" providerId="ADAL" clId="{129EEE34-CDC5-4E95-B9E8-364423CDAA1A}" dt="2022-03-24T09:04:55.442" v="145" actId="1076"/>
        <pc:sldMkLst>
          <pc:docMk/>
          <pc:sldMk cId="3024259210" sldId="289"/>
        </pc:sldMkLst>
        <pc:picChg chg="del">
          <ac:chgData name="Abdelrhman Z Gaafar" userId="727f7c06-4644-461f-a89c-178d40a3c8fc" providerId="ADAL" clId="{129EEE34-CDC5-4E95-B9E8-364423CDAA1A}" dt="2022-03-24T09:02:16.403" v="139" actId="478"/>
          <ac:picMkLst>
            <pc:docMk/>
            <pc:sldMk cId="3024259210" sldId="289"/>
            <ac:picMk id="3" creationId="{67F2E7C5-D001-4BE3-B6B9-0E9D1759E0D7}"/>
          </ac:picMkLst>
        </pc:picChg>
        <pc:picChg chg="add mod">
          <ac:chgData name="Abdelrhman Z Gaafar" userId="727f7c06-4644-461f-a89c-178d40a3c8fc" providerId="ADAL" clId="{129EEE34-CDC5-4E95-B9E8-364423CDAA1A}" dt="2022-03-24T09:04:55.442" v="145" actId="1076"/>
          <ac:picMkLst>
            <pc:docMk/>
            <pc:sldMk cId="3024259210" sldId="289"/>
            <ac:picMk id="4" creationId="{4EDB3DFF-2EEB-482E-9575-5E83E8EA2D12}"/>
          </ac:picMkLst>
        </pc:picChg>
      </pc:sldChg>
      <pc:sldChg chg="addSp delSp modSp mod">
        <pc:chgData name="Abdelrhman Z Gaafar" userId="727f7c06-4644-461f-a89c-178d40a3c8fc" providerId="ADAL" clId="{129EEE34-CDC5-4E95-B9E8-364423CDAA1A}" dt="2022-03-24T09:05:11.619" v="150" actId="1076"/>
        <pc:sldMkLst>
          <pc:docMk/>
          <pc:sldMk cId="1533370914" sldId="290"/>
        </pc:sldMkLst>
        <pc:picChg chg="add mod">
          <ac:chgData name="Abdelrhman Z Gaafar" userId="727f7c06-4644-461f-a89c-178d40a3c8fc" providerId="ADAL" clId="{129EEE34-CDC5-4E95-B9E8-364423CDAA1A}" dt="2022-03-24T09:05:11.619" v="150" actId="1076"/>
          <ac:picMkLst>
            <pc:docMk/>
            <pc:sldMk cId="1533370914" sldId="290"/>
            <ac:picMk id="3" creationId="{1B046B68-FB06-4FEC-90A3-4F33BEB2E1A7}"/>
          </ac:picMkLst>
        </pc:picChg>
        <pc:picChg chg="del">
          <ac:chgData name="Abdelrhman Z Gaafar" userId="727f7c06-4644-461f-a89c-178d40a3c8fc" providerId="ADAL" clId="{129EEE34-CDC5-4E95-B9E8-364423CDAA1A}" dt="2022-03-24T09:05:02.667" v="146" actId="478"/>
          <ac:picMkLst>
            <pc:docMk/>
            <pc:sldMk cId="1533370914" sldId="290"/>
            <ac:picMk id="4" creationId="{CC7BEB9B-8162-4DF1-9BDB-18AE240B203E}"/>
          </ac:picMkLst>
        </pc:picChg>
        <pc:picChg chg="del">
          <ac:chgData name="Abdelrhman Z Gaafar" userId="727f7c06-4644-461f-a89c-178d40a3c8fc" providerId="ADAL" clId="{129EEE34-CDC5-4E95-B9E8-364423CDAA1A}" dt="2022-03-24T09:05:02.667" v="146" actId="478"/>
          <ac:picMkLst>
            <pc:docMk/>
            <pc:sldMk cId="1533370914" sldId="290"/>
            <ac:picMk id="5" creationId="{DB5935FD-960E-4510-B823-BB1DADDC47E2}"/>
          </ac:picMkLst>
        </pc:picChg>
      </pc:sldChg>
      <pc:sldChg chg="addSp delSp modSp mod">
        <pc:chgData name="Abdelrhman Z Gaafar" userId="727f7c06-4644-461f-a89c-178d40a3c8fc" providerId="ADAL" clId="{129EEE34-CDC5-4E95-B9E8-364423CDAA1A}" dt="2022-03-24T09:16:49.121" v="197" actId="1076"/>
        <pc:sldMkLst>
          <pc:docMk/>
          <pc:sldMk cId="3688080308" sldId="291"/>
        </pc:sldMkLst>
        <pc:picChg chg="add mod">
          <ac:chgData name="Abdelrhman Z Gaafar" userId="727f7c06-4644-461f-a89c-178d40a3c8fc" providerId="ADAL" clId="{129EEE34-CDC5-4E95-B9E8-364423CDAA1A}" dt="2022-03-24T09:10:27.248" v="171" actId="1076"/>
          <ac:picMkLst>
            <pc:docMk/>
            <pc:sldMk cId="3688080308" sldId="291"/>
            <ac:picMk id="3" creationId="{4E5F621A-BE47-4A78-81DC-2AAFCCD1A254}"/>
          </ac:picMkLst>
        </pc:picChg>
        <pc:picChg chg="del">
          <ac:chgData name="Abdelrhman Z Gaafar" userId="727f7c06-4644-461f-a89c-178d40a3c8fc" providerId="ADAL" clId="{129EEE34-CDC5-4E95-B9E8-364423CDAA1A}" dt="2022-03-24T09:05:19.162" v="151" actId="478"/>
          <ac:picMkLst>
            <pc:docMk/>
            <pc:sldMk cId="3688080308" sldId="291"/>
            <ac:picMk id="5" creationId="{641A1190-1388-4810-A01C-EFB17152FECA}"/>
          </ac:picMkLst>
        </pc:picChg>
        <pc:picChg chg="add del mod">
          <ac:chgData name="Abdelrhman Z Gaafar" userId="727f7c06-4644-461f-a89c-178d40a3c8fc" providerId="ADAL" clId="{129EEE34-CDC5-4E95-B9E8-364423CDAA1A}" dt="2022-03-24T09:09:57.729" v="163" actId="478"/>
          <ac:picMkLst>
            <pc:docMk/>
            <pc:sldMk cId="3688080308" sldId="291"/>
            <ac:picMk id="6" creationId="{E4E2C24E-8160-4D95-B1B1-DE218EB33DE0}"/>
          </ac:picMkLst>
        </pc:picChg>
        <pc:picChg chg="del">
          <ac:chgData name="Abdelrhman Z Gaafar" userId="727f7c06-4644-461f-a89c-178d40a3c8fc" providerId="ADAL" clId="{129EEE34-CDC5-4E95-B9E8-364423CDAA1A}" dt="2022-03-24T09:05:19.162" v="151" actId="478"/>
          <ac:picMkLst>
            <pc:docMk/>
            <pc:sldMk cId="3688080308" sldId="291"/>
            <ac:picMk id="7" creationId="{56A9545A-ED65-42B8-A65E-41B4FCEFC2DE}"/>
          </ac:picMkLst>
        </pc:picChg>
        <pc:picChg chg="add mod">
          <ac:chgData name="Abdelrhman Z Gaafar" userId="727f7c06-4644-461f-a89c-178d40a3c8fc" providerId="ADAL" clId="{129EEE34-CDC5-4E95-B9E8-364423CDAA1A}" dt="2022-03-24T09:15:40.438" v="180" actId="1076"/>
          <ac:picMkLst>
            <pc:docMk/>
            <pc:sldMk cId="3688080308" sldId="291"/>
            <ac:picMk id="9" creationId="{BA9A1B93-EE63-4561-930C-4900EE990E1F}"/>
          </ac:picMkLst>
        </pc:picChg>
        <pc:picChg chg="add del mod">
          <ac:chgData name="Abdelrhman Z Gaafar" userId="727f7c06-4644-461f-a89c-178d40a3c8fc" providerId="ADAL" clId="{129EEE34-CDC5-4E95-B9E8-364423CDAA1A}" dt="2022-03-24T09:11:04.763" v="172" actId="478"/>
          <ac:picMkLst>
            <pc:docMk/>
            <pc:sldMk cId="3688080308" sldId="291"/>
            <ac:picMk id="11" creationId="{74E54CAD-F7B4-4E5F-8ACC-874CB637CF1D}"/>
          </ac:picMkLst>
        </pc:picChg>
        <pc:picChg chg="add mod">
          <ac:chgData name="Abdelrhman Z Gaafar" userId="727f7c06-4644-461f-a89c-178d40a3c8fc" providerId="ADAL" clId="{129EEE34-CDC5-4E95-B9E8-364423CDAA1A}" dt="2022-03-24T09:15:40.438" v="180" actId="1076"/>
          <ac:picMkLst>
            <pc:docMk/>
            <pc:sldMk cId="3688080308" sldId="291"/>
            <ac:picMk id="13" creationId="{ED0BF496-18C1-4F1D-BC8E-8A626597FD47}"/>
          </ac:picMkLst>
        </pc:picChg>
        <pc:picChg chg="add del mod">
          <ac:chgData name="Abdelrhman Z Gaafar" userId="727f7c06-4644-461f-a89c-178d40a3c8fc" providerId="ADAL" clId="{129EEE34-CDC5-4E95-B9E8-364423CDAA1A}" dt="2022-03-24T09:16:29.953" v="191" actId="21"/>
          <ac:picMkLst>
            <pc:docMk/>
            <pc:sldMk cId="3688080308" sldId="291"/>
            <ac:picMk id="15" creationId="{CF46FDE3-F97F-4606-9AA7-5E04DDEC54D5}"/>
          </ac:picMkLst>
        </pc:picChg>
        <pc:picChg chg="add mod">
          <ac:chgData name="Abdelrhman Z Gaafar" userId="727f7c06-4644-461f-a89c-178d40a3c8fc" providerId="ADAL" clId="{129EEE34-CDC5-4E95-B9E8-364423CDAA1A}" dt="2022-03-24T09:16:49.121" v="197" actId="1076"/>
          <ac:picMkLst>
            <pc:docMk/>
            <pc:sldMk cId="3688080308" sldId="291"/>
            <ac:picMk id="16" creationId="{9ACBF5FF-5C54-49B5-8C29-C40D569188C5}"/>
          </ac:picMkLst>
        </pc:picChg>
      </pc:sldChg>
      <pc:sldChg chg="addSp delSp modSp mod">
        <pc:chgData name="Abdelrhman Z Gaafar" userId="727f7c06-4644-461f-a89c-178d40a3c8fc" providerId="ADAL" clId="{129EEE34-CDC5-4E95-B9E8-364423CDAA1A}" dt="2022-03-24T09:17:00.623" v="200" actId="1076"/>
        <pc:sldMkLst>
          <pc:docMk/>
          <pc:sldMk cId="1078399381" sldId="292"/>
        </pc:sldMkLst>
        <pc:picChg chg="del">
          <ac:chgData name="Abdelrhman Z Gaafar" userId="727f7c06-4644-461f-a89c-178d40a3c8fc" providerId="ADAL" clId="{129EEE34-CDC5-4E95-B9E8-364423CDAA1A}" dt="2022-03-24T09:15:53.861" v="183" actId="478"/>
          <ac:picMkLst>
            <pc:docMk/>
            <pc:sldMk cId="1078399381" sldId="292"/>
            <ac:picMk id="3" creationId="{473860D2-1A7D-4A55-A1A3-A7DBDF24157A}"/>
          </ac:picMkLst>
        </pc:picChg>
        <pc:picChg chg="add mod">
          <ac:chgData name="Abdelrhman Z Gaafar" userId="727f7c06-4644-461f-a89c-178d40a3c8fc" providerId="ADAL" clId="{129EEE34-CDC5-4E95-B9E8-364423CDAA1A}" dt="2022-03-24T09:17:00.623" v="200" actId="1076"/>
          <ac:picMkLst>
            <pc:docMk/>
            <pc:sldMk cId="1078399381" sldId="292"/>
            <ac:picMk id="4" creationId="{8BAC7D6E-F181-4812-BAB8-5AE750DC82F0}"/>
          </ac:picMkLst>
        </pc:picChg>
        <pc:picChg chg="add del mod">
          <ac:chgData name="Abdelrhman Z Gaafar" userId="727f7c06-4644-461f-a89c-178d40a3c8fc" providerId="ADAL" clId="{129EEE34-CDC5-4E95-B9E8-364423CDAA1A}" dt="2022-03-24T09:16:45.451" v="195" actId="21"/>
          <ac:picMkLst>
            <pc:docMk/>
            <pc:sldMk cId="1078399381" sldId="292"/>
            <ac:picMk id="5" creationId="{52CC47BF-3884-4567-8A5F-B65DC5980DEF}"/>
          </ac:picMkLst>
        </pc:picChg>
      </pc:sldChg>
      <pc:sldChg chg="addSp delSp modSp mod">
        <pc:chgData name="Abdelrhman Z Gaafar" userId="727f7c06-4644-461f-a89c-178d40a3c8fc" providerId="ADAL" clId="{129EEE34-CDC5-4E95-B9E8-364423CDAA1A}" dt="2022-03-24T09:17:34.805" v="207" actId="1076"/>
        <pc:sldMkLst>
          <pc:docMk/>
          <pc:sldMk cId="477512128" sldId="293"/>
        </pc:sldMkLst>
        <pc:picChg chg="del">
          <ac:chgData name="Abdelrhman Z Gaafar" userId="727f7c06-4644-461f-a89c-178d40a3c8fc" providerId="ADAL" clId="{129EEE34-CDC5-4E95-B9E8-364423CDAA1A}" dt="2022-03-24T09:17:21.336" v="201" actId="478"/>
          <ac:picMkLst>
            <pc:docMk/>
            <pc:sldMk cId="477512128" sldId="293"/>
            <ac:picMk id="3" creationId="{D347A11D-4F7D-4491-9B75-EA2021BF680B}"/>
          </ac:picMkLst>
        </pc:picChg>
        <pc:picChg chg="add mod">
          <ac:chgData name="Abdelrhman Z Gaafar" userId="727f7c06-4644-461f-a89c-178d40a3c8fc" providerId="ADAL" clId="{129EEE34-CDC5-4E95-B9E8-364423CDAA1A}" dt="2022-03-24T09:17:34.805" v="207" actId="1076"/>
          <ac:picMkLst>
            <pc:docMk/>
            <pc:sldMk cId="477512128" sldId="293"/>
            <ac:picMk id="4" creationId="{49501E5E-603F-4A8B-9B30-AA731C6AB0ED}"/>
          </ac:picMkLst>
        </pc:picChg>
      </pc:sldChg>
      <pc:sldChg chg="addSp delSp modSp mod">
        <pc:chgData name="Abdelrhman Z Gaafar" userId="727f7c06-4644-461f-a89c-178d40a3c8fc" providerId="ADAL" clId="{129EEE34-CDC5-4E95-B9E8-364423CDAA1A}" dt="2022-03-24T09:17:54.843" v="212" actId="1076"/>
        <pc:sldMkLst>
          <pc:docMk/>
          <pc:sldMk cId="598170231" sldId="294"/>
        </pc:sldMkLst>
        <pc:picChg chg="del">
          <ac:chgData name="Abdelrhman Z Gaafar" userId="727f7c06-4644-461f-a89c-178d40a3c8fc" providerId="ADAL" clId="{129EEE34-CDC5-4E95-B9E8-364423CDAA1A}" dt="2022-03-24T09:17:48.670" v="208" actId="478"/>
          <ac:picMkLst>
            <pc:docMk/>
            <pc:sldMk cId="598170231" sldId="294"/>
            <ac:picMk id="3" creationId="{63056BE6-3840-4B84-BAA7-6D7312FE5AA5}"/>
          </ac:picMkLst>
        </pc:picChg>
        <pc:picChg chg="add mod">
          <ac:chgData name="Abdelrhman Z Gaafar" userId="727f7c06-4644-461f-a89c-178d40a3c8fc" providerId="ADAL" clId="{129EEE34-CDC5-4E95-B9E8-364423CDAA1A}" dt="2022-03-24T09:17:54.843" v="212" actId="1076"/>
          <ac:picMkLst>
            <pc:docMk/>
            <pc:sldMk cId="598170231" sldId="294"/>
            <ac:picMk id="4" creationId="{DD84E625-3F4C-4D8B-B66B-49F6B0F1426D}"/>
          </ac:picMkLst>
        </pc:picChg>
      </pc:sldChg>
      <pc:sldChg chg="addSp delSp modSp add mod">
        <pc:chgData name="Abdelrhman Z Gaafar" userId="727f7c06-4644-461f-a89c-178d40a3c8fc" providerId="ADAL" clId="{129EEE34-CDC5-4E95-B9E8-364423CDAA1A}" dt="2022-03-24T08:56:43.726" v="90" actId="1076"/>
        <pc:sldMkLst>
          <pc:docMk/>
          <pc:sldMk cId="1355402187" sldId="295"/>
        </pc:sldMkLst>
        <pc:picChg chg="del">
          <ac:chgData name="Abdelrhman Z Gaafar" userId="727f7c06-4644-461f-a89c-178d40a3c8fc" providerId="ADAL" clId="{129EEE34-CDC5-4E95-B9E8-364423CDAA1A}" dt="2022-03-24T08:56:36.795" v="86" actId="478"/>
          <ac:picMkLst>
            <pc:docMk/>
            <pc:sldMk cId="1355402187" sldId="295"/>
            <ac:picMk id="3" creationId="{7CAE11CD-A312-4A6D-BE1A-FF61DA181A73}"/>
          </ac:picMkLst>
        </pc:picChg>
        <pc:picChg chg="add mod">
          <ac:chgData name="Abdelrhman Z Gaafar" userId="727f7c06-4644-461f-a89c-178d40a3c8fc" providerId="ADAL" clId="{129EEE34-CDC5-4E95-B9E8-364423CDAA1A}" dt="2022-03-24T08:56:43.726" v="90" actId="1076"/>
          <ac:picMkLst>
            <pc:docMk/>
            <pc:sldMk cId="1355402187" sldId="295"/>
            <ac:picMk id="4" creationId="{A093F4CA-3656-44C1-9393-73EA0BB0D202}"/>
          </ac:picMkLst>
        </pc:picChg>
      </pc:sldChg>
      <pc:sldChg chg="new del">
        <pc:chgData name="Abdelrhman Z Gaafar" userId="727f7c06-4644-461f-a89c-178d40a3c8fc" providerId="ADAL" clId="{129EEE34-CDC5-4E95-B9E8-364423CDAA1A}" dt="2022-03-24T09:18:24.250" v="214" actId="47"/>
        <pc:sldMkLst>
          <pc:docMk/>
          <pc:sldMk cId="183282159" sldId="296"/>
        </pc:sldMkLst>
      </pc:sldChg>
    </pc:docChg>
  </pc:docChgLst>
  <pc:docChgLst>
    <pc:chgData name="Abdelrhman Z Gaafar" userId="727f7c06-4644-461f-a89c-178d40a3c8fc" providerId="ADAL" clId="{29859612-1012-423E-80A0-3954D66AD9C8}"/>
    <pc:docChg chg="modSld">
      <pc:chgData name="Abdelrhman Z Gaafar" userId="727f7c06-4644-461f-a89c-178d40a3c8fc" providerId="ADAL" clId="{29859612-1012-423E-80A0-3954D66AD9C8}" dt="2022-10-12T11:56:10.382" v="6" actId="2711"/>
      <pc:docMkLst>
        <pc:docMk/>
      </pc:docMkLst>
      <pc:sldChg chg="modSp mod">
        <pc:chgData name="Abdelrhman Z Gaafar" userId="727f7c06-4644-461f-a89c-178d40a3c8fc" providerId="ADAL" clId="{29859612-1012-423E-80A0-3954D66AD9C8}" dt="2022-10-12T11:56:10.382" v="6" actId="2711"/>
        <pc:sldMkLst>
          <pc:docMk/>
          <pc:sldMk cId="1498022493" sldId="256"/>
        </pc:sldMkLst>
        <pc:spChg chg="mod">
          <ac:chgData name="Abdelrhman Z Gaafar" userId="727f7c06-4644-461f-a89c-178d40a3c8fc" providerId="ADAL" clId="{29859612-1012-423E-80A0-3954D66AD9C8}" dt="2022-10-12T11:56:10.382" v="6" actId="2711"/>
          <ac:spMkLst>
            <pc:docMk/>
            <pc:sldMk cId="1498022493" sldId="256"/>
            <ac:spMk id="2" creationId="{2A5EAE28-B731-461F-94E1-B2590D7DE579}"/>
          </ac:spMkLst>
        </pc:spChg>
      </pc:sldChg>
    </pc:docChg>
  </pc:docChgLst>
  <pc:docChgLst>
    <pc:chgData name="Abdelrhman Z Gaafar" userId="727f7c06-4644-461f-a89c-178d40a3c8fc" providerId="ADAL" clId="{0882AC63-95BB-4A0F-A7E9-1AB4CB407706}"/>
    <pc:docChg chg="undo redo custSel addSld delSld modSld sldOrd">
      <pc:chgData name="Abdelrhman Z Gaafar" userId="727f7c06-4644-461f-a89c-178d40a3c8fc" providerId="ADAL" clId="{0882AC63-95BB-4A0F-A7E9-1AB4CB407706}" dt="2022-03-10T09:14:21.278" v="252" actId="2696"/>
      <pc:docMkLst>
        <pc:docMk/>
      </pc:docMkLst>
      <pc:sldChg chg="modSp mod">
        <pc:chgData name="Abdelrhman Z Gaafar" userId="727f7c06-4644-461f-a89c-178d40a3c8fc" providerId="ADAL" clId="{0882AC63-95BB-4A0F-A7E9-1AB4CB407706}" dt="2022-03-10T07:44:18.056" v="2" actId="20577"/>
        <pc:sldMkLst>
          <pc:docMk/>
          <pc:sldMk cId="1498022493" sldId="256"/>
        </pc:sldMkLst>
        <pc:spChg chg="mod">
          <ac:chgData name="Abdelrhman Z Gaafar" userId="727f7c06-4644-461f-a89c-178d40a3c8fc" providerId="ADAL" clId="{0882AC63-95BB-4A0F-A7E9-1AB4CB407706}" dt="2022-03-10T07:44:18.056" v="2" actId="20577"/>
          <ac:spMkLst>
            <pc:docMk/>
            <pc:sldMk cId="1498022493" sldId="256"/>
            <ac:spMk id="3" creationId="{92FFE30F-A6D3-48DA-BFFC-90A7D6FA913F}"/>
          </ac:spMkLst>
        </pc:spChg>
      </pc:sldChg>
      <pc:sldChg chg="addSp delSp modSp mod">
        <pc:chgData name="Abdelrhman Z Gaafar" userId="727f7c06-4644-461f-a89c-178d40a3c8fc" providerId="ADAL" clId="{0882AC63-95BB-4A0F-A7E9-1AB4CB407706}" dt="2022-03-10T08:17:40.734" v="231" actId="1076"/>
        <pc:sldMkLst>
          <pc:docMk/>
          <pc:sldMk cId="2599011243" sldId="257"/>
        </pc:sldMkLst>
        <pc:spChg chg="add del">
          <ac:chgData name="Abdelrhman Z Gaafar" userId="727f7c06-4644-461f-a89c-178d40a3c8fc" providerId="ADAL" clId="{0882AC63-95BB-4A0F-A7E9-1AB4CB407706}" dt="2022-03-10T07:47:37.631" v="5" actId="22"/>
          <ac:spMkLst>
            <pc:docMk/>
            <pc:sldMk cId="2599011243" sldId="257"/>
            <ac:spMk id="5" creationId="{A44452C0-5FA9-4D79-B042-A9F2D4D4BABD}"/>
          </ac:spMkLst>
        </pc:spChg>
        <pc:picChg chg="del">
          <ac:chgData name="Abdelrhman Z Gaafar" userId="727f7c06-4644-461f-a89c-178d40a3c8fc" providerId="ADAL" clId="{0882AC63-95BB-4A0F-A7E9-1AB4CB407706}" dt="2022-03-10T07:47:35.185" v="3" actId="478"/>
          <ac:picMkLst>
            <pc:docMk/>
            <pc:sldMk cId="2599011243" sldId="257"/>
            <ac:picMk id="3" creationId="{C6850791-5BF5-4E48-976A-2996B00474E1}"/>
          </ac:picMkLst>
        </pc:picChg>
        <pc:picChg chg="del mod">
          <ac:chgData name="Abdelrhman Z Gaafar" userId="727f7c06-4644-461f-a89c-178d40a3c8fc" providerId="ADAL" clId="{0882AC63-95BB-4A0F-A7E9-1AB4CB407706}" dt="2022-03-10T08:17:33.521" v="226" actId="21"/>
          <ac:picMkLst>
            <pc:docMk/>
            <pc:sldMk cId="2599011243" sldId="257"/>
            <ac:picMk id="6" creationId="{815CDD5C-D2D8-45DC-9321-1458512B3C69}"/>
          </ac:picMkLst>
        </pc:picChg>
        <pc:picChg chg="add mod">
          <ac:chgData name="Abdelrhman Z Gaafar" userId="727f7c06-4644-461f-a89c-178d40a3c8fc" providerId="ADAL" clId="{0882AC63-95BB-4A0F-A7E9-1AB4CB407706}" dt="2022-03-10T07:47:59.685" v="9" actId="1076"/>
          <ac:picMkLst>
            <pc:docMk/>
            <pc:sldMk cId="2599011243" sldId="257"/>
            <ac:picMk id="7" creationId="{6695BDDF-8A37-405F-9F87-F217822D514E}"/>
          </ac:picMkLst>
        </pc:picChg>
        <pc:picChg chg="add del mod">
          <ac:chgData name="Abdelrhman Z Gaafar" userId="727f7c06-4644-461f-a89c-178d40a3c8fc" providerId="ADAL" clId="{0882AC63-95BB-4A0F-A7E9-1AB4CB407706}" dt="2022-03-10T07:49:31.634" v="37"/>
          <ac:picMkLst>
            <pc:docMk/>
            <pc:sldMk cId="2599011243" sldId="257"/>
            <ac:picMk id="8" creationId="{D8133744-E8F9-46DF-994C-1438E3F8FB9E}"/>
          </ac:picMkLst>
        </pc:picChg>
        <pc:picChg chg="add mod">
          <ac:chgData name="Abdelrhman Z Gaafar" userId="727f7c06-4644-461f-a89c-178d40a3c8fc" providerId="ADAL" clId="{0882AC63-95BB-4A0F-A7E9-1AB4CB407706}" dt="2022-03-10T08:17:40.734" v="231" actId="1076"/>
          <ac:picMkLst>
            <pc:docMk/>
            <pc:sldMk cId="2599011243" sldId="257"/>
            <ac:picMk id="9" creationId="{801FF0B2-593A-4E69-B469-732F3608FD15}"/>
          </ac:picMkLst>
        </pc:picChg>
      </pc:sldChg>
      <pc:sldChg chg="addSp delSp modSp del mod">
        <pc:chgData name="Abdelrhman Z Gaafar" userId="727f7c06-4644-461f-a89c-178d40a3c8fc" providerId="ADAL" clId="{0882AC63-95BB-4A0F-A7E9-1AB4CB407706}" dt="2022-03-10T08:17:43.845" v="232" actId="2696"/>
        <pc:sldMkLst>
          <pc:docMk/>
          <pc:sldMk cId="2845283994" sldId="275"/>
        </pc:sldMkLst>
        <pc:picChg chg="del">
          <ac:chgData name="Abdelrhman Z Gaafar" userId="727f7c06-4644-461f-a89c-178d40a3c8fc" providerId="ADAL" clId="{0882AC63-95BB-4A0F-A7E9-1AB4CB407706}" dt="2022-03-10T07:48:39.803" v="10" actId="478"/>
          <ac:picMkLst>
            <pc:docMk/>
            <pc:sldMk cId="2845283994" sldId="275"/>
            <ac:picMk id="3" creationId="{0E8B8BA5-9892-4F3D-90C9-04BF65426A25}"/>
          </ac:picMkLst>
        </pc:picChg>
        <pc:picChg chg="add del mod">
          <ac:chgData name="Abdelrhman Z Gaafar" userId="727f7c06-4644-461f-a89c-178d40a3c8fc" providerId="ADAL" clId="{0882AC63-95BB-4A0F-A7E9-1AB4CB407706}" dt="2022-03-10T08:17:35.305" v="227" actId="21"/>
          <ac:picMkLst>
            <pc:docMk/>
            <pc:sldMk cId="2845283994" sldId="275"/>
            <ac:picMk id="4" creationId="{C04BF642-8C68-4894-9DEE-0CEA62D2B19F}"/>
          </ac:picMkLst>
        </pc:picChg>
      </pc:sldChg>
      <pc:sldChg chg="addSp delSp modSp mod">
        <pc:chgData name="Abdelrhman Z Gaafar" userId="727f7c06-4644-461f-a89c-178d40a3c8fc" providerId="ADAL" clId="{0882AC63-95BB-4A0F-A7E9-1AB4CB407706}" dt="2022-03-10T08:56:16.524" v="245" actId="1076"/>
        <pc:sldMkLst>
          <pc:docMk/>
          <pc:sldMk cId="1026761716" sldId="277"/>
        </pc:sldMkLst>
        <pc:grpChg chg="add del mod">
          <ac:chgData name="Abdelrhman Z Gaafar" userId="727f7c06-4644-461f-a89c-178d40a3c8fc" providerId="ADAL" clId="{0882AC63-95BB-4A0F-A7E9-1AB4CB407706}" dt="2022-03-10T08:56:16.524" v="245" actId="1076"/>
          <ac:grpSpMkLst>
            <pc:docMk/>
            <pc:sldMk cId="1026761716" sldId="277"/>
            <ac:grpSpMk id="9" creationId="{B7B7CCAE-A0E7-44AF-9737-D57EE9ABEC46}"/>
          </ac:grpSpMkLst>
        </pc:grpChg>
        <pc:picChg chg="del">
          <ac:chgData name="Abdelrhman Z Gaafar" userId="727f7c06-4644-461f-a89c-178d40a3c8fc" providerId="ADAL" clId="{0882AC63-95BB-4A0F-A7E9-1AB4CB407706}" dt="2022-03-10T07:52:51.844" v="43" actId="21"/>
          <ac:picMkLst>
            <pc:docMk/>
            <pc:sldMk cId="1026761716" sldId="277"/>
            <ac:picMk id="3" creationId="{101C342F-6F59-428E-8BF9-0ADD6EA90D2F}"/>
          </ac:picMkLst>
        </pc:picChg>
        <pc:picChg chg="add mod">
          <ac:chgData name="Abdelrhman Z Gaafar" userId="727f7c06-4644-461f-a89c-178d40a3c8fc" providerId="ADAL" clId="{0882AC63-95BB-4A0F-A7E9-1AB4CB407706}" dt="2022-03-10T07:54:35.929" v="64" actId="1076"/>
          <ac:picMkLst>
            <pc:docMk/>
            <pc:sldMk cId="1026761716" sldId="277"/>
            <ac:picMk id="4" creationId="{E82252D0-BF84-4B64-AF6F-E1E73C081927}"/>
          </ac:picMkLst>
        </pc:picChg>
        <pc:picChg chg="add mod">
          <ac:chgData name="Abdelrhman Z Gaafar" userId="727f7c06-4644-461f-a89c-178d40a3c8fc" providerId="ADAL" clId="{0882AC63-95BB-4A0F-A7E9-1AB4CB407706}" dt="2022-03-10T07:53:52.175" v="60" actId="164"/>
          <ac:picMkLst>
            <pc:docMk/>
            <pc:sldMk cId="1026761716" sldId="277"/>
            <ac:picMk id="6" creationId="{6B39E741-4ACA-403F-B487-E33570AA85EC}"/>
          </ac:picMkLst>
        </pc:picChg>
        <pc:picChg chg="add mod">
          <ac:chgData name="Abdelrhman Z Gaafar" userId="727f7c06-4644-461f-a89c-178d40a3c8fc" providerId="ADAL" clId="{0882AC63-95BB-4A0F-A7E9-1AB4CB407706}" dt="2022-03-10T07:53:52.175" v="60" actId="164"/>
          <ac:picMkLst>
            <pc:docMk/>
            <pc:sldMk cId="1026761716" sldId="277"/>
            <ac:picMk id="8" creationId="{B388C0FC-2F72-48C5-9BBB-BC706619FBC6}"/>
          </ac:picMkLst>
        </pc:picChg>
        <pc:picChg chg="add del">
          <ac:chgData name="Abdelrhman Z Gaafar" userId="727f7c06-4644-461f-a89c-178d40a3c8fc" providerId="ADAL" clId="{0882AC63-95BB-4A0F-A7E9-1AB4CB407706}" dt="2022-03-10T08:43:04.158" v="237"/>
          <ac:picMkLst>
            <pc:docMk/>
            <pc:sldMk cId="1026761716" sldId="277"/>
            <ac:picMk id="10" creationId="{26A5FCE5-8F8C-4219-AAEB-89602D33FE2E}"/>
          </ac:picMkLst>
        </pc:picChg>
      </pc:sldChg>
      <pc:sldChg chg="addSp delSp modSp mod">
        <pc:chgData name="Abdelrhman Z Gaafar" userId="727f7c06-4644-461f-a89c-178d40a3c8fc" providerId="ADAL" clId="{0882AC63-95BB-4A0F-A7E9-1AB4CB407706}" dt="2022-03-10T08:44:32.425" v="241" actId="1076"/>
        <pc:sldMkLst>
          <pc:docMk/>
          <pc:sldMk cId="3217790016" sldId="278"/>
        </pc:sldMkLst>
        <pc:spChg chg="del mod">
          <ac:chgData name="Abdelrhman Z Gaafar" userId="727f7c06-4644-461f-a89c-178d40a3c8fc" providerId="ADAL" clId="{0882AC63-95BB-4A0F-A7E9-1AB4CB407706}" dt="2022-03-10T07:54:43.221" v="67" actId="478"/>
          <ac:spMkLst>
            <pc:docMk/>
            <pc:sldMk cId="3217790016" sldId="278"/>
            <ac:spMk id="7" creationId="{00DC847A-10DF-4932-9845-5486B7043BFC}"/>
          </ac:spMkLst>
        </pc:spChg>
        <pc:grpChg chg="add mod">
          <ac:chgData name="Abdelrhman Z Gaafar" userId="727f7c06-4644-461f-a89c-178d40a3c8fc" providerId="ADAL" clId="{0882AC63-95BB-4A0F-A7E9-1AB4CB407706}" dt="2022-03-10T08:06:02.638" v="111" actId="1076"/>
          <ac:grpSpMkLst>
            <pc:docMk/>
            <pc:sldMk cId="3217790016" sldId="278"/>
            <ac:grpSpMk id="12" creationId="{976D9EED-A068-4616-AFA4-01867C7F7B6B}"/>
          </ac:grpSpMkLst>
        </pc:grpChg>
        <pc:picChg chg="del">
          <ac:chgData name="Abdelrhman Z Gaafar" userId="727f7c06-4644-461f-a89c-178d40a3c8fc" providerId="ADAL" clId="{0882AC63-95BB-4A0F-A7E9-1AB4CB407706}" dt="2022-03-10T07:54:41.549" v="65" actId="478"/>
          <ac:picMkLst>
            <pc:docMk/>
            <pc:sldMk cId="3217790016" sldId="278"/>
            <ac:picMk id="3" creationId="{CF470032-F392-4B83-9981-DBBD743AD2F1}"/>
          </ac:picMkLst>
        </pc:picChg>
        <pc:picChg chg="add mod">
          <ac:chgData name="Abdelrhman Z Gaafar" userId="727f7c06-4644-461f-a89c-178d40a3c8fc" providerId="ADAL" clId="{0882AC63-95BB-4A0F-A7E9-1AB4CB407706}" dt="2022-03-10T07:56:29.273" v="92" actId="164"/>
          <ac:picMkLst>
            <pc:docMk/>
            <pc:sldMk cId="3217790016" sldId="278"/>
            <ac:picMk id="4" creationId="{EBCB98BE-D8F3-42DB-A971-4E2EF86CD7E0}"/>
          </ac:picMkLst>
        </pc:picChg>
        <pc:picChg chg="del">
          <ac:chgData name="Abdelrhman Z Gaafar" userId="727f7c06-4644-461f-a89c-178d40a3c8fc" providerId="ADAL" clId="{0882AC63-95BB-4A0F-A7E9-1AB4CB407706}" dt="2022-03-10T07:54:45.255" v="70" actId="478"/>
          <ac:picMkLst>
            <pc:docMk/>
            <pc:sldMk cId="3217790016" sldId="278"/>
            <ac:picMk id="5" creationId="{67D48758-78CD-4854-9A19-CA855B14D73B}"/>
          </ac:picMkLst>
        </pc:picChg>
        <pc:picChg chg="del">
          <ac:chgData name="Abdelrhman Z Gaafar" userId="727f7c06-4644-461f-a89c-178d40a3c8fc" providerId="ADAL" clId="{0882AC63-95BB-4A0F-A7E9-1AB4CB407706}" dt="2022-03-10T07:54:44.569" v="69" actId="478"/>
          <ac:picMkLst>
            <pc:docMk/>
            <pc:sldMk cId="3217790016" sldId="278"/>
            <ac:picMk id="6" creationId="{12FC6049-D457-4F6F-AEAB-35BEF49E2F0B}"/>
          </ac:picMkLst>
        </pc:picChg>
        <pc:picChg chg="add del mod modCrop">
          <ac:chgData name="Abdelrhman Z Gaafar" userId="727f7c06-4644-461f-a89c-178d40a3c8fc" providerId="ADAL" clId="{0882AC63-95BB-4A0F-A7E9-1AB4CB407706}" dt="2022-03-10T08:05:20.645" v="107" actId="21"/>
          <ac:picMkLst>
            <pc:docMk/>
            <pc:sldMk cId="3217790016" sldId="278"/>
            <ac:picMk id="9" creationId="{916FBCC4-6298-41DB-B9F2-BEBE23BCE048}"/>
          </ac:picMkLst>
        </pc:picChg>
        <pc:picChg chg="add mod">
          <ac:chgData name="Abdelrhman Z Gaafar" userId="727f7c06-4644-461f-a89c-178d40a3c8fc" providerId="ADAL" clId="{0882AC63-95BB-4A0F-A7E9-1AB4CB407706}" dt="2022-03-10T07:56:29.273" v="92" actId="164"/>
          <ac:picMkLst>
            <pc:docMk/>
            <pc:sldMk cId="3217790016" sldId="278"/>
            <ac:picMk id="11" creationId="{EC6C3FA2-AB1C-427B-A63B-F7AA8317E85D}"/>
          </ac:picMkLst>
        </pc:picChg>
        <pc:picChg chg="add mod">
          <ac:chgData name="Abdelrhman Z Gaafar" userId="727f7c06-4644-461f-a89c-178d40a3c8fc" providerId="ADAL" clId="{0882AC63-95BB-4A0F-A7E9-1AB4CB407706}" dt="2022-03-10T08:44:32.425" v="241" actId="1076"/>
          <ac:picMkLst>
            <pc:docMk/>
            <pc:sldMk cId="3217790016" sldId="278"/>
            <ac:picMk id="14" creationId="{954DEA85-15F0-41FC-81FB-59BB70ECA32D}"/>
          </ac:picMkLst>
        </pc:picChg>
        <pc:picChg chg="add mod">
          <ac:chgData name="Abdelrhman Z Gaafar" userId="727f7c06-4644-461f-a89c-178d40a3c8fc" providerId="ADAL" clId="{0882AC63-95BB-4A0F-A7E9-1AB4CB407706}" dt="2022-03-10T08:06:00.744" v="110" actId="1076"/>
          <ac:picMkLst>
            <pc:docMk/>
            <pc:sldMk cId="3217790016" sldId="278"/>
            <ac:picMk id="15" creationId="{3BBEFC3B-83E4-435F-9F1C-7108FA91E3AB}"/>
          </ac:picMkLst>
        </pc:picChg>
        <pc:picChg chg="del">
          <ac:chgData name="Abdelrhman Z Gaafar" userId="727f7c06-4644-461f-a89c-178d40a3c8fc" providerId="ADAL" clId="{0882AC63-95BB-4A0F-A7E9-1AB4CB407706}" dt="2022-03-10T07:54:43.873" v="68" actId="478"/>
          <ac:picMkLst>
            <pc:docMk/>
            <pc:sldMk cId="3217790016" sldId="278"/>
            <ac:picMk id="3074" creationId="{92D8DBE0-A8E7-47AF-8775-A26406B8412A}"/>
          </ac:picMkLst>
        </pc:picChg>
      </pc:sldChg>
      <pc:sldChg chg="addSp delSp modSp mod ord">
        <pc:chgData name="Abdelrhman Z Gaafar" userId="727f7c06-4644-461f-a89c-178d40a3c8fc" providerId="ADAL" clId="{0882AC63-95BB-4A0F-A7E9-1AB4CB407706}" dt="2022-03-10T09:13:19.750" v="249"/>
        <pc:sldMkLst>
          <pc:docMk/>
          <pc:sldMk cId="2826806245" sldId="279"/>
        </pc:sldMkLst>
        <pc:picChg chg="del">
          <ac:chgData name="Abdelrhman Z Gaafar" userId="727f7c06-4644-461f-a89c-178d40a3c8fc" providerId="ADAL" clId="{0882AC63-95BB-4A0F-A7E9-1AB4CB407706}" dt="2022-03-10T07:56:40.396" v="93" actId="478"/>
          <ac:picMkLst>
            <pc:docMk/>
            <pc:sldMk cId="2826806245" sldId="279"/>
            <ac:picMk id="3" creationId="{86851B8D-B6CF-4ACB-9DDF-771BF3627C47}"/>
          </ac:picMkLst>
        </pc:picChg>
        <pc:picChg chg="add del">
          <ac:chgData name="Abdelrhman Z Gaafar" userId="727f7c06-4644-461f-a89c-178d40a3c8fc" providerId="ADAL" clId="{0882AC63-95BB-4A0F-A7E9-1AB4CB407706}" dt="2022-03-10T08:05:07.494" v="101" actId="21"/>
          <ac:picMkLst>
            <pc:docMk/>
            <pc:sldMk cId="2826806245" sldId="279"/>
            <ac:picMk id="4" creationId="{3946EF23-0481-4EE2-8B32-B3F183A30EBB}"/>
          </ac:picMkLst>
        </pc:picChg>
        <pc:picChg chg="add del mod">
          <ac:chgData name="Abdelrhman Z Gaafar" userId="727f7c06-4644-461f-a89c-178d40a3c8fc" providerId="ADAL" clId="{0882AC63-95BB-4A0F-A7E9-1AB4CB407706}" dt="2022-03-10T09:13:18.402" v="247" actId="21"/>
          <ac:picMkLst>
            <pc:docMk/>
            <pc:sldMk cId="2826806245" sldId="279"/>
            <ac:picMk id="6" creationId="{3CA67A86-8FBD-4D36-9EB6-14B049AAF023}"/>
          </ac:picMkLst>
        </pc:picChg>
      </pc:sldChg>
      <pc:sldChg chg="addSp delSp modSp mod ord">
        <pc:chgData name="Abdelrhman Z Gaafar" userId="727f7c06-4644-461f-a89c-178d40a3c8fc" providerId="ADAL" clId="{0882AC63-95BB-4A0F-A7E9-1AB4CB407706}" dt="2022-03-10T09:13:46.514" v="251"/>
        <pc:sldMkLst>
          <pc:docMk/>
          <pc:sldMk cId="3055568558" sldId="280"/>
        </pc:sldMkLst>
        <pc:picChg chg="del">
          <ac:chgData name="Abdelrhman Z Gaafar" userId="727f7c06-4644-461f-a89c-178d40a3c8fc" providerId="ADAL" clId="{0882AC63-95BB-4A0F-A7E9-1AB4CB407706}" dt="2022-03-10T07:56:43.395" v="94" actId="478"/>
          <ac:picMkLst>
            <pc:docMk/>
            <pc:sldMk cId="3055568558" sldId="280"/>
            <ac:picMk id="3" creationId="{0013FEB2-CE52-4D02-B372-6A28AB7C958F}"/>
          </ac:picMkLst>
        </pc:picChg>
        <pc:picChg chg="add del mod">
          <ac:chgData name="Abdelrhman Z Gaafar" userId="727f7c06-4644-461f-a89c-178d40a3c8fc" providerId="ADAL" clId="{0882AC63-95BB-4A0F-A7E9-1AB4CB407706}" dt="2022-03-10T08:07:57.652" v="122" actId="21"/>
          <ac:picMkLst>
            <pc:docMk/>
            <pc:sldMk cId="3055568558" sldId="280"/>
            <ac:picMk id="4" creationId="{E8C1D922-492A-48F6-80DC-1A183F063ACB}"/>
          </ac:picMkLst>
        </pc:picChg>
        <pc:picChg chg="add">
          <ac:chgData name="Abdelrhman Z Gaafar" userId="727f7c06-4644-461f-a89c-178d40a3c8fc" providerId="ADAL" clId="{0882AC63-95BB-4A0F-A7E9-1AB4CB407706}" dt="2022-03-10T08:08:43.304" v="123" actId="22"/>
          <ac:picMkLst>
            <pc:docMk/>
            <pc:sldMk cId="3055568558" sldId="280"/>
            <ac:picMk id="6" creationId="{F7CB5381-68EF-4BC0-95F4-CF7D6C50BFA6}"/>
          </ac:picMkLst>
        </pc:picChg>
      </pc:sldChg>
      <pc:sldChg chg="addSp delSp modSp del mod">
        <pc:chgData name="Abdelrhman Z Gaafar" userId="727f7c06-4644-461f-a89c-178d40a3c8fc" providerId="ADAL" clId="{0882AC63-95BB-4A0F-A7E9-1AB4CB407706}" dt="2022-03-10T09:14:21.278" v="252" actId="2696"/>
        <pc:sldMkLst>
          <pc:docMk/>
          <pc:sldMk cId="1017492925" sldId="281"/>
        </pc:sldMkLst>
        <pc:picChg chg="del">
          <ac:chgData name="Abdelrhman Z Gaafar" userId="727f7c06-4644-461f-a89c-178d40a3c8fc" providerId="ADAL" clId="{0882AC63-95BB-4A0F-A7E9-1AB4CB407706}" dt="2022-03-10T07:56:45.832" v="95" actId="478"/>
          <ac:picMkLst>
            <pc:docMk/>
            <pc:sldMk cId="1017492925" sldId="281"/>
            <ac:picMk id="3" creationId="{D213BFE0-D085-4D68-891E-EBFE809DFAE3}"/>
          </ac:picMkLst>
        </pc:picChg>
        <pc:picChg chg="add mod">
          <ac:chgData name="Abdelrhman Z Gaafar" userId="727f7c06-4644-461f-a89c-178d40a3c8fc" providerId="ADAL" clId="{0882AC63-95BB-4A0F-A7E9-1AB4CB407706}" dt="2022-03-10T08:09:15.011" v="127" actId="1076"/>
          <ac:picMkLst>
            <pc:docMk/>
            <pc:sldMk cId="1017492925" sldId="281"/>
            <ac:picMk id="4" creationId="{DDD7F178-886E-492F-8E3B-A801C56B95E6}"/>
          </ac:picMkLst>
        </pc:picChg>
        <pc:picChg chg="del">
          <ac:chgData name="Abdelrhman Z Gaafar" userId="727f7c06-4644-461f-a89c-178d40a3c8fc" providerId="ADAL" clId="{0882AC63-95BB-4A0F-A7E9-1AB4CB407706}" dt="2022-03-10T07:56:45.832" v="95" actId="478"/>
          <ac:picMkLst>
            <pc:docMk/>
            <pc:sldMk cId="1017492925" sldId="281"/>
            <ac:picMk id="1026" creationId="{EDF360BB-8032-4007-A6C9-E840F4CA6A86}"/>
          </ac:picMkLst>
        </pc:picChg>
      </pc:sldChg>
      <pc:sldChg chg="addSp delSp modSp mod">
        <pc:chgData name="Abdelrhman Z Gaafar" userId="727f7c06-4644-461f-a89c-178d40a3c8fc" providerId="ADAL" clId="{0882AC63-95BB-4A0F-A7E9-1AB4CB407706}" dt="2022-03-10T08:09:30.816" v="131" actId="14100"/>
        <pc:sldMkLst>
          <pc:docMk/>
          <pc:sldMk cId="2765251878" sldId="282"/>
        </pc:sldMkLst>
        <pc:picChg chg="del">
          <ac:chgData name="Abdelrhman Z Gaafar" userId="727f7c06-4644-461f-a89c-178d40a3c8fc" providerId="ADAL" clId="{0882AC63-95BB-4A0F-A7E9-1AB4CB407706}" dt="2022-03-10T07:56:48.801" v="96" actId="478"/>
          <ac:picMkLst>
            <pc:docMk/>
            <pc:sldMk cId="2765251878" sldId="282"/>
            <ac:picMk id="3" creationId="{A7C86E09-B2BC-46D3-8EF1-037D44001F80}"/>
          </ac:picMkLst>
        </pc:picChg>
        <pc:picChg chg="del">
          <ac:chgData name="Abdelrhman Z Gaafar" userId="727f7c06-4644-461f-a89c-178d40a3c8fc" providerId="ADAL" clId="{0882AC63-95BB-4A0F-A7E9-1AB4CB407706}" dt="2022-03-10T07:56:48.801" v="96" actId="478"/>
          <ac:picMkLst>
            <pc:docMk/>
            <pc:sldMk cId="2765251878" sldId="282"/>
            <ac:picMk id="4" creationId="{AF977351-FCFD-49AB-88EB-FAA5F227F224}"/>
          </ac:picMkLst>
        </pc:picChg>
        <pc:picChg chg="add mod">
          <ac:chgData name="Abdelrhman Z Gaafar" userId="727f7c06-4644-461f-a89c-178d40a3c8fc" providerId="ADAL" clId="{0882AC63-95BB-4A0F-A7E9-1AB4CB407706}" dt="2022-03-10T08:09:30.816" v="131" actId="14100"/>
          <ac:picMkLst>
            <pc:docMk/>
            <pc:sldMk cId="2765251878" sldId="282"/>
            <ac:picMk id="5" creationId="{C173D621-615C-453A-A91B-D71F53665E12}"/>
          </ac:picMkLst>
        </pc:picChg>
      </pc:sldChg>
      <pc:sldChg chg="addSp delSp modSp mod">
        <pc:chgData name="Abdelrhman Z Gaafar" userId="727f7c06-4644-461f-a89c-178d40a3c8fc" providerId="ADAL" clId="{0882AC63-95BB-4A0F-A7E9-1AB4CB407706}" dt="2022-03-10T08:10:24.397" v="143" actId="14100"/>
        <pc:sldMkLst>
          <pc:docMk/>
          <pc:sldMk cId="1233562473" sldId="283"/>
        </pc:sldMkLst>
        <pc:picChg chg="del">
          <ac:chgData name="Abdelrhman Z Gaafar" userId="727f7c06-4644-461f-a89c-178d40a3c8fc" providerId="ADAL" clId="{0882AC63-95BB-4A0F-A7E9-1AB4CB407706}" dt="2022-03-10T07:56:51.347" v="97" actId="478"/>
          <ac:picMkLst>
            <pc:docMk/>
            <pc:sldMk cId="1233562473" sldId="283"/>
            <ac:picMk id="3" creationId="{3CACC5F2-7079-4C28-9092-E0C99F26A86C}"/>
          </ac:picMkLst>
        </pc:picChg>
        <pc:picChg chg="add mod">
          <ac:chgData name="Abdelrhman Z Gaafar" userId="727f7c06-4644-461f-a89c-178d40a3c8fc" providerId="ADAL" clId="{0882AC63-95BB-4A0F-A7E9-1AB4CB407706}" dt="2022-03-10T08:10:24.397" v="143" actId="14100"/>
          <ac:picMkLst>
            <pc:docMk/>
            <pc:sldMk cId="1233562473" sldId="283"/>
            <ac:picMk id="4" creationId="{39CB4D5C-1970-4A8F-99C2-5F73EECFCCCF}"/>
          </ac:picMkLst>
        </pc:picChg>
        <pc:picChg chg="add mod">
          <ac:chgData name="Abdelrhman Z Gaafar" userId="727f7c06-4644-461f-a89c-178d40a3c8fc" providerId="ADAL" clId="{0882AC63-95BB-4A0F-A7E9-1AB4CB407706}" dt="2022-03-10T08:10:15.314" v="141" actId="1076"/>
          <ac:picMkLst>
            <pc:docMk/>
            <pc:sldMk cId="1233562473" sldId="283"/>
            <ac:picMk id="6" creationId="{5DC58D70-151B-4429-9A57-6232FBF487BC}"/>
          </ac:picMkLst>
        </pc:picChg>
      </pc:sldChg>
      <pc:sldChg chg="addSp delSp modSp mod">
        <pc:chgData name="Abdelrhman Z Gaafar" userId="727f7c06-4644-461f-a89c-178d40a3c8fc" providerId="ADAL" clId="{0882AC63-95BB-4A0F-A7E9-1AB4CB407706}" dt="2022-03-10T08:12:06.668" v="166" actId="1076"/>
        <pc:sldMkLst>
          <pc:docMk/>
          <pc:sldMk cId="2812727832" sldId="284"/>
        </pc:sldMkLst>
        <pc:picChg chg="del">
          <ac:chgData name="Abdelrhman Z Gaafar" userId="727f7c06-4644-461f-a89c-178d40a3c8fc" providerId="ADAL" clId="{0882AC63-95BB-4A0F-A7E9-1AB4CB407706}" dt="2022-03-10T07:56:57.850" v="99" actId="478"/>
          <ac:picMkLst>
            <pc:docMk/>
            <pc:sldMk cId="2812727832" sldId="284"/>
            <ac:picMk id="3" creationId="{95518874-20B0-4B83-BE98-5070999322CD}"/>
          </ac:picMkLst>
        </pc:picChg>
        <pc:picChg chg="add mod">
          <ac:chgData name="Abdelrhman Z Gaafar" userId="727f7c06-4644-461f-a89c-178d40a3c8fc" providerId="ADAL" clId="{0882AC63-95BB-4A0F-A7E9-1AB4CB407706}" dt="2022-03-10T08:12:06.668" v="166" actId="1076"/>
          <ac:picMkLst>
            <pc:docMk/>
            <pc:sldMk cId="2812727832" sldId="284"/>
            <ac:picMk id="4" creationId="{FAC6F7AB-3FAB-4ABA-AD72-7184F19EFFA6}"/>
          </ac:picMkLst>
        </pc:picChg>
      </pc:sldChg>
      <pc:sldChg chg="addSp delSp modSp mod">
        <pc:chgData name="Abdelrhman Z Gaafar" userId="727f7c06-4644-461f-a89c-178d40a3c8fc" providerId="ADAL" clId="{0882AC63-95BB-4A0F-A7E9-1AB4CB407706}" dt="2022-03-10T08:11:48.693" v="161" actId="1076"/>
        <pc:sldMkLst>
          <pc:docMk/>
          <pc:sldMk cId="792535174" sldId="286"/>
        </pc:sldMkLst>
        <pc:spChg chg="del">
          <ac:chgData name="Abdelrhman Z Gaafar" userId="727f7c06-4644-461f-a89c-178d40a3c8fc" providerId="ADAL" clId="{0882AC63-95BB-4A0F-A7E9-1AB4CB407706}" dt="2022-03-10T07:56:54.378" v="98" actId="478"/>
          <ac:spMkLst>
            <pc:docMk/>
            <pc:sldMk cId="792535174" sldId="286"/>
            <ac:spMk id="4" creationId="{7A3B6441-6F3A-4F85-9A58-CE2840EB6F8F}"/>
          </ac:spMkLst>
        </pc:spChg>
        <pc:spChg chg="del">
          <ac:chgData name="Abdelrhman Z Gaafar" userId="727f7c06-4644-461f-a89c-178d40a3c8fc" providerId="ADAL" clId="{0882AC63-95BB-4A0F-A7E9-1AB4CB407706}" dt="2022-03-10T07:56:54.378" v="98" actId="478"/>
          <ac:spMkLst>
            <pc:docMk/>
            <pc:sldMk cId="792535174" sldId="286"/>
            <ac:spMk id="7" creationId="{43CA2916-5832-4987-B3CD-71CF8E55D20C}"/>
          </ac:spMkLst>
        </pc:spChg>
        <pc:grpChg chg="add mod">
          <ac:chgData name="Abdelrhman Z Gaafar" userId="727f7c06-4644-461f-a89c-178d40a3c8fc" providerId="ADAL" clId="{0882AC63-95BB-4A0F-A7E9-1AB4CB407706}" dt="2022-03-10T08:11:48.693" v="161" actId="1076"/>
          <ac:grpSpMkLst>
            <pc:docMk/>
            <pc:sldMk cId="792535174" sldId="286"/>
            <ac:grpSpMk id="11" creationId="{4B802897-9984-400B-888A-7FCB32AFB473}"/>
          </ac:grpSpMkLst>
        </pc:grpChg>
        <pc:picChg chg="del">
          <ac:chgData name="Abdelrhman Z Gaafar" userId="727f7c06-4644-461f-a89c-178d40a3c8fc" providerId="ADAL" clId="{0882AC63-95BB-4A0F-A7E9-1AB4CB407706}" dt="2022-03-10T07:56:54.378" v="98" actId="478"/>
          <ac:picMkLst>
            <pc:docMk/>
            <pc:sldMk cId="792535174" sldId="286"/>
            <ac:picMk id="3" creationId="{70330EBE-4F1F-4A99-AE0C-FB7FCA1D76BD}"/>
          </ac:picMkLst>
        </pc:picChg>
        <pc:picChg chg="add mod">
          <ac:chgData name="Abdelrhman Z Gaafar" userId="727f7c06-4644-461f-a89c-178d40a3c8fc" providerId="ADAL" clId="{0882AC63-95BB-4A0F-A7E9-1AB4CB407706}" dt="2022-03-10T08:11:34.567" v="157" actId="164"/>
          <ac:picMkLst>
            <pc:docMk/>
            <pc:sldMk cId="792535174" sldId="286"/>
            <ac:picMk id="5" creationId="{B8867993-4414-4913-8C33-09501B4744A2}"/>
          </ac:picMkLst>
        </pc:picChg>
        <pc:picChg chg="del">
          <ac:chgData name="Abdelrhman Z Gaafar" userId="727f7c06-4644-461f-a89c-178d40a3c8fc" providerId="ADAL" clId="{0882AC63-95BB-4A0F-A7E9-1AB4CB407706}" dt="2022-03-10T07:56:54.378" v="98" actId="478"/>
          <ac:picMkLst>
            <pc:docMk/>
            <pc:sldMk cId="792535174" sldId="286"/>
            <ac:picMk id="6" creationId="{05B3E765-BD83-4D51-9B48-59EE3E1CC1E3}"/>
          </ac:picMkLst>
        </pc:picChg>
        <pc:picChg chg="del">
          <ac:chgData name="Abdelrhman Z Gaafar" userId="727f7c06-4644-461f-a89c-178d40a3c8fc" providerId="ADAL" clId="{0882AC63-95BB-4A0F-A7E9-1AB4CB407706}" dt="2022-03-10T07:56:54.378" v="98" actId="478"/>
          <ac:picMkLst>
            <pc:docMk/>
            <pc:sldMk cId="792535174" sldId="286"/>
            <ac:picMk id="9" creationId="{E3A31E87-DFBD-47CE-B604-C9E33B9F9885}"/>
          </ac:picMkLst>
        </pc:picChg>
        <pc:picChg chg="add mod">
          <ac:chgData name="Abdelrhman Z Gaafar" userId="727f7c06-4644-461f-a89c-178d40a3c8fc" providerId="ADAL" clId="{0882AC63-95BB-4A0F-A7E9-1AB4CB407706}" dt="2022-03-10T08:11:34.567" v="157" actId="164"/>
          <ac:picMkLst>
            <pc:docMk/>
            <pc:sldMk cId="792535174" sldId="286"/>
            <ac:picMk id="10" creationId="{63DBB997-C82E-4EB8-8667-9E563394DE19}"/>
          </ac:picMkLst>
        </pc:picChg>
        <pc:picChg chg="del">
          <ac:chgData name="Abdelrhman Z Gaafar" userId="727f7c06-4644-461f-a89c-178d40a3c8fc" providerId="ADAL" clId="{0882AC63-95BB-4A0F-A7E9-1AB4CB407706}" dt="2022-03-10T07:56:54.378" v="98" actId="478"/>
          <ac:picMkLst>
            <pc:docMk/>
            <pc:sldMk cId="792535174" sldId="286"/>
            <ac:picMk id="12" creationId="{036F741A-36A5-4D34-A2F2-9AB16668A927}"/>
          </ac:picMkLst>
        </pc:picChg>
      </pc:sldChg>
      <pc:sldChg chg="addSp modSp new mod">
        <pc:chgData name="Abdelrhman Z Gaafar" userId="727f7c06-4644-461f-a89c-178d40a3c8fc" providerId="ADAL" clId="{0882AC63-95BB-4A0F-A7E9-1AB4CB407706}" dt="2022-03-10T08:12:29.600" v="175" actId="14100"/>
        <pc:sldMkLst>
          <pc:docMk/>
          <pc:sldMk cId="1034279222" sldId="287"/>
        </pc:sldMkLst>
        <pc:picChg chg="add mod">
          <ac:chgData name="Abdelrhman Z Gaafar" userId="727f7c06-4644-461f-a89c-178d40a3c8fc" providerId="ADAL" clId="{0882AC63-95BB-4A0F-A7E9-1AB4CB407706}" dt="2022-03-10T08:12:29.600" v="175" actId="14100"/>
          <ac:picMkLst>
            <pc:docMk/>
            <pc:sldMk cId="1034279222" sldId="287"/>
            <ac:picMk id="3" creationId="{77018B94-41A3-4874-8A6A-A0B49C9682C0}"/>
          </ac:picMkLst>
        </pc:picChg>
      </pc:sldChg>
      <pc:sldChg chg="addSp modSp new mod">
        <pc:chgData name="Abdelrhman Z Gaafar" userId="727f7c06-4644-461f-a89c-178d40a3c8fc" providerId="ADAL" clId="{0882AC63-95BB-4A0F-A7E9-1AB4CB407706}" dt="2022-03-10T08:12:50.293" v="179" actId="14100"/>
        <pc:sldMkLst>
          <pc:docMk/>
          <pc:sldMk cId="2929186683" sldId="288"/>
        </pc:sldMkLst>
        <pc:picChg chg="add mod">
          <ac:chgData name="Abdelrhman Z Gaafar" userId="727f7c06-4644-461f-a89c-178d40a3c8fc" providerId="ADAL" clId="{0882AC63-95BB-4A0F-A7E9-1AB4CB407706}" dt="2022-03-10T08:12:50.293" v="179" actId="14100"/>
          <ac:picMkLst>
            <pc:docMk/>
            <pc:sldMk cId="2929186683" sldId="288"/>
            <ac:picMk id="3" creationId="{A31AB69E-6C81-433C-B071-3579704A8DA9}"/>
          </ac:picMkLst>
        </pc:picChg>
      </pc:sldChg>
      <pc:sldChg chg="addSp modSp new mod">
        <pc:chgData name="Abdelrhman Z Gaafar" userId="727f7c06-4644-461f-a89c-178d40a3c8fc" providerId="ADAL" clId="{0882AC63-95BB-4A0F-A7E9-1AB4CB407706}" dt="2022-03-10T08:13:10.189" v="183" actId="1076"/>
        <pc:sldMkLst>
          <pc:docMk/>
          <pc:sldMk cId="3024259210" sldId="289"/>
        </pc:sldMkLst>
        <pc:picChg chg="add mod">
          <ac:chgData name="Abdelrhman Z Gaafar" userId="727f7c06-4644-461f-a89c-178d40a3c8fc" providerId="ADAL" clId="{0882AC63-95BB-4A0F-A7E9-1AB4CB407706}" dt="2022-03-10T08:13:10.189" v="183" actId="1076"/>
          <ac:picMkLst>
            <pc:docMk/>
            <pc:sldMk cId="3024259210" sldId="289"/>
            <ac:picMk id="3" creationId="{67F2E7C5-D001-4BE3-B6B9-0E9D1759E0D7}"/>
          </ac:picMkLst>
        </pc:picChg>
      </pc:sldChg>
      <pc:sldChg chg="addSp delSp modSp new mod">
        <pc:chgData name="Abdelrhman Z Gaafar" userId="727f7c06-4644-461f-a89c-178d40a3c8fc" providerId="ADAL" clId="{0882AC63-95BB-4A0F-A7E9-1AB4CB407706}" dt="2022-03-10T08:14:52.540" v="200" actId="1076"/>
        <pc:sldMkLst>
          <pc:docMk/>
          <pc:sldMk cId="1533370914" sldId="290"/>
        </pc:sldMkLst>
        <pc:picChg chg="add del mod">
          <ac:chgData name="Abdelrhman Z Gaafar" userId="727f7c06-4644-461f-a89c-178d40a3c8fc" providerId="ADAL" clId="{0882AC63-95BB-4A0F-A7E9-1AB4CB407706}" dt="2022-03-10T08:14:36.574" v="193" actId="21"/>
          <ac:picMkLst>
            <pc:docMk/>
            <pc:sldMk cId="1533370914" sldId="290"/>
            <ac:picMk id="3" creationId="{D2BACA13-0A80-411C-832C-464C7A1A462B}"/>
          </ac:picMkLst>
        </pc:picChg>
        <pc:picChg chg="add mod">
          <ac:chgData name="Abdelrhman Z Gaafar" userId="727f7c06-4644-461f-a89c-178d40a3c8fc" providerId="ADAL" clId="{0882AC63-95BB-4A0F-A7E9-1AB4CB407706}" dt="2022-03-10T08:14:52.540" v="200" actId="1076"/>
          <ac:picMkLst>
            <pc:docMk/>
            <pc:sldMk cId="1533370914" sldId="290"/>
            <ac:picMk id="4" creationId="{CC7BEB9B-8162-4DF1-9BDB-18AE240B203E}"/>
          </ac:picMkLst>
        </pc:picChg>
        <pc:picChg chg="add mod">
          <ac:chgData name="Abdelrhman Z Gaafar" userId="727f7c06-4644-461f-a89c-178d40a3c8fc" providerId="ADAL" clId="{0882AC63-95BB-4A0F-A7E9-1AB4CB407706}" dt="2022-03-10T08:14:48.694" v="199" actId="1076"/>
          <ac:picMkLst>
            <pc:docMk/>
            <pc:sldMk cId="1533370914" sldId="290"/>
            <ac:picMk id="5" creationId="{DB5935FD-960E-4510-B823-BB1DADDC47E2}"/>
          </ac:picMkLst>
        </pc:picChg>
      </pc:sldChg>
      <pc:sldChg chg="addSp delSp modSp new mod">
        <pc:chgData name="Abdelrhman Z Gaafar" userId="727f7c06-4644-461f-a89c-178d40a3c8fc" providerId="ADAL" clId="{0882AC63-95BB-4A0F-A7E9-1AB4CB407706}" dt="2022-03-10T08:16:12.109" v="211" actId="1076"/>
        <pc:sldMkLst>
          <pc:docMk/>
          <pc:sldMk cId="3688080308" sldId="291"/>
        </pc:sldMkLst>
        <pc:picChg chg="add del mod">
          <ac:chgData name="Abdelrhman Z Gaafar" userId="727f7c06-4644-461f-a89c-178d40a3c8fc" providerId="ADAL" clId="{0882AC63-95BB-4A0F-A7E9-1AB4CB407706}" dt="2022-03-10T08:14:45.776" v="197" actId="21"/>
          <ac:picMkLst>
            <pc:docMk/>
            <pc:sldMk cId="3688080308" sldId="291"/>
            <ac:picMk id="3" creationId="{1955EDCD-8954-4E15-89D9-FBF46E4666F2}"/>
          </ac:picMkLst>
        </pc:picChg>
        <pc:picChg chg="add mod">
          <ac:chgData name="Abdelrhman Z Gaafar" userId="727f7c06-4644-461f-a89c-178d40a3c8fc" providerId="ADAL" clId="{0882AC63-95BB-4A0F-A7E9-1AB4CB407706}" dt="2022-03-10T08:16:12.109" v="211" actId="1076"/>
          <ac:picMkLst>
            <pc:docMk/>
            <pc:sldMk cId="3688080308" sldId="291"/>
            <ac:picMk id="5" creationId="{641A1190-1388-4810-A01C-EFB17152FECA}"/>
          </ac:picMkLst>
        </pc:picChg>
        <pc:picChg chg="add mod modCrop">
          <ac:chgData name="Abdelrhman Z Gaafar" userId="727f7c06-4644-461f-a89c-178d40a3c8fc" providerId="ADAL" clId="{0882AC63-95BB-4A0F-A7E9-1AB4CB407706}" dt="2022-03-10T08:15:38.037" v="210" actId="1076"/>
          <ac:picMkLst>
            <pc:docMk/>
            <pc:sldMk cId="3688080308" sldId="291"/>
            <ac:picMk id="7" creationId="{56A9545A-ED65-42B8-A65E-41B4FCEFC2DE}"/>
          </ac:picMkLst>
        </pc:picChg>
      </pc:sldChg>
      <pc:sldChg chg="addSp modSp new mod">
        <pc:chgData name="Abdelrhman Z Gaafar" userId="727f7c06-4644-461f-a89c-178d40a3c8fc" providerId="ADAL" clId="{0882AC63-95BB-4A0F-A7E9-1AB4CB407706}" dt="2022-03-10T08:16:43.874" v="219" actId="1076"/>
        <pc:sldMkLst>
          <pc:docMk/>
          <pc:sldMk cId="1078399381" sldId="292"/>
        </pc:sldMkLst>
        <pc:picChg chg="add mod">
          <ac:chgData name="Abdelrhman Z Gaafar" userId="727f7c06-4644-461f-a89c-178d40a3c8fc" providerId="ADAL" clId="{0882AC63-95BB-4A0F-A7E9-1AB4CB407706}" dt="2022-03-10T08:16:43.874" v="219" actId="1076"/>
          <ac:picMkLst>
            <pc:docMk/>
            <pc:sldMk cId="1078399381" sldId="292"/>
            <ac:picMk id="3" creationId="{473860D2-1A7D-4A55-A1A3-A7DBDF24157A}"/>
          </ac:picMkLst>
        </pc:picChg>
      </pc:sldChg>
      <pc:sldChg chg="addSp modSp new mod">
        <pc:chgData name="Abdelrhman Z Gaafar" userId="727f7c06-4644-461f-a89c-178d40a3c8fc" providerId="ADAL" clId="{0882AC63-95BB-4A0F-A7E9-1AB4CB407706}" dt="2022-03-10T08:16:59.071" v="222" actId="1076"/>
        <pc:sldMkLst>
          <pc:docMk/>
          <pc:sldMk cId="477512128" sldId="293"/>
        </pc:sldMkLst>
        <pc:picChg chg="add mod">
          <ac:chgData name="Abdelrhman Z Gaafar" userId="727f7c06-4644-461f-a89c-178d40a3c8fc" providerId="ADAL" clId="{0882AC63-95BB-4A0F-A7E9-1AB4CB407706}" dt="2022-03-10T08:16:59.071" v="222" actId="1076"/>
          <ac:picMkLst>
            <pc:docMk/>
            <pc:sldMk cId="477512128" sldId="293"/>
            <ac:picMk id="3" creationId="{D347A11D-4F7D-4491-9B75-EA2021BF680B}"/>
          </ac:picMkLst>
        </pc:picChg>
      </pc:sldChg>
      <pc:sldChg chg="addSp modSp new mod">
        <pc:chgData name="Abdelrhman Z Gaafar" userId="727f7c06-4644-461f-a89c-178d40a3c8fc" providerId="ADAL" clId="{0882AC63-95BB-4A0F-A7E9-1AB4CB407706}" dt="2022-03-10T08:17:14.280" v="225" actId="14100"/>
        <pc:sldMkLst>
          <pc:docMk/>
          <pc:sldMk cId="598170231" sldId="294"/>
        </pc:sldMkLst>
        <pc:picChg chg="add mod">
          <ac:chgData name="Abdelrhman Z Gaafar" userId="727f7c06-4644-461f-a89c-178d40a3c8fc" providerId="ADAL" clId="{0882AC63-95BB-4A0F-A7E9-1AB4CB407706}" dt="2022-03-10T08:17:14.280" v="225" actId="14100"/>
          <ac:picMkLst>
            <pc:docMk/>
            <pc:sldMk cId="598170231" sldId="294"/>
            <ac:picMk id="3" creationId="{63056BE6-3840-4B84-BAA7-6D7312FE5AA5}"/>
          </ac:picMkLst>
        </pc:picChg>
      </pc:sldChg>
    </pc:docChg>
  </pc:docChgLst>
  <pc:docChgLst>
    <pc:chgData name="Abdelrhman Z Gaafar" userId="727f7c06-4644-461f-a89c-178d40a3c8fc" providerId="ADAL" clId="{246597E9-B595-47B6-ABA1-0A76FBBDA46B}"/>
    <pc:docChg chg="undo custSel modSld">
      <pc:chgData name="Abdelrhman Z Gaafar" userId="727f7c06-4644-461f-a89c-178d40a3c8fc" providerId="ADAL" clId="{246597E9-B595-47B6-ABA1-0A76FBBDA46B}" dt="2022-04-13T22:19:53.559" v="160" actId="1076"/>
      <pc:docMkLst>
        <pc:docMk/>
      </pc:docMkLst>
      <pc:sldChg chg="modSp mod">
        <pc:chgData name="Abdelrhman Z Gaafar" userId="727f7c06-4644-461f-a89c-178d40a3c8fc" providerId="ADAL" clId="{246597E9-B595-47B6-ABA1-0A76FBBDA46B}" dt="2022-03-31T09:49:47.507" v="16" actId="20577"/>
        <pc:sldMkLst>
          <pc:docMk/>
          <pc:sldMk cId="1498022493" sldId="256"/>
        </pc:sldMkLst>
        <pc:spChg chg="mod">
          <ac:chgData name="Abdelrhman Z Gaafar" userId="727f7c06-4644-461f-a89c-178d40a3c8fc" providerId="ADAL" clId="{246597E9-B595-47B6-ABA1-0A76FBBDA46B}" dt="2022-03-31T09:49:47.507" v="16" actId="20577"/>
          <ac:spMkLst>
            <pc:docMk/>
            <pc:sldMk cId="1498022493" sldId="256"/>
            <ac:spMk id="3" creationId="{92FFE30F-A6D3-48DA-BFFC-90A7D6FA913F}"/>
          </ac:spMkLst>
        </pc:spChg>
      </pc:sldChg>
      <pc:sldChg chg="addSp delSp modSp mod">
        <pc:chgData name="Abdelrhman Z Gaafar" userId="727f7c06-4644-461f-a89c-178d40a3c8fc" providerId="ADAL" clId="{246597E9-B595-47B6-ABA1-0A76FBBDA46B}" dt="2022-04-13T22:19:40.186" v="148" actId="478"/>
        <pc:sldMkLst>
          <pc:docMk/>
          <pc:sldMk cId="2599011243" sldId="257"/>
        </pc:sldMkLst>
        <pc:spChg chg="add mod topLvl">
          <ac:chgData name="Abdelrhman Z Gaafar" userId="727f7c06-4644-461f-a89c-178d40a3c8fc" providerId="ADAL" clId="{246597E9-B595-47B6-ABA1-0A76FBBDA46B}" dt="2022-03-31T09:50:31.048" v="32" actId="21"/>
          <ac:spMkLst>
            <pc:docMk/>
            <pc:sldMk cId="2599011243" sldId="257"/>
            <ac:spMk id="2" creationId="{3663F00E-419A-4168-984D-45419A2490E2}"/>
          </ac:spMkLst>
        </pc:spChg>
        <pc:spChg chg="add del mod">
          <ac:chgData name="Abdelrhman Z Gaafar" userId="727f7c06-4644-461f-a89c-178d40a3c8fc" providerId="ADAL" clId="{246597E9-B595-47B6-ABA1-0A76FBBDA46B}" dt="2022-04-13T22:19:40.030" v="143" actId="767"/>
          <ac:spMkLst>
            <pc:docMk/>
            <pc:sldMk cId="2599011243" sldId="257"/>
            <ac:spMk id="7" creationId="{C6258575-BDAF-4158-AE16-F73DB80E917F}"/>
          </ac:spMkLst>
        </pc:spChg>
        <pc:grpChg chg="add del mod">
          <ac:chgData name="Abdelrhman Z Gaafar" userId="727f7c06-4644-461f-a89c-178d40a3c8fc" providerId="ADAL" clId="{246597E9-B595-47B6-ABA1-0A76FBBDA46B}" dt="2022-03-31T09:50:35.235" v="34" actId="21"/>
          <ac:grpSpMkLst>
            <pc:docMk/>
            <pc:sldMk cId="2599011243" sldId="257"/>
            <ac:grpSpMk id="3" creationId="{0CB52819-B81D-45EB-BADC-AF8C78F8B7B5}"/>
          </ac:grpSpMkLst>
        </pc:grpChg>
        <pc:grpChg chg="add mod">
          <ac:chgData name="Abdelrhman Z Gaafar" userId="727f7c06-4644-461f-a89c-178d40a3c8fc" providerId="ADAL" clId="{246597E9-B595-47B6-ABA1-0A76FBBDA46B}" dt="2022-04-13T22:19:38.436" v="138" actId="164"/>
          <ac:grpSpMkLst>
            <pc:docMk/>
            <pc:sldMk cId="2599011243" sldId="257"/>
            <ac:grpSpMk id="8" creationId="{A5553FBC-582B-485C-A066-37931A6A1B5E}"/>
          </ac:grpSpMkLst>
        </pc:grpChg>
        <pc:picChg chg="add del">
          <ac:chgData name="Abdelrhman Z Gaafar" userId="727f7c06-4644-461f-a89c-178d40a3c8fc" providerId="ADAL" clId="{246597E9-B595-47B6-ABA1-0A76FBBDA46B}" dt="2022-04-13T22:19:40.155" v="147" actId="22"/>
          <ac:picMkLst>
            <pc:docMk/>
            <pc:sldMk cId="2599011243" sldId="257"/>
            <ac:picMk id="3" creationId="{AC561D85-2763-4EFD-B41B-2A5DD634D2C8}"/>
          </ac:picMkLst>
        </pc:picChg>
        <pc:picChg chg="add del mod">
          <ac:chgData name="Abdelrhman Z Gaafar" userId="727f7c06-4644-461f-a89c-178d40a3c8fc" providerId="ADAL" clId="{246597E9-B595-47B6-ABA1-0A76FBBDA46B}" dt="2022-04-13T22:19:40.186" v="148" actId="478"/>
          <ac:picMkLst>
            <pc:docMk/>
            <pc:sldMk cId="2599011243" sldId="257"/>
            <ac:picMk id="4" creationId="{67C198F2-FBC7-4553-AE07-A0EE195EF06B}"/>
          </ac:picMkLst>
        </pc:picChg>
        <pc:picChg chg="add del mod topLvl">
          <ac:chgData name="Abdelrhman Z Gaafar" userId="727f7c06-4644-461f-a89c-178d40a3c8fc" providerId="ADAL" clId="{246597E9-B595-47B6-ABA1-0A76FBBDA46B}" dt="2022-03-31T09:50:32.689" v="33" actId="21"/>
          <ac:picMkLst>
            <pc:docMk/>
            <pc:sldMk cId="2599011243" sldId="257"/>
            <ac:picMk id="6" creationId="{B9F3B93C-8DD4-46D4-B155-751D82F3406C}"/>
          </ac:picMkLst>
        </pc:picChg>
        <pc:picChg chg="add del mod">
          <ac:chgData name="Abdelrhman Z Gaafar" userId="727f7c06-4644-461f-a89c-178d40a3c8fc" providerId="ADAL" clId="{246597E9-B595-47B6-ABA1-0A76FBBDA46B}" dt="2022-04-13T22:19:40.092" v="145" actId="22"/>
          <ac:picMkLst>
            <pc:docMk/>
            <pc:sldMk cId="2599011243" sldId="257"/>
            <ac:picMk id="6" creationId="{E50B4D36-A9CA-49E7-8E9E-CA6487B58CF2}"/>
          </ac:picMkLst>
        </pc:picChg>
      </pc:sldChg>
      <pc:sldChg chg="addSp delSp modSp mod modClrScheme chgLayout">
        <pc:chgData name="Abdelrhman Z Gaafar" userId="727f7c06-4644-461f-a89c-178d40a3c8fc" providerId="ADAL" clId="{246597E9-B595-47B6-ABA1-0A76FBBDA46B}" dt="2022-04-13T22:19:53.559" v="160" actId="1076"/>
        <pc:sldMkLst>
          <pc:docMk/>
          <pc:sldMk cId="4033038234" sldId="274"/>
        </pc:sldMkLst>
        <pc:spChg chg="add del mod ord">
          <ac:chgData name="Abdelrhman Z Gaafar" userId="727f7c06-4644-461f-a89c-178d40a3c8fc" providerId="ADAL" clId="{246597E9-B595-47B6-ABA1-0A76FBBDA46B}" dt="2022-04-13T22:19:46.860" v="158" actId="478"/>
          <ac:spMkLst>
            <pc:docMk/>
            <pc:sldMk cId="4033038234" sldId="274"/>
            <ac:spMk id="2" creationId="{511AE1BF-E154-40AF-A013-AFA4F7AD4D78}"/>
          </ac:spMkLst>
        </pc:spChg>
        <pc:spChg chg="add del mod">
          <ac:chgData name="Abdelrhman Z Gaafar" userId="727f7c06-4644-461f-a89c-178d40a3c8fc" providerId="ADAL" clId="{246597E9-B595-47B6-ABA1-0A76FBBDA46B}" dt="2022-04-13T22:19:49.657" v="159" actId="478"/>
          <ac:spMkLst>
            <pc:docMk/>
            <pc:sldMk cId="4033038234" sldId="274"/>
            <ac:spMk id="6" creationId="{A3E787B3-2BB4-4925-8FEC-4A8516DD1290}"/>
          </ac:spMkLst>
        </pc:spChg>
        <pc:picChg chg="add del mod">
          <ac:chgData name="Abdelrhman Z Gaafar" userId="727f7c06-4644-461f-a89c-178d40a3c8fc" providerId="ADAL" clId="{246597E9-B595-47B6-ABA1-0A76FBBDA46B}" dt="2022-04-13T22:19:53.559" v="160" actId="1076"/>
          <ac:picMkLst>
            <pc:docMk/>
            <pc:sldMk cId="4033038234" sldId="274"/>
            <ac:picMk id="3" creationId="{45BBA306-673E-494B-A9C1-7C599053FB65}"/>
          </ac:picMkLst>
        </pc:picChg>
        <pc:picChg chg="add del">
          <ac:chgData name="Abdelrhman Z Gaafar" userId="727f7c06-4644-461f-a89c-178d40a3c8fc" providerId="ADAL" clId="{246597E9-B595-47B6-ABA1-0A76FBBDA46B}" dt="2022-04-13T22:19:40.295" v="151" actId="478"/>
          <ac:picMkLst>
            <pc:docMk/>
            <pc:sldMk cId="4033038234" sldId="274"/>
            <ac:picMk id="5" creationId="{8C94E476-0116-4789-A944-ADC542D9E52B}"/>
          </ac:picMkLst>
        </pc:picChg>
      </pc:sldChg>
    </pc:docChg>
  </pc:docChgLst>
  <pc:docChgLst>
    <pc:chgData name="Abdelrhman Z Gaafar" userId="727f7c06-4644-461f-a89c-178d40a3c8fc" providerId="ADAL" clId="{72825772-7376-49D6-9C9D-DB7360D197C9}"/>
    <pc:docChg chg="undo custSel addSld delSld modSld">
      <pc:chgData name="Abdelrhman Z Gaafar" userId="727f7c06-4644-461f-a89c-178d40a3c8fc" providerId="ADAL" clId="{72825772-7376-49D6-9C9D-DB7360D197C9}" dt="2022-03-31T00:10:39.513" v="151" actId="1076"/>
      <pc:docMkLst>
        <pc:docMk/>
      </pc:docMkLst>
      <pc:sldChg chg="modSp mod">
        <pc:chgData name="Abdelrhman Z Gaafar" userId="727f7c06-4644-461f-a89c-178d40a3c8fc" providerId="ADAL" clId="{72825772-7376-49D6-9C9D-DB7360D197C9}" dt="2022-03-30T23:46:05.777" v="4" actId="120"/>
        <pc:sldMkLst>
          <pc:docMk/>
          <pc:sldMk cId="1498022493" sldId="256"/>
        </pc:sldMkLst>
        <pc:spChg chg="mod">
          <ac:chgData name="Abdelrhman Z Gaafar" userId="727f7c06-4644-461f-a89c-178d40a3c8fc" providerId="ADAL" clId="{72825772-7376-49D6-9C9D-DB7360D197C9}" dt="2022-03-30T23:46:05.777" v="4" actId="120"/>
          <ac:spMkLst>
            <pc:docMk/>
            <pc:sldMk cId="1498022493" sldId="256"/>
            <ac:spMk id="3" creationId="{92FFE30F-A6D3-48DA-BFFC-90A7D6FA913F}"/>
          </ac:spMkLst>
        </pc:spChg>
      </pc:sldChg>
      <pc:sldChg chg="addSp delSp modSp mod">
        <pc:chgData name="Abdelrhman Z Gaafar" userId="727f7c06-4644-461f-a89c-178d40a3c8fc" providerId="ADAL" clId="{72825772-7376-49D6-9C9D-DB7360D197C9}" dt="2022-03-30T23:51:05.706" v="22" actId="1076"/>
        <pc:sldMkLst>
          <pc:docMk/>
          <pc:sldMk cId="2599011243" sldId="257"/>
        </pc:sldMkLst>
        <pc:picChg chg="add del mod">
          <ac:chgData name="Abdelrhman Z Gaafar" userId="727f7c06-4644-461f-a89c-178d40a3c8fc" providerId="ADAL" clId="{72825772-7376-49D6-9C9D-DB7360D197C9}" dt="2022-03-30T23:47:46.238" v="14" actId="21"/>
          <ac:picMkLst>
            <pc:docMk/>
            <pc:sldMk cId="2599011243" sldId="257"/>
            <ac:picMk id="3" creationId="{D8BFE69F-2DA5-44D9-9777-741C91874C3A}"/>
          </ac:picMkLst>
        </pc:picChg>
        <pc:picChg chg="del">
          <ac:chgData name="Abdelrhman Z Gaafar" userId="727f7c06-4644-461f-a89c-178d40a3c8fc" providerId="ADAL" clId="{72825772-7376-49D6-9C9D-DB7360D197C9}" dt="2022-03-30T23:47:26.572" v="11" actId="21"/>
          <ac:picMkLst>
            <pc:docMk/>
            <pc:sldMk cId="2599011243" sldId="257"/>
            <ac:picMk id="5" creationId="{F2E42F35-80E7-4C9F-BEF5-040E07DB911C}"/>
          </ac:picMkLst>
        </pc:picChg>
        <pc:picChg chg="add mod">
          <ac:chgData name="Abdelrhman Z Gaafar" userId="727f7c06-4644-461f-a89c-178d40a3c8fc" providerId="ADAL" clId="{72825772-7376-49D6-9C9D-DB7360D197C9}" dt="2022-03-30T23:50:32.164" v="17" actId="14100"/>
          <ac:picMkLst>
            <pc:docMk/>
            <pc:sldMk cId="2599011243" sldId="257"/>
            <ac:picMk id="6" creationId="{B9F3B93C-8DD4-46D4-B155-751D82F3406C}"/>
          </ac:picMkLst>
        </pc:picChg>
        <pc:picChg chg="del">
          <ac:chgData name="Abdelrhman Z Gaafar" userId="727f7c06-4644-461f-a89c-178d40a3c8fc" providerId="ADAL" clId="{72825772-7376-49D6-9C9D-DB7360D197C9}" dt="2022-03-30T23:47:26.572" v="11" actId="21"/>
          <ac:picMkLst>
            <pc:docMk/>
            <pc:sldMk cId="2599011243" sldId="257"/>
            <ac:picMk id="8" creationId="{1BC188CE-0DEE-40B3-A08A-F7A0EFEB8F03}"/>
          </ac:picMkLst>
        </pc:picChg>
        <pc:picChg chg="add mod">
          <ac:chgData name="Abdelrhman Z Gaafar" userId="727f7c06-4644-461f-a89c-178d40a3c8fc" providerId="ADAL" clId="{72825772-7376-49D6-9C9D-DB7360D197C9}" dt="2022-03-30T23:51:05.706" v="22" actId="1076"/>
          <ac:picMkLst>
            <pc:docMk/>
            <pc:sldMk cId="2599011243" sldId="257"/>
            <ac:picMk id="9" creationId="{19398EAF-B9C1-4296-8D9E-0F1FA2EB2643}"/>
          </ac:picMkLst>
        </pc:picChg>
      </pc:sldChg>
      <pc:sldChg chg="addSp delSp modSp mod">
        <pc:chgData name="Abdelrhman Z Gaafar" userId="727f7c06-4644-461f-a89c-178d40a3c8fc" providerId="ADAL" clId="{72825772-7376-49D6-9C9D-DB7360D197C9}" dt="2022-03-30T23:47:04.061" v="10" actId="1076"/>
        <pc:sldMkLst>
          <pc:docMk/>
          <pc:sldMk cId="4033038234" sldId="274"/>
        </pc:sldMkLst>
        <pc:picChg chg="add mod">
          <ac:chgData name="Abdelrhman Z Gaafar" userId="727f7c06-4644-461f-a89c-178d40a3c8fc" providerId="ADAL" clId="{72825772-7376-49D6-9C9D-DB7360D197C9}" dt="2022-03-30T23:46:40.858" v="7" actId="1076"/>
          <ac:picMkLst>
            <pc:docMk/>
            <pc:sldMk cId="4033038234" sldId="274"/>
            <ac:picMk id="3" creationId="{45BBA306-673E-494B-A9C1-7C599053FB65}"/>
          </ac:picMkLst>
        </pc:picChg>
        <pc:picChg chg="add mod">
          <ac:chgData name="Abdelrhman Z Gaafar" userId="727f7c06-4644-461f-a89c-178d40a3c8fc" providerId="ADAL" clId="{72825772-7376-49D6-9C9D-DB7360D197C9}" dt="2022-03-30T23:47:04.061" v="10" actId="1076"/>
          <ac:picMkLst>
            <pc:docMk/>
            <pc:sldMk cId="4033038234" sldId="274"/>
            <ac:picMk id="5" creationId="{8C94E476-0116-4789-A944-ADC542D9E52B}"/>
          </ac:picMkLst>
        </pc:picChg>
        <pc:picChg chg="del">
          <ac:chgData name="Abdelrhman Z Gaafar" userId="727f7c06-4644-461f-a89c-178d40a3c8fc" providerId="ADAL" clId="{72825772-7376-49D6-9C9D-DB7360D197C9}" dt="2022-03-30T23:46:18.561" v="5" actId="21"/>
          <ac:picMkLst>
            <pc:docMk/>
            <pc:sldMk cId="4033038234" sldId="274"/>
            <ac:picMk id="8" creationId="{9BAFEF66-168C-4557-9364-0DF82EB4D7C1}"/>
          </ac:picMkLst>
        </pc:picChg>
        <pc:picChg chg="del">
          <ac:chgData name="Abdelrhman Z Gaafar" userId="727f7c06-4644-461f-a89c-178d40a3c8fc" providerId="ADAL" clId="{72825772-7376-49D6-9C9D-DB7360D197C9}" dt="2022-03-30T23:46:18.561" v="5" actId="21"/>
          <ac:picMkLst>
            <pc:docMk/>
            <pc:sldMk cId="4033038234" sldId="274"/>
            <ac:picMk id="10" creationId="{51D2F80B-2F20-4F11-B48B-39F279BE62E0}"/>
          </ac:picMkLst>
        </pc:picChg>
      </pc:sldChg>
      <pc:sldChg chg="addSp delSp modSp mod">
        <pc:chgData name="Abdelrhman Z Gaafar" userId="727f7c06-4644-461f-a89c-178d40a3c8fc" providerId="ADAL" clId="{72825772-7376-49D6-9C9D-DB7360D197C9}" dt="2022-03-30T23:53:59.583" v="33" actId="1076"/>
        <pc:sldMkLst>
          <pc:docMk/>
          <pc:sldMk cId="1026761716" sldId="277"/>
        </pc:sldMkLst>
        <pc:picChg chg="del">
          <ac:chgData name="Abdelrhman Z Gaafar" userId="727f7c06-4644-461f-a89c-178d40a3c8fc" providerId="ADAL" clId="{72825772-7376-49D6-9C9D-DB7360D197C9}" dt="2022-03-30T23:51:08.959" v="23" actId="21"/>
          <ac:picMkLst>
            <pc:docMk/>
            <pc:sldMk cId="1026761716" sldId="277"/>
            <ac:picMk id="3" creationId="{96A17D1D-9731-482A-9D48-465EE82082B9}"/>
          </ac:picMkLst>
        </pc:picChg>
        <pc:picChg chg="add mod">
          <ac:chgData name="Abdelrhman Z Gaafar" userId="727f7c06-4644-461f-a89c-178d40a3c8fc" providerId="ADAL" clId="{72825772-7376-49D6-9C9D-DB7360D197C9}" dt="2022-03-30T23:53:59.583" v="33" actId="1076"/>
          <ac:picMkLst>
            <pc:docMk/>
            <pc:sldMk cId="1026761716" sldId="277"/>
            <ac:picMk id="4" creationId="{1D11674A-F06A-48C1-89D1-1AB79DF2D6E0}"/>
          </ac:picMkLst>
        </pc:picChg>
      </pc:sldChg>
      <pc:sldChg chg="addSp delSp modSp mod">
        <pc:chgData name="Abdelrhman Z Gaafar" userId="727f7c06-4644-461f-a89c-178d40a3c8fc" providerId="ADAL" clId="{72825772-7376-49D6-9C9D-DB7360D197C9}" dt="2022-03-30T23:54:45.381" v="41" actId="14100"/>
        <pc:sldMkLst>
          <pc:docMk/>
          <pc:sldMk cId="3217790016" sldId="278"/>
        </pc:sldMkLst>
        <pc:picChg chg="del">
          <ac:chgData name="Abdelrhman Z Gaafar" userId="727f7c06-4644-461f-a89c-178d40a3c8fc" providerId="ADAL" clId="{72825772-7376-49D6-9C9D-DB7360D197C9}" dt="2022-03-30T23:54:06.456" v="34" actId="21"/>
          <ac:picMkLst>
            <pc:docMk/>
            <pc:sldMk cId="3217790016" sldId="278"/>
            <ac:picMk id="3" creationId="{7CAE11CD-A312-4A6D-BE1A-FF61DA181A73}"/>
          </ac:picMkLst>
        </pc:picChg>
        <pc:picChg chg="add mod">
          <ac:chgData name="Abdelrhman Z Gaafar" userId="727f7c06-4644-461f-a89c-178d40a3c8fc" providerId="ADAL" clId="{72825772-7376-49D6-9C9D-DB7360D197C9}" dt="2022-03-30T23:54:25.038" v="37" actId="14100"/>
          <ac:picMkLst>
            <pc:docMk/>
            <pc:sldMk cId="3217790016" sldId="278"/>
            <ac:picMk id="4" creationId="{E58144B6-6E10-4D18-9731-598BC8CF5740}"/>
          </ac:picMkLst>
        </pc:picChg>
        <pc:picChg chg="add mod">
          <ac:chgData name="Abdelrhman Z Gaafar" userId="727f7c06-4644-461f-a89c-178d40a3c8fc" providerId="ADAL" clId="{72825772-7376-49D6-9C9D-DB7360D197C9}" dt="2022-03-30T23:54:45.381" v="41" actId="14100"/>
          <ac:picMkLst>
            <pc:docMk/>
            <pc:sldMk cId="3217790016" sldId="278"/>
            <ac:picMk id="6" creationId="{EB5069E9-5691-42A2-8B69-0DCA6BF9FD67}"/>
          </ac:picMkLst>
        </pc:picChg>
        <pc:picChg chg="del">
          <ac:chgData name="Abdelrhman Z Gaafar" userId="727f7c06-4644-461f-a89c-178d40a3c8fc" providerId="ADAL" clId="{72825772-7376-49D6-9C9D-DB7360D197C9}" dt="2022-03-30T23:54:06.456" v="34" actId="21"/>
          <ac:picMkLst>
            <pc:docMk/>
            <pc:sldMk cId="3217790016" sldId="278"/>
            <ac:picMk id="9" creationId="{029628D9-218F-4192-BEFB-0DE21DC4A9BB}"/>
          </ac:picMkLst>
        </pc:picChg>
      </pc:sldChg>
      <pc:sldChg chg="addSp delSp modSp mod">
        <pc:chgData name="Abdelrhman Z Gaafar" userId="727f7c06-4644-461f-a89c-178d40a3c8fc" providerId="ADAL" clId="{72825772-7376-49D6-9C9D-DB7360D197C9}" dt="2022-03-30T23:53:53.050" v="32" actId="21"/>
        <pc:sldMkLst>
          <pc:docMk/>
          <pc:sldMk cId="2826806245" sldId="279"/>
        </pc:sldMkLst>
        <pc:picChg chg="del mod">
          <ac:chgData name="Abdelrhman Z Gaafar" userId="727f7c06-4644-461f-a89c-178d40a3c8fc" providerId="ADAL" clId="{72825772-7376-49D6-9C9D-DB7360D197C9}" dt="2022-03-30T23:53:53.050" v="32" actId="21"/>
          <ac:picMkLst>
            <pc:docMk/>
            <pc:sldMk cId="2826806245" sldId="279"/>
            <ac:picMk id="3" creationId="{36B7ACE4-15B1-4F11-AF6A-6741A55A2364}"/>
          </ac:picMkLst>
        </pc:picChg>
        <pc:picChg chg="add">
          <ac:chgData name="Abdelrhman Z Gaafar" userId="727f7c06-4644-461f-a89c-178d40a3c8fc" providerId="ADAL" clId="{72825772-7376-49D6-9C9D-DB7360D197C9}" dt="2022-03-30T23:53:50.443" v="31" actId="22"/>
          <ac:picMkLst>
            <pc:docMk/>
            <pc:sldMk cId="2826806245" sldId="279"/>
            <ac:picMk id="4" creationId="{8FA9312A-877B-45EE-9134-48FE5D269B34}"/>
          </ac:picMkLst>
        </pc:picChg>
      </pc:sldChg>
      <pc:sldChg chg="addSp delSp modSp mod">
        <pc:chgData name="Abdelrhman Z Gaafar" userId="727f7c06-4644-461f-a89c-178d40a3c8fc" providerId="ADAL" clId="{72825772-7376-49D6-9C9D-DB7360D197C9}" dt="2022-03-30T23:56:32.240" v="50" actId="1076"/>
        <pc:sldMkLst>
          <pc:docMk/>
          <pc:sldMk cId="3055568558" sldId="280"/>
        </pc:sldMkLst>
        <pc:picChg chg="add mod">
          <ac:chgData name="Abdelrhman Z Gaafar" userId="727f7c06-4644-461f-a89c-178d40a3c8fc" providerId="ADAL" clId="{72825772-7376-49D6-9C9D-DB7360D197C9}" dt="2022-03-30T23:56:32.240" v="50" actId="1076"/>
          <ac:picMkLst>
            <pc:docMk/>
            <pc:sldMk cId="3055568558" sldId="280"/>
            <ac:picMk id="3" creationId="{C37C415B-6C26-40C5-938F-6BDC6C83D5D9}"/>
          </ac:picMkLst>
        </pc:picChg>
        <pc:picChg chg="del">
          <ac:chgData name="Abdelrhman Z Gaafar" userId="727f7c06-4644-461f-a89c-178d40a3c8fc" providerId="ADAL" clId="{72825772-7376-49D6-9C9D-DB7360D197C9}" dt="2022-03-30T23:55:46.581" v="46" actId="21"/>
          <ac:picMkLst>
            <pc:docMk/>
            <pc:sldMk cId="3055568558" sldId="280"/>
            <ac:picMk id="12" creationId="{5DA9597A-37F0-4228-9441-3F98DBFDEFEB}"/>
          </ac:picMkLst>
        </pc:picChg>
      </pc:sldChg>
      <pc:sldChg chg="addSp delSp modSp mod">
        <pc:chgData name="Abdelrhman Z Gaafar" userId="727f7c06-4644-461f-a89c-178d40a3c8fc" providerId="ADAL" clId="{72825772-7376-49D6-9C9D-DB7360D197C9}" dt="2022-03-30T23:56:47.430" v="58" actId="1076"/>
        <pc:sldMkLst>
          <pc:docMk/>
          <pc:sldMk cId="2765251878" sldId="282"/>
        </pc:sldMkLst>
        <pc:picChg chg="del mod">
          <ac:chgData name="Abdelrhman Z Gaafar" userId="727f7c06-4644-461f-a89c-178d40a3c8fc" providerId="ADAL" clId="{72825772-7376-49D6-9C9D-DB7360D197C9}" dt="2022-03-30T23:56:39.237" v="54" actId="21"/>
          <ac:picMkLst>
            <pc:docMk/>
            <pc:sldMk cId="2765251878" sldId="282"/>
            <ac:picMk id="3" creationId="{94DBCC23-7463-4903-A5E1-410E2321BAFF}"/>
          </ac:picMkLst>
        </pc:picChg>
        <pc:picChg chg="add mod">
          <ac:chgData name="Abdelrhman Z Gaafar" userId="727f7c06-4644-461f-a89c-178d40a3c8fc" providerId="ADAL" clId="{72825772-7376-49D6-9C9D-DB7360D197C9}" dt="2022-03-30T23:56:47.430" v="58" actId="1076"/>
          <ac:picMkLst>
            <pc:docMk/>
            <pc:sldMk cId="2765251878" sldId="282"/>
            <ac:picMk id="4" creationId="{94D30447-D96E-4BBA-B9DF-8991AACAAB0C}"/>
          </ac:picMkLst>
        </pc:picChg>
      </pc:sldChg>
      <pc:sldChg chg="addSp delSp modSp mod">
        <pc:chgData name="Abdelrhman Z Gaafar" userId="727f7c06-4644-461f-a89c-178d40a3c8fc" providerId="ADAL" clId="{72825772-7376-49D6-9C9D-DB7360D197C9}" dt="2022-03-30T23:58:27.322" v="78" actId="14100"/>
        <pc:sldMkLst>
          <pc:docMk/>
          <pc:sldMk cId="1233562473" sldId="283"/>
        </pc:sldMkLst>
        <pc:picChg chg="del">
          <ac:chgData name="Abdelrhman Z Gaafar" userId="727f7c06-4644-461f-a89c-178d40a3c8fc" providerId="ADAL" clId="{72825772-7376-49D6-9C9D-DB7360D197C9}" dt="2022-03-30T23:57:03.605" v="59" actId="21"/>
          <ac:picMkLst>
            <pc:docMk/>
            <pc:sldMk cId="1233562473" sldId="283"/>
            <ac:picMk id="3" creationId="{2DD81414-BD8D-4639-A5FD-213B5C6E8EC2}"/>
          </ac:picMkLst>
        </pc:picChg>
        <pc:picChg chg="add del mod">
          <ac:chgData name="Abdelrhman Z Gaafar" userId="727f7c06-4644-461f-a89c-178d40a3c8fc" providerId="ADAL" clId="{72825772-7376-49D6-9C9D-DB7360D197C9}" dt="2022-03-30T23:58:09.613" v="75" actId="21"/>
          <ac:picMkLst>
            <pc:docMk/>
            <pc:sldMk cId="1233562473" sldId="283"/>
            <ac:picMk id="4" creationId="{910F691B-FBBD-466A-9744-A2E1868B16FB}"/>
          </ac:picMkLst>
        </pc:picChg>
        <pc:picChg chg="add mod">
          <ac:chgData name="Abdelrhman Z Gaafar" userId="727f7c06-4644-461f-a89c-178d40a3c8fc" providerId="ADAL" clId="{72825772-7376-49D6-9C9D-DB7360D197C9}" dt="2022-03-30T23:58:27.322" v="78" actId="14100"/>
          <ac:picMkLst>
            <pc:docMk/>
            <pc:sldMk cId="1233562473" sldId="283"/>
            <ac:picMk id="6" creationId="{7BB3EA11-FAFF-48DA-A612-8FB34A05D614}"/>
          </ac:picMkLst>
        </pc:picChg>
      </pc:sldChg>
      <pc:sldChg chg="addSp delSp modSp mod">
        <pc:chgData name="Abdelrhman Z Gaafar" userId="727f7c06-4644-461f-a89c-178d40a3c8fc" providerId="ADAL" clId="{72825772-7376-49D6-9C9D-DB7360D197C9}" dt="2022-03-31T00:02:09.518" v="96" actId="1076"/>
        <pc:sldMkLst>
          <pc:docMk/>
          <pc:sldMk cId="2812727832" sldId="284"/>
        </pc:sldMkLst>
        <pc:picChg chg="del">
          <ac:chgData name="Abdelrhman Z Gaafar" userId="727f7c06-4644-461f-a89c-178d40a3c8fc" providerId="ADAL" clId="{72825772-7376-49D6-9C9D-DB7360D197C9}" dt="2022-03-30T23:57:08.995" v="61" actId="21"/>
          <ac:picMkLst>
            <pc:docMk/>
            <pc:sldMk cId="2812727832" sldId="284"/>
            <ac:picMk id="3" creationId="{00442350-BAD6-44B1-BBD5-16B163474305}"/>
          </ac:picMkLst>
        </pc:picChg>
        <pc:picChg chg="add del mod">
          <ac:chgData name="Abdelrhman Z Gaafar" userId="727f7c06-4644-461f-a89c-178d40a3c8fc" providerId="ADAL" clId="{72825772-7376-49D6-9C9D-DB7360D197C9}" dt="2022-03-30T23:59:46.391" v="89" actId="21"/>
          <ac:picMkLst>
            <pc:docMk/>
            <pc:sldMk cId="2812727832" sldId="284"/>
            <ac:picMk id="4" creationId="{6A8DE3BD-6242-44E3-B1D1-2FF3572FD310}"/>
          </ac:picMkLst>
        </pc:picChg>
        <pc:picChg chg="del mod">
          <ac:chgData name="Abdelrhman Z Gaafar" userId="727f7c06-4644-461f-a89c-178d40a3c8fc" providerId="ADAL" clId="{72825772-7376-49D6-9C9D-DB7360D197C9}" dt="2022-03-30T23:57:10.135" v="63" actId="21"/>
          <ac:picMkLst>
            <pc:docMk/>
            <pc:sldMk cId="2812727832" sldId="284"/>
            <ac:picMk id="6" creationId="{DDFB8154-C9C6-498F-AA84-ED5A32794054}"/>
          </ac:picMkLst>
        </pc:picChg>
        <pc:picChg chg="add del mod">
          <ac:chgData name="Abdelrhman Z Gaafar" userId="727f7c06-4644-461f-a89c-178d40a3c8fc" providerId="ADAL" clId="{72825772-7376-49D6-9C9D-DB7360D197C9}" dt="2022-03-30T23:59:56.316" v="90" actId="21"/>
          <ac:picMkLst>
            <pc:docMk/>
            <pc:sldMk cId="2812727832" sldId="284"/>
            <ac:picMk id="7" creationId="{0D9298DB-EAFB-4ED8-A41D-13637D11FEA2}"/>
          </ac:picMkLst>
        </pc:picChg>
        <pc:picChg chg="add del">
          <ac:chgData name="Abdelrhman Z Gaafar" userId="727f7c06-4644-461f-a89c-178d40a3c8fc" providerId="ADAL" clId="{72825772-7376-49D6-9C9D-DB7360D197C9}" dt="2022-03-31T00:01:20.780" v="92" actId="21"/>
          <ac:picMkLst>
            <pc:docMk/>
            <pc:sldMk cId="2812727832" sldId="284"/>
            <ac:picMk id="9" creationId="{76F28A63-667A-4416-ACAD-FC4A070A516F}"/>
          </ac:picMkLst>
        </pc:picChg>
        <pc:picChg chg="add mod">
          <ac:chgData name="Abdelrhman Z Gaafar" userId="727f7c06-4644-461f-a89c-178d40a3c8fc" providerId="ADAL" clId="{72825772-7376-49D6-9C9D-DB7360D197C9}" dt="2022-03-31T00:02:09.518" v="96" actId="1076"/>
          <ac:picMkLst>
            <pc:docMk/>
            <pc:sldMk cId="2812727832" sldId="284"/>
            <ac:picMk id="11" creationId="{E95B24F4-CAD6-4A30-90AD-DEDE2B2B71B6}"/>
          </ac:picMkLst>
        </pc:picChg>
      </pc:sldChg>
      <pc:sldChg chg="addSp delSp modSp mod">
        <pc:chgData name="Abdelrhman Z Gaafar" userId="727f7c06-4644-461f-a89c-178d40a3c8fc" providerId="ADAL" clId="{72825772-7376-49D6-9C9D-DB7360D197C9}" dt="2022-03-30T23:58:45.102" v="81" actId="14100"/>
        <pc:sldMkLst>
          <pc:docMk/>
          <pc:sldMk cId="792535174" sldId="286"/>
        </pc:sldMkLst>
        <pc:picChg chg="del">
          <ac:chgData name="Abdelrhman Z Gaafar" userId="727f7c06-4644-461f-a89c-178d40a3c8fc" providerId="ADAL" clId="{72825772-7376-49D6-9C9D-DB7360D197C9}" dt="2022-03-30T23:57:07.058" v="60" actId="21"/>
          <ac:picMkLst>
            <pc:docMk/>
            <pc:sldMk cId="792535174" sldId="286"/>
            <ac:picMk id="3" creationId="{8521D948-154E-4386-9A6E-49B49F77C319}"/>
          </ac:picMkLst>
        </pc:picChg>
        <pc:picChg chg="add mod">
          <ac:chgData name="Abdelrhman Z Gaafar" userId="727f7c06-4644-461f-a89c-178d40a3c8fc" providerId="ADAL" clId="{72825772-7376-49D6-9C9D-DB7360D197C9}" dt="2022-03-30T23:58:45.102" v="81" actId="14100"/>
          <ac:picMkLst>
            <pc:docMk/>
            <pc:sldMk cId="792535174" sldId="286"/>
            <ac:picMk id="4" creationId="{FE515AE5-1EAE-4528-90B4-876F40E64BA8}"/>
          </ac:picMkLst>
        </pc:picChg>
      </pc:sldChg>
      <pc:sldChg chg="addSp delSp modSp mod">
        <pc:chgData name="Abdelrhman Z Gaafar" userId="727f7c06-4644-461f-a89c-178d40a3c8fc" providerId="ADAL" clId="{72825772-7376-49D6-9C9D-DB7360D197C9}" dt="2022-03-31T00:02:40.937" v="101" actId="14100"/>
        <pc:sldMkLst>
          <pc:docMk/>
          <pc:sldMk cId="2929186683" sldId="288"/>
        </pc:sldMkLst>
        <pc:picChg chg="add mod">
          <ac:chgData name="Abdelrhman Z Gaafar" userId="727f7c06-4644-461f-a89c-178d40a3c8fc" providerId="ADAL" clId="{72825772-7376-49D6-9C9D-DB7360D197C9}" dt="2022-03-31T00:02:40.937" v="101" actId="14100"/>
          <ac:picMkLst>
            <pc:docMk/>
            <pc:sldMk cId="2929186683" sldId="288"/>
            <ac:picMk id="3" creationId="{64A5D40D-3041-40E3-8FE6-CCE65E44922F}"/>
          </ac:picMkLst>
        </pc:picChg>
        <pc:picChg chg="del">
          <ac:chgData name="Abdelrhman Z Gaafar" userId="727f7c06-4644-461f-a89c-178d40a3c8fc" providerId="ADAL" clId="{72825772-7376-49D6-9C9D-DB7360D197C9}" dt="2022-03-30T23:57:11.963" v="64" actId="21"/>
          <ac:picMkLst>
            <pc:docMk/>
            <pc:sldMk cId="2929186683" sldId="288"/>
            <ac:picMk id="4" creationId="{8A9BC03D-1BFE-46CC-B0C1-A49DA30BCF1E}"/>
          </ac:picMkLst>
        </pc:picChg>
      </pc:sldChg>
      <pc:sldChg chg="addSp delSp mod">
        <pc:chgData name="Abdelrhman Z Gaafar" userId="727f7c06-4644-461f-a89c-178d40a3c8fc" providerId="ADAL" clId="{72825772-7376-49D6-9C9D-DB7360D197C9}" dt="2022-03-31T00:03:48.003" v="102" actId="22"/>
        <pc:sldMkLst>
          <pc:docMk/>
          <pc:sldMk cId="3024259210" sldId="289"/>
        </pc:sldMkLst>
        <pc:picChg chg="add">
          <ac:chgData name="Abdelrhman Z Gaafar" userId="727f7c06-4644-461f-a89c-178d40a3c8fc" providerId="ADAL" clId="{72825772-7376-49D6-9C9D-DB7360D197C9}" dt="2022-03-31T00:03:48.003" v="102" actId="22"/>
          <ac:picMkLst>
            <pc:docMk/>
            <pc:sldMk cId="3024259210" sldId="289"/>
            <ac:picMk id="3" creationId="{C5B92A27-3F47-43BD-AB3B-802B8333F6CA}"/>
          </ac:picMkLst>
        </pc:picChg>
        <pc:picChg chg="del">
          <ac:chgData name="Abdelrhman Z Gaafar" userId="727f7c06-4644-461f-a89c-178d40a3c8fc" providerId="ADAL" clId="{72825772-7376-49D6-9C9D-DB7360D197C9}" dt="2022-03-30T23:57:15.777" v="65" actId="21"/>
          <ac:picMkLst>
            <pc:docMk/>
            <pc:sldMk cId="3024259210" sldId="289"/>
            <ac:picMk id="4" creationId="{4EDB3DFF-2EEB-482E-9575-5E83E8EA2D12}"/>
          </ac:picMkLst>
        </pc:picChg>
      </pc:sldChg>
      <pc:sldChg chg="addSp delSp modSp mod">
        <pc:chgData name="Abdelrhman Z Gaafar" userId="727f7c06-4644-461f-a89c-178d40a3c8fc" providerId="ADAL" clId="{72825772-7376-49D6-9C9D-DB7360D197C9}" dt="2022-03-31T00:04:13.907" v="105" actId="1076"/>
        <pc:sldMkLst>
          <pc:docMk/>
          <pc:sldMk cId="1533370914" sldId="290"/>
        </pc:sldMkLst>
        <pc:picChg chg="del">
          <ac:chgData name="Abdelrhman Z Gaafar" userId="727f7c06-4644-461f-a89c-178d40a3c8fc" providerId="ADAL" clId="{72825772-7376-49D6-9C9D-DB7360D197C9}" dt="2022-03-30T23:57:17.730" v="66" actId="21"/>
          <ac:picMkLst>
            <pc:docMk/>
            <pc:sldMk cId="1533370914" sldId="290"/>
            <ac:picMk id="3" creationId="{1B046B68-FB06-4FEC-90A3-4F33BEB2E1A7}"/>
          </ac:picMkLst>
        </pc:picChg>
        <pc:picChg chg="add mod">
          <ac:chgData name="Abdelrhman Z Gaafar" userId="727f7c06-4644-461f-a89c-178d40a3c8fc" providerId="ADAL" clId="{72825772-7376-49D6-9C9D-DB7360D197C9}" dt="2022-03-31T00:04:13.907" v="105" actId="1076"/>
          <ac:picMkLst>
            <pc:docMk/>
            <pc:sldMk cId="1533370914" sldId="290"/>
            <ac:picMk id="4" creationId="{29FB332E-3B37-4129-93D6-715C4D76C261}"/>
          </ac:picMkLst>
        </pc:picChg>
      </pc:sldChg>
      <pc:sldChg chg="addSp delSp modSp mod">
        <pc:chgData name="Abdelrhman Z Gaafar" userId="727f7c06-4644-461f-a89c-178d40a3c8fc" providerId="ADAL" clId="{72825772-7376-49D6-9C9D-DB7360D197C9}" dt="2022-03-31T00:05:16.963" v="111" actId="14100"/>
        <pc:sldMkLst>
          <pc:docMk/>
          <pc:sldMk cId="3688080308" sldId="291"/>
        </pc:sldMkLst>
        <pc:picChg chg="del">
          <ac:chgData name="Abdelrhman Z Gaafar" userId="727f7c06-4644-461f-a89c-178d40a3c8fc" providerId="ADAL" clId="{72825772-7376-49D6-9C9D-DB7360D197C9}" dt="2022-03-30T23:57:22.072" v="67" actId="21"/>
          <ac:picMkLst>
            <pc:docMk/>
            <pc:sldMk cId="3688080308" sldId="291"/>
            <ac:picMk id="3" creationId="{4E5F621A-BE47-4A78-81DC-2AAFCCD1A254}"/>
          </ac:picMkLst>
        </pc:picChg>
        <pc:picChg chg="add mod">
          <ac:chgData name="Abdelrhman Z Gaafar" userId="727f7c06-4644-461f-a89c-178d40a3c8fc" providerId="ADAL" clId="{72825772-7376-49D6-9C9D-DB7360D197C9}" dt="2022-03-31T00:05:16.963" v="111" actId="14100"/>
          <ac:picMkLst>
            <pc:docMk/>
            <pc:sldMk cId="3688080308" sldId="291"/>
            <ac:picMk id="4" creationId="{2FD03D60-9B8A-4486-9D91-D24AC6773653}"/>
          </ac:picMkLst>
        </pc:picChg>
        <pc:picChg chg="del">
          <ac:chgData name="Abdelrhman Z Gaafar" userId="727f7c06-4644-461f-a89c-178d40a3c8fc" providerId="ADAL" clId="{72825772-7376-49D6-9C9D-DB7360D197C9}" dt="2022-03-30T23:57:22.072" v="67" actId="21"/>
          <ac:picMkLst>
            <pc:docMk/>
            <pc:sldMk cId="3688080308" sldId="291"/>
            <ac:picMk id="9" creationId="{BA9A1B93-EE63-4561-930C-4900EE990E1F}"/>
          </ac:picMkLst>
        </pc:picChg>
        <pc:picChg chg="del">
          <ac:chgData name="Abdelrhman Z Gaafar" userId="727f7c06-4644-461f-a89c-178d40a3c8fc" providerId="ADAL" clId="{72825772-7376-49D6-9C9D-DB7360D197C9}" dt="2022-03-30T23:57:22.072" v="67" actId="21"/>
          <ac:picMkLst>
            <pc:docMk/>
            <pc:sldMk cId="3688080308" sldId="291"/>
            <ac:picMk id="13" creationId="{ED0BF496-18C1-4F1D-BC8E-8A626597FD47}"/>
          </ac:picMkLst>
        </pc:picChg>
        <pc:picChg chg="del">
          <ac:chgData name="Abdelrhman Z Gaafar" userId="727f7c06-4644-461f-a89c-178d40a3c8fc" providerId="ADAL" clId="{72825772-7376-49D6-9C9D-DB7360D197C9}" dt="2022-03-30T23:57:22.072" v="67" actId="21"/>
          <ac:picMkLst>
            <pc:docMk/>
            <pc:sldMk cId="3688080308" sldId="291"/>
            <ac:picMk id="16" creationId="{9ACBF5FF-5C54-49B5-8C29-C40D569188C5}"/>
          </ac:picMkLst>
        </pc:picChg>
      </pc:sldChg>
      <pc:sldChg chg="addSp delSp modSp mod">
        <pc:chgData name="Abdelrhman Z Gaafar" userId="727f7c06-4644-461f-a89c-178d40a3c8fc" providerId="ADAL" clId="{72825772-7376-49D6-9C9D-DB7360D197C9}" dt="2022-03-31T00:10:17.403" v="144" actId="14100"/>
        <pc:sldMkLst>
          <pc:docMk/>
          <pc:sldMk cId="1078399381" sldId="292"/>
        </pc:sldMkLst>
        <pc:picChg chg="add mod">
          <ac:chgData name="Abdelrhman Z Gaafar" userId="727f7c06-4644-461f-a89c-178d40a3c8fc" providerId="ADAL" clId="{72825772-7376-49D6-9C9D-DB7360D197C9}" dt="2022-03-31T00:10:17.403" v="144" actId="14100"/>
          <ac:picMkLst>
            <pc:docMk/>
            <pc:sldMk cId="1078399381" sldId="292"/>
            <ac:picMk id="3" creationId="{D247C9BF-471F-433B-9A47-4A84477F57C0}"/>
          </ac:picMkLst>
        </pc:picChg>
        <pc:picChg chg="del">
          <ac:chgData name="Abdelrhman Z Gaafar" userId="727f7c06-4644-461f-a89c-178d40a3c8fc" providerId="ADAL" clId="{72825772-7376-49D6-9C9D-DB7360D197C9}" dt="2022-03-30T23:57:23.746" v="68" actId="21"/>
          <ac:picMkLst>
            <pc:docMk/>
            <pc:sldMk cId="1078399381" sldId="292"/>
            <ac:picMk id="4" creationId="{8BAC7D6E-F181-4812-BAB8-5AE750DC82F0}"/>
          </ac:picMkLst>
        </pc:picChg>
      </pc:sldChg>
      <pc:sldChg chg="addSp delSp modSp mod">
        <pc:chgData name="Abdelrhman Z Gaafar" userId="727f7c06-4644-461f-a89c-178d40a3c8fc" providerId="ADAL" clId="{72825772-7376-49D6-9C9D-DB7360D197C9}" dt="2022-03-31T00:10:10.892" v="142" actId="1076"/>
        <pc:sldMkLst>
          <pc:docMk/>
          <pc:sldMk cId="477512128" sldId="293"/>
        </pc:sldMkLst>
        <pc:picChg chg="add mod">
          <ac:chgData name="Abdelrhman Z Gaafar" userId="727f7c06-4644-461f-a89c-178d40a3c8fc" providerId="ADAL" clId="{72825772-7376-49D6-9C9D-DB7360D197C9}" dt="2022-03-31T00:10:10.892" v="142" actId="1076"/>
          <ac:picMkLst>
            <pc:docMk/>
            <pc:sldMk cId="477512128" sldId="293"/>
            <ac:picMk id="3" creationId="{E4E98946-FA44-4BB6-AD5B-A60338FAABA8}"/>
          </ac:picMkLst>
        </pc:picChg>
        <pc:picChg chg="del mod">
          <ac:chgData name="Abdelrhman Z Gaafar" userId="727f7c06-4644-461f-a89c-178d40a3c8fc" providerId="ADAL" clId="{72825772-7376-49D6-9C9D-DB7360D197C9}" dt="2022-03-30T23:57:26.011" v="70" actId="21"/>
          <ac:picMkLst>
            <pc:docMk/>
            <pc:sldMk cId="477512128" sldId="293"/>
            <ac:picMk id="4" creationId="{49501E5E-603F-4A8B-9B30-AA731C6AB0ED}"/>
          </ac:picMkLst>
        </pc:picChg>
      </pc:sldChg>
      <pc:sldChg chg="addSp delSp modSp mod">
        <pc:chgData name="Abdelrhman Z Gaafar" userId="727f7c06-4644-461f-a89c-178d40a3c8fc" providerId="ADAL" clId="{72825772-7376-49D6-9C9D-DB7360D197C9}" dt="2022-03-31T00:10:02.792" v="139" actId="1076"/>
        <pc:sldMkLst>
          <pc:docMk/>
          <pc:sldMk cId="598170231" sldId="294"/>
        </pc:sldMkLst>
        <pc:picChg chg="add mod">
          <ac:chgData name="Abdelrhman Z Gaafar" userId="727f7c06-4644-461f-a89c-178d40a3c8fc" providerId="ADAL" clId="{72825772-7376-49D6-9C9D-DB7360D197C9}" dt="2022-03-31T00:10:02.792" v="139" actId="1076"/>
          <ac:picMkLst>
            <pc:docMk/>
            <pc:sldMk cId="598170231" sldId="294"/>
            <ac:picMk id="3" creationId="{07C2E80D-963C-46EE-B26B-74E1FB349893}"/>
          </ac:picMkLst>
        </pc:picChg>
        <pc:picChg chg="del">
          <ac:chgData name="Abdelrhman Z Gaafar" userId="727f7c06-4644-461f-a89c-178d40a3c8fc" providerId="ADAL" clId="{72825772-7376-49D6-9C9D-DB7360D197C9}" dt="2022-03-30T23:57:27.917" v="71" actId="21"/>
          <ac:picMkLst>
            <pc:docMk/>
            <pc:sldMk cId="598170231" sldId="294"/>
            <ac:picMk id="4" creationId="{DD84E625-3F4C-4D8B-B66B-49F6B0F1426D}"/>
          </ac:picMkLst>
        </pc:picChg>
        <pc:picChg chg="add mod">
          <ac:chgData name="Abdelrhman Z Gaafar" userId="727f7c06-4644-461f-a89c-178d40a3c8fc" providerId="ADAL" clId="{72825772-7376-49D6-9C9D-DB7360D197C9}" dt="2022-03-31T00:09:57.112" v="138" actId="14100"/>
          <ac:picMkLst>
            <pc:docMk/>
            <pc:sldMk cId="598170231" sldId="294"/>
            <ac:picMk id="6" creationId="{08B439C1-DD20-41ED-9AC6-5506A6971E21}"/>
          </ac:picMkLst>
        </pc:picChg>
      </pc:sldChg>
      <pc:sldChg chg="addSp delSp modSp mod">
        <pc:chgData name="Abdelrhman Z Gaafar" userId="727f7c06-4644-461f-a89c-178d40a3c8fc" providerId="ADAL" clId="{72825772-7376-49D6-9C9D-DB7360D197C9}" dt="2022-03-30T23:55:41.862" v="45" actId="14100"/>
        <pc:sldMkLst>
          <pc:docMk/>
          <pc:sldMk cId="1355402187" sldId="295"/>
        </pc:sldMkLst>
        <pc:picChg chg="add mod">
          <ac:chgData name="Abdelrhman Z Gaafar" userId="727f7c06-4644-461f-a89c-178d40a3c8fc" providerId="ADAL" clId="{72825772-7376-49D6-9C9D-DB7360D197C9}" dt="2022-03-30T23:55:41.862" v="45" actId="14100"/>
          <ac:picMkLst>
            <pc:docMk/>
            <pc:sldMk cId="1355402187" sldId="295"/>
            <ac:picMk id="3" creationId="{972AD817-7A8E-4059-BED0-561CF8ECB76E}"/>
          </ac:picMkLst>
        </pc:picChg>
        <pc:picChg chg="del">
          <ac:chgData name="Abdelrhman Z Gaafar" userId="727f7c06-4644-461f-a89c-178d40a3c8fc" providerId="ADAL" clId="{72825772-7376-49D6-9C9D-DB7360D197C9}" dt="2022-03-30T23:54:52.435" v="42" actId="21"/>
          <ac:picMkLst>
            <pc:docMk/>
            <pc:sldMk cId="1355402187" sldId="295"/>
            <ac:picMk id="4" creationId="{A093F4CA-3656-44C1-9393-73EA0BB0D202}"/>
          </ac:picMkLst>
        </pc:picChg>
        <pc:picChg chg="del">
          <ac:chgData name="Abdelrhman Z Gaafar" userId="727f7c06-4644-461f-a89c-178d40a3c8fc" providerId="ADAL" clId="{72825772-7376-49D6-9C9D-DB7360D197C9}" dt="2022-03-30T23:54:52.435" v="42" actId="21"/>
          <ac:picMkLst>
            <pc:docMk/>
            <pc:sldMk cId="1355402187" sldId="295"/>
            <ac:picMk id="9" creationId="{029628D9-218F-4192-BEFB-0DE21DC4A9BB}"/>
          </ac:picMkLst>
        </pc:picChg>
      </pc:sldChg>
      <pc:sldChg chg="addSp modSp new mod">
        <pc:chgData name="Abdelrhman Z Gaafar" userId="727f7c06-4644-461f-a89c-178d40a3c8fc" providerId="ADAL" clId="{72825772-7376-49D6-9C9D-DB7360D197C9}" dt="2022-03-31T00:05:44.332" v="114" actId="14100"/>
        <pc:sldMkLst>
          <pc:docMk/>
          <pc:sldMk cId="1597329716" sldId="296"/>
        </pc:sldMkLst>
        <pc:picChg chg="add mod">
          <ac:chgData name="Abdelrhman Z Gaafar" userId="727f7c06-4644-461f-a89c-178d40a3c8fc" providerId="ADAL" clId="{72825772-7376-49D6-9C9D-DB7360D197C9}" dt="2022-03-31T00:05:44.332" v="114" actId="14100"/>
          <ac:picMkLst>
            <pc:docMk/>
            <pc:sldMk cId="1597329716" sldId="296"/>
            <ac:picMk id="3" creationId="{A0D72C6B-D84D-4092-AB89-B5F990B9DF58}"/>
          </ac:picMkLst>
        </pc:picChg>
      </pc:sldChg>
      <pc:sldChg chg="addSp modSp new mod">
        <pc:chgData name="Abdelrhman Z Gaafar" userId="727f7c06-4644-461f-a89c-178d40a3c8fc" providerId="ADAL" clId="{72825772-7376-49D6-9C9D-DB7360D197C9}" dt="2022-03-31T00:10:39.513" v="151" actId="1076"/>
        <pc:sldMkLst>
          <pc:docMk/>
          <pc:sldMk cId="3880321383" sldId="297"/>
        </pc:sldMkLst>
        <pc:picChg chg="add mod">
          <ac:chgData name="Abdelrhman Z Gaafar" userId="727f7c06-4644-461f-a89c-178d40a3c8fc" providerId="ADAL" clId="{72825772-7376-49D6-9C9D-DB7360D197C9}" dt="2022-03-31T00:10:39.513" v="151" actId="1076"/>
          <ac:picMkLst>
            <pc:docMk/>
            <pc:sldMk cId="3880321383" sldId="297"/>
            <ac:picMk id="3" creationId="{CA696741-68C4-4EF1-ADA2-348A74367428}"/>
          </ac:picMkLst>
        </pc:picChg>
      </pc:sldChg>
      <pc:sldChg chg="addSp modSp new mod">
        <pc:chgData name="Abdelrhman Z Gaafar" userId="727f7c06-4644-461f-a89c-178d40a3c8fc" providerId="ADAL" clId="{72825772-7376-49D6-9C9D-DB7360D197C9}" dt="2022-03-31T00:10:31.610" v="148" actId="14100"/>
        <pc:sldMkLst>
          <pc:docMk/>
          <pc:sldMk cId="1705729344" sldId="298"/>
        </pc:sldMkLst>
        <pc:picChg chg="add mod">
          <ac:chgData name="Abdelrhman Z Gaafar" userId="727f7c06-4644-461f-a89c-178d40a3c8fc" providerId="ADAL" clId="{72825772-7376-49D6-9C9D-DB7360D197C9}" dt="2022-03-31T00:10:31.610" v="148" actId="14100"/>
          <ac:picMkLst>
            <pc:docMk/>
            <pc:sldMk cId="1705729344" sldId="298"/>
            <ac:picMk id="3" creationId="{279348D2-3738-4907-99DB-2AB37CD54377}"/>
          </ac:picMkLst>
        </pc:picChg>
      </pc:sldChg>
      <pc:sldChg chg="addSp modSp new mod">
        <pc:chgData name="Abdelrhman Z Gaafar" userId="727f7c06-4644-461f-a89c-178d40a3c8fc" providerId="ADAL" clId="{72825772-7376-49D6-9C9D-DB7360D197C9}" dt="2022-03-31T00:09:40.872" v="133" actId="1076"/>
        <pc:sldMkLst>
          <pc:docMk/>
          <pc:sldMk cId="118873398" sldId="299"/>
        </pc:sldMkLst>
        <pc:picChg chg="add mod">
          <ac:chgData name="Abdelrhman Z Gaafar" userId="727f7c06-4644-461f-a89c-178d40a3c8fc" providerId="ADAL" clId="{72825772-7376-49D6-9C9D-DB7360D197C9}" dt="2022-03-31T00:09:40.872" v="133" actId="1076"/>
          <ac:picMkLst>
            <pc:docMk/>
            <pc:sldMk cId="118873398" sldId="299"/>
            <ac:picMk id="3" creationId="{FA363D6A-0FEC-45D1-AA82-B9C52188AF8D}"/>
          </ac:picMkLst>
        </pc:picChg>
      </pc:sldChg>
      <pc:sldChg chg="addSp modSp new mod">
        <pc:chgData name="Abdelrhman Z Gaafar" userId="727f7c06-4644-461f-a89c-178d40a3c8fc" providerId="ADAL" clId="{72825772-7376-49D6-9C9D-DB7360D197C9}" dt="2022-03-31T00:09:27.048" v="129" actId="14100"/>
        <pc:sldMkLst>
          <pc:docMk/>
          <pc:sldMk cId="2829797665" sldId="300"/>
        </pc:sldMkLst>
        <pc:picChg chg="add mod">
          <ac:chgData name="Abdelrhman Z Gaafar" userId="727f7c06-4644-461f-a89c-178d40a3c8fc" providerId="ADAL" clId="{72825772-7376-49D6-9C9D-DB7360D197C9}" dt="2022-03-31T00:09:27.048" v="129" actId="14100"/>
          <ac:picMkLst>
            <pc:docMk/>
            <pc:sldMk cId="2829797665" sldId="300"/>
            <ac:picMk id="3" creationId="{DC835D06-8E21-41F1-A7B4-05748B52738C}"/>
          </ac:picMkLst>
        </pc:picChg>
      </pc:sldChg>
      <pc:sldChg chg="new del">
        <pc:chgData name="Abdelrhman Z Gaafar" userId="727f7c06-4644-461f-a89c-178d40a3c8fc" providerId="ADAL" clId="{72825772-7376-49D6-9C9D-DB7360D197C9}" dt="2022-03-31T00:09:30.172" v="130" actId="2696"/>
        <pc:sldMkLst>
          <pc:docMk/>
          <pc:sldMk cId="2191318259" sldId="30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73915-76DF-45B3-BFFF-35C1813CFE65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AB6E9-D9BD-4A26-88C4-0F2406611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90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AB6E9-D9BD-4A26-88C4-0F2406611A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86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30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6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30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79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69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12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08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56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95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74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3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10/12/2022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0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5EAE28-B731-461F-94E1-B2590D7DE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6858000" cy="2387600"/>
          </a:xfrm>
        </p:spPr>
        <p:txBody>
          <a:bodyPr>
            <a:normAutofit/>
          </a:bodyPr>
          <a:lstStyle/>
          <a:p>
            <a:pPr algn="l" rtl="1"/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المحافظة على المورثات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FFE30F-A6D3-48DA-BFFC-90A7D6FA9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6858000" cy="1655762"/>
          </a:xfrm>
        </p:spPr>
        <p:txBody>
          <a:bodyPr>
            <a:normAutofit/>
          </a:bodyPr>
          <a:lstStyle/>
          <a:p>
            <a:pPr algn="l" rtl="1"/>
            <a:r>
              <a:rPr lang="ar-SA" sz="4000" dirty="0">
                <a:solidFill>
                  <a:schemeClr val="tx2">
                    <a:alpha val="60000"/>
                  </a:schemeClr>
                </a:solidFill>
              </a:rPr>
              <a:t>عملي 5 - 6</a:t>
            </a:r>
            <a:endParaRPr lang="en-US" sz="4000" dirty="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0AE231F2-CC67-4412-ABA9-B5B8564385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2648" r="27419"/>
          <a:stretch/>
        </p:blipFill>
        <p:spPr>
          <a:xfrm>
            <a:off x="8069579" y="10"/>
            <a:ext cx="4110228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22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B3EA11-FAFF-48DA-A612-8FB34A05D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21" y="1279922"/>
            <a:ext cx="10515192" cy="384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62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515AE5-1EAE-4528-90B4-876F40E64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10" y="1954370"/>
            <a:ext cx="10664047" cy="263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35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95B24F4-CAD6-4A30-90AD-DEDE2B2B7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1" y="643772"/>
            <a:ext cx="9708832" cy="557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27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A5D40D-3041-40E3-8FE6-CCE65E449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35" y="790892"/>
            <a:ext cx="11060635" cy="533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86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B92A27-3F47-43BD-AB3B-802B8333F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" y="447675"/>
            <a:ext cx="11020425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59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FB332E-3B37-4129-93D6-715C4D76C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67" y="1779402"/>
            <a:ext cx="10788665" cy="273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70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D03D60-9B8A-4486-9D91-D24AC6773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94" y="812482"/>
            <a:ext cx="10954826" cy="445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80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D72C6B-D84D-4092-AB89-B5F990B9D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952" y="756443"/>
            <a:ext cx="10301975" cy="540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29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696741-68C4-4EF1-ADA2-348A74367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83" y="2042092"/>
            <a:ext cx="10819948" cy="171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21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9348D2-3738-4907-99DB-2AB37CD54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28" y="1318533"/>
            <a:ext cx="11068436" cy="344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29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BBA306-673E-494B-A9C1-7C599053F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060" y="489063"/>
            <a:ext cx="8001000" cy="2185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94E476-0116-4789-A944-ADC542D9E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920" y="2794794"/>
            <a:ext cx="312928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38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47C9BF-471F-433B-9A47-4A84477F5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69" y="865413"/>
            <a:ext cx="10529209" cy="490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99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E98946-FA44-4BB6-AD5B-A60338FAA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744" y="1736610"/>
            <a:ext cx="10544511" cy="274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12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C2E80D-963C-46EE-B26B-74E1FB349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642" y="1521108"/>
            <a:ext cx="4748172" cy="4975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B439C1-DD20-41ED-9AC6-5506A6971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98" y="2018619"/>
            <a:ext cx="10865489" cy="317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70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363D6A-0FEC-45D1-AA82-B9C52188A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80" y="567982"/>
            <a:ext cx="10514239" cy="572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3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835D06-8E21-41F1-A7B4-05748B527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97" y="870857"/>
            <a:ext cx="10896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97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8C414-2078-456A-ACFD-BDFA12CD3B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F3546A-BEFC-4AA5-B410-327E03F314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ANY QUESTION?</a:t>
            </a:r>
          </a:p>
        </p:txBody>
      </p:sp>
    </p:spTree>
    <p:extLst>
      <p:ext uri="{BB962C8B-B14F-4D97-AF65-F5344CB8AC3E}">
        <p14:creationId xmlns:p14="http://schemas.microsoft.com/office/powerpoint/2010/main" val="1443874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9398EAF-B9C1-4296-8D9E-0F1FA2EB2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20" y="3461624"/>
            <a:ext cx="10333390" cy="12860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C198F2-FBC7-4553-AE07-A0EE195EF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20" y="736654"/>
            <a:ext cx="10175106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11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11674A-F06A-48C1-89D1-1AB79DF2D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28" y="1597262"/>
            <a:ext cx="10965982" cy="333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61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A9312A-877B-45EE-9134-48FE5D269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914400"/>
            <a:ext cx="1083945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06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144B6-6E10-4D18-9731-598BC8CF5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672" y="701278"/>
            <a:ext cx="9178758" cy="7617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5069E9-5691-42A2-8B69-0DCA6BF9F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57" y="1603850"/>
            <a:ext cx="10768248" cy="44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90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2AD817-7A8E-4059-BED0-561CF8ECB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05" y="789780"/>
            <a:ext cx="10977447" cy="515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02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7C415B-6C26-40C5-938F-6BDC6C83D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43" y="1569005"/>
            <a:ext cx="10886113" cy="323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68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D30447-D96E-4BBA-B9DF-8991AACAA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68" y="1636236"/>
            <a:ext cx="10889264" cy="331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51878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AnalogousFromDarkSeedLeftStep">
      <a:dk1>
        <a:srgbClr val="000000"/>
      </a:dk1>
      <a:lt1>
        <a:srgbClr val="FFFFFF"/>
      </a:lt1>
      <a:dk2>
        <a:srgbClr val="203924"/>
      </a:dk2>
      <a:lt2>
        <a:srgbClr val="E8E3E2"/>
      </a:lt2>
      <a:accent1>
        <a:srgbClr val="45ADC1"/>
      </a:accent1>
      <a:accent2>
        <a:srgbClr val="35B392"/>
      </a:accent2>
      <a:accent3>
        <a:srgbClr val="41B767"/>
      </a:accent3>
      <a:accent4>
        <a:srgbClr val="42B736"/>
      </a:accent4>
      <a:accent5>
        <a:srgbClr val="78AF3E"/>
      </a:accent5>
      <a:accent6>
        <a:srgbClr val="A0A831"/>
      </a:accent6>
      <a:hlink>
        <a:srgbClr val="519130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13</Words>
  <Application>Microsoft Office PowerPoint</Application>
  <PresentationFormat>Widescreen</PresentationFormat>
  <Paragraphs>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Avenir Next LT Pro</vt:lpstr>
      <vt:lpstr>Calibri</vt:lpstr>
      <vt:lpstr>Sabon Next LT</vt:lpstr>
      <vt:lpstr>Wingdings</vt:lpstr>
      <vt:lpstr>LuminousVTI</vt:lpstr>
      <vt:lpstr>المحافظة على المورثات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المحافظة على المورثات</dc:title>
  <dc:creator>Abdelrhman Z Gaafar</dc:creator>
  <cp:lastModifiedBy>Abdelrhman Z Gaafar</cp:lastModifiedBy>
  <cp:revision>3</cp:revision>
  <dcterms:created xsi:type="dcterms:W3CDTF">2022-02-17T09:08:52Z</dcterms:created>
  <dcterms:modified xsi:type="dcterms:W3CDTF">2022-10-12T11:56:18Z</dcterms:modified>
</cp:coreProperties>
</file>