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7" r:id="rId5"/>
    <p:sldId id="279" r:id="rId6"/>
    <p:sldId id="278" r:id="rId7"/>
    <p:sldId id="295" r:id="rId8"/>
    <p:sldId id="280" r:id="rId9"/>
    <p:sldId id="282" r:id="rId10"/>
    <p:sldId id="283" r:id="rId11"/>
    <p:sldId id="286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5A249902-45CB-4179-91F8-FB9F92F9F382}"/>
    <pc:docChg chg="modSld">
      <pc:chgData name="Abdelrhman Z Gaafar" userId="727f7c06-4644-461f-a89c-178d40a3c8fc" providerId="ADAL" clId="{5A249902-45CB-4179-91F8-FB9F92F9F382}" dt="2022-10-12T11:56:45.555" v="0" actId="2711"/>
      <pc:docMkLst>
        <pc:docMk/>
      </pc:docMkLst>
      <pc:sldChg chg="modSp mod">
        <pc:chgData name="Abdelrhman Z Gaafar" userId="727f7c06-4644-461f-a89c-178d40a3c8fc" providerId="ADAL" clId="{5A249902-45CB-4179-91F8-FB9F92F9F382}" dt="2022-10-12T11:56:45.555" v="0" actId="2711"/>
        <pc:sldMkLst>
          <pc:docMk/>
          <pc:sldMk cId="1498022493" sldId="256"/>
        </pc:sldMkLst>
        <pc:spChg chg="mod">
          <ac:chgData name="Abdelrhman Z Gaafar" userId="727f7c06-4644-461f-a89c-178d40a3c8fc" providerId="ADAL" clId="{5A249902-45CB-4179-91F8-FB9F92F9F382}" dt="2022-10-12T11:56:45.555" v="0" actId="2711"/>
          <ac:spMkLst>
            <pc:docMk/>
            <pc:sldMk cId="1498022493" sldId="256"/>
            <ac:spMk id="2" creationId="{2A5EAE28-B731-461F-94E1-B2590D7DE579}"/>
          </ac:spMkLst>
        </pc:spChg>
      </pc:sldChg>
    </pc:docChg>
  </pc:docChgLst>
  <pc:docChgLst>
    <pc:chgData name="Abdelrhman Z Gaafar" userId="727f7c06-4644-461f-a89c-178d40a3c8fc" providerId="ADAL" clId="{129EEE34-CDC5-4E95-B9E8-364423CDAA1A}"/>
    <pc:docChg chg="undo custSel addSld delSld modSld sldOrd">
      <pc:chgData name="Abdelrhman Z Gaafar" userId="727f7c06-4644-461f-a89c-178d40a3c8fc" providerId="ADAL" clId="{129EEE34-CDC5-4E95-B9E8-364423CDAA1A}" dt="2022-03-31T09:45:01.380" v="218" actId="1076"/>
      <pc:docMkLst>
        <pc:docMk/>
      </pc:docMkLst>
      <pc:sldChg chg="modSp mod">
        <pc:chgData name="Abdelrhman Z Gaafar" userId="727f7c06-4644-461f-a89c-178d40a3c8fc" providerId="ADAL" clId="{129EEE34-CDC5-4E95-B9E8-364423CDAA1A}" dt="2022-03-24T08:37:49.214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129EEE34-CDC5-4E95-B9E8-364423CDAA1A}" dt="2022-03-24T08:37:49.214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129EEE34-CDC5-4E95-B9E8-364423CDAA1A}" dt="2022-03-24T08:48:07.451" v="27" actId="1076"/>
        <pc:sldMkLst>
          <pc:docMk/>
          <pc:sldMk cId="2599011243" sldId="257"/>
        </pc:sldMkLst>
        <pc:picChg chg="add del mod">
          <ac:chgData name="Abdelrhman Z Gaafar" userId="727f7c06-4644-461f-a89c-178d40a3c8fc" providerId="ADAL" clId="{129EEE34-CDC5-4E95-B9E8-364423CDAA1A}" dt="2022-03-24T08:47:22.746" v="21" actId="478"/>
          <ac:picMkLst>
            <pc:docMk/>
            <pc:sldMk cId="2599011243" sldId="257"/>
            <ac:picMk id="3" creationId="{7EB96E64-EF4B-49DF-8FE2-41D48CDA0870}"/>
          </ac:picMkLst>
        </pc:picChg>
        <pc:picChg chg="add mod">
          <ac:chgData name="Abdelrhman Z Gaafar" userId="727f7c06-4644-461f-a89c-178d40a3c8fc" providerId="ADAL" clId="{129EEE34-CDC5-4E95-B9E8-364423CDAA1A}" dt="2022-03-24T08:47:25.525" v="23" actId="1076"/>
          <ac:picMkLst>
            <pc:docMk/>
            <pc:sldMk cId="2599011243" sldId="257"/>
            <ac:picMk id="5" creationId="{F2E42F35-80E7-4C9F-BEF5-040E07DB911C}"/>
          </ac:picMkLst>
        </pc:picChg>
        <pc:picChg chg="del mod">
          <ac:chgData name="Abdelrhman Z Gaafar" userId="727f7c06-4644-461f-a89c-178d40a3c8fc" providerId="ADAL" clId="{129EEE34-CDC5-4E95-B9E8-364423CDAA1A}" dt="2022-03-24T08:46:20.364" v="15" actId="478"/>
          <ac:picMkLst>
            <pc:docMk/>
            <pc:sldMk cId="2599011243" sldId="257"/>
            <ac:picMk id="7" creationId="{6695BDDF-8A37-405F-9F87-F217822D514E}"/>
          </ac:picMkLst>
        </pc:picChg>
        <pc:picChg chg="add mod">
          <ac:chgData name="Abdelrhman Z Gaafar" userId="727f7c06-4644-461f-a89c-178d40a3c8fc" providerId="ADAL" clId="{129EEE34-CDC5-4E95-B9E8-364423CDAA1A}" dt="2022-03-24T08:48:07.451" v="27" actId="1076"/>
          <ac:picMkLst>
            <pc:docMk/>
            <pc:sldMk cId="2599011243" sldId="257"/>
            <ac:picMk id="8" creationId="{1BC188CE-0DEE-40B3-A08A-F7A0EFEB8F03}"/>
          </ac:picMkLst>
        </pc:picChg>
        <pc:picChg chg="del">
          <ac:chgData name="Abdelrhman Z Gaafar" userId="727f7c06-4644-461f-a89c-178d40a3c8fc" providerId="ADAL" clId="{129EEE34-CDC5-4E95-B9E8-364423CDAA1A}" dt="2022-03-24T08:46:31.209" v="20" actId="478"/>
          <ac:picMkLst>
            <pc:docMk/>
            <pc:sldMk cId="2599011243" sldId="257"/>
            <ac:picMk id="9" creationId="{801FF0B2-593A-4E69-B469-732F3608FD15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4:13.348" v="13" actId="1076"/>
        <pc:sldMkLst>
          <pc:docMk/>
          <pc:sldMk cId="4033038234" sldId="274"/>
        </pc:sldMkLst>
        <pc:picChg chg="del">
          <ac:chgData name="Abdelrhman Z Gaafar" userId="727f7c06-4644-461f-a89c-178d40a3c8fc" providerId="ADAL" clId="{129EEE34-CDC5-4E95-B9E8-364423CDAA1A}" dt="2022-03-24T08:43:28.417" v="3" actId="478"/>
          <ac:picMkLst>
            <pc:docMk/>
            <pc:sldMk cId="4033038234" sldId="274"/>
            <ac:picMk id="3" creationId="{FE98CDD1-62DC-48CB-AE4A-B004FF6DCEB7}"/>
          </ac:picMkLst>
        </pc:picChg>
        <pc:picChg chg="add del">
          <ac:chgData name="Abdelrhman Z Gaafar" userId="727f7c06-4644-461f-a89c-178d40a3c8fc" providerId="ADAL" clId="{129EEE34-CDC5-4E95-B9E8-364423CDAA1A}" dt="2022-03-24T08:43:32.507" v="6" actId="22"/>
          <ac:picMkLst>
            <pc:docMk/>
            <pc:sldMk cId="4033038234" sldId="274"/>
            <ac:picMk id="4" creationId="{43BF1EA0-9970-40AD-99FA-6429049A8034}"/>
          </ac:picMkLst>
        </pc:picChg>
        <pc:picChg chg="del">
          <ac:chgData name="Abdelrhman Z Gaafar" userId="727f7c06-4644-461f-a89c-178d40a3c8fc" providerId="ADAL" clId="{129EEE34-CDC5-4E95-B9E8-364423CDAA1A}" dt="2022-03-24T08:43:29.862" v="4" actId="478"/>
          <ac:picMkLst>
            <pc:docMk/>
            <pc:sldMk cId="4033038234" sldId="274"/>
            <ac:picMk id="5" creationId="{9762825C-4074-4480-AF47-C87B4F6A70DE}"/>
          </ac:picMkLst>
        </pc:picChg>
        <pc:picChg chg="del">
          <ac:chgData name="Abdelrhman Z Gaafar" userId="727f7c06-4644-461f-a89c-178d40a3c8fc" providerId="ADAL" clId="{129EEE34-CDC5-4E95-B9E8-364423CDAA1A}" dt="2022-03-24T08:43:29.862" v="4" actId="478"/>
          <ac:picMkLst>
            <pc:docMk/>
            <pc:sldMk cId="4033038234" sldId="274"/>
            <ac:picMk id="7" creationId="{DFDDD065-D922-45BF-847C-112C2493ABFD}"/>
          </ac:picMkLst>
        </pc:picChg>
        <pc:picChg chg="add mod">
          <ac:chgData name="Abdelrhman Z Gaafar" userId="727f7c06-4644-461f-a89c-178d40a3c8fc" providerId="ADAL" clId="{129EEE34-CDC5-4E95-B9E8-364423CDAA1A}" dt="2022-03-24T08:44:04.241" v="9" actId="1076"/>
          <ac:picMkLst>
            <pc:docMk/>
            <pc:sldMk cId="4033038234" sldId="274"/>
            <ac:picMk id="8" creationId="{9BAFEF66-168C-4557-9364-0DF82EB4D7C1}"/>
          </ac:picMkLst>
        </pc:picChg>
        <pc:picChg chg="add mod">
          <ac:chgData name="Abdelrhman Z Gaafar" userId="727f7c06-4644-461f-a89c-178d40a3c8fc" providerId="ADAL" clId="{129EEE34-CDC5-4E95-B9E8-364423CDAA1A}" dt="2022-03-24T08:44:13.348" v="13" actId="1076"/>
          <ac:picMkLst>
            <pc:docMk/>
            <pc:sldMk cId="4033038234" sldId="274"/>
            <ac:picMk id="10" creationId="{51D2F80B-2F20-4F11-B48B-39F279BE62E0}"/>
          </ac:picMkLst>
        </pc:picChg>
      </pc:sldChg>
      <pc:sldChg chg="addSp delSp mod">
        <pc:chgData name="Abdelrhman Z Gaafar" userId="727f7c06-4644-461f-a89c-178d40a3c8fc" providerId="ADAL" clId="{129EEE34-CDC5-4E95-B9E8-364423CDAA1A}" dt="2022-03-24T09:00:56.628" v="129" actId="22"/>
        <pc:sldMkLst>
          <pc:docMk/>
          <pc:sldMk cId="1443874164" sldId="276"/>
        </pc:sldMkLst>
        <pc:picChg chg="add del">
          <ac:chgData name="Abdelrhman Z Gaafar" userId="727f7c06-4644-461f-a89c-178d40a3c8fc" providerId="ADAL" clId="{129EEE34-CDC5-4E95-B9E8-364423CDAA1A}" dt="2022-03-24T09:00:56.628" v="129" actId="22"/>
          <ac:picMkLst>
            <pc:docMk/>
            <pc:sldMk cId="1443874164" sldId="276"/>
            <ac:picMk id="5" creationId="{A9B65AE8-D1D5-4788-AEF1-2D93ADFD13B9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8:40.109" v="32" actId="1076"/>
        <pc:sldMkLst>
          <pc:docMk/>
          <pc:sldMk cId="1026761716" sldId="277"/>
        </pc:sldMkLst>
        <pc:grpChg chg="del">
          <ac:chgData name="Abdelrhman Z Gaafar" userId="727f7c06-4644-461f-a89c-178d40a3c8fc" providerId="ADAL" clId="{129EEE34-CDC5-4E95-B9E8-364423CDAA1A}" dt="2022-03-24T08:48:21.209" v="28" actId="478"/>
          <ac:grpSpMkLst>
            <pc:docMk/>
            <pc:sldMk cId="1026761716" sldId="277"/>
            <ac:grpSpMk id="9" creationId="{B7B7CCAE-A0E7-44AF-9737-D57EE9ABEC46}"/>
          </ac:grpSpMkLst>
        </pc:grpChg>
        <pc:picChg chg="add mod">
          <ac:chgData name="Abdelrhman Z Gaafar" userId="727f7c06-4644-461f-a89c-178d40a3c8fc" providerId="ADAL" clId="{129EEE34-CDC5-4E95-B9E8-364423CDAA1A}" dt="2022-03-24T08:48:40.109" v="32" actId="1076"/>
          <ac:picMkLst>
            <pc:docMk/>
            <pc:sldMk cId="1026761716" sldId="277"/>
            <ac:picMk id="3" creationId="{96A17D1D-9731-482A-9D48-465EE82082B9}"/>
          </ac:picMkLst>
        </pc:picChg>
        <pc:picChg chg="del">
          <ac:chgData name="Abdelrhman Z Gaafar" userId="727f7c06-4644-461f-a89c-178d40a3c8fc" providerId="ADAL" clId="{129EEE34-CDC5-4E95-B9E8-364423CDAA1A}" dt="2022-03-24T08:48:21.209" v="28" actId="478"/>
          <ac:picMkLst>
            <pc:docMk/>
            <pc:sldMk cId="1026761716" sldId="277"/>
            <ac:picMk id="4" creationId="{E82252D0-BF84-4B64-AF6F-E1E73C081927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5:18.303" v="79"/>
        <pc:sldMkLst>
          <pc:docMk/>
          <pc:sldMk cId="3217790016" sldId="278"/>
        </pc:sldMkLst>
        <pc:grpChg chg="del">
          <ac:chgData name="Abdelrhman Z Gaafar" userId="727f7c06-4644-461f-a89c-178d40a3c8fc" providerId="ADAL" clId="{129EEE34-CDC5-4E95-B9E8-364423CDAA1A}" dt="2022-03-24T08:55:07.190" v="73" actId="478"/>
          <ac:grpSpMkLst>
            <pc:docMk/>
            <pc:sldMk cId="3217790016" sldId="278"/>
            <ac:grpSpMk id="12" creationId="{976D9EED-A068-4616-AFA4-01867C7F7B6B}"/>
          </ac:grpSpMkLst>
        </pc:grpChg>
        <pc:picChg chg="add mod">
          <ac:chgData name="Abdelrhman Z Gaafar" userId="727f7c06-4644-461f-a89c-178d40a3c8fc" providerId="ADAL" clId="{129EEE34-CDC5-4E95-B9E8-364423CDAA1A}" dt="2022-03-24T08:55:12.494" v="77" actId="1076"/>
          <ac:picMkLst>
            <pc:docMk/>
            <pc:sldMk cId="3217790016" sldId="278"/>
            <ac:picMk id="3" creationId="{7CAE11CD-A312-4A6D-BE1A-FF61DA181A73}"/>
          </ac:picMkLst>
        </pc:picChg>
        <pc:picChg chg="add mod">
          <ac:chgData name="Abdelrhman Z Gaafar" userId="727f7c06-4644-461f-a89c-178d40a3c8fc" providerId="ADAL" clId="{129EEE34-CDC5-4E95-B9E8-364423CDAA1A}" dt="2022-03-24T08:55:18.303" v="79"/>
          <ac:picMkLst>
            <pc:docMk/>
            <pc:sldMk cId="3217790016" sldId="278"/>
            <ac:picMk id="9" creationId="{029628D9-218F-4192-BEFB-0DE21DC4A9BB}"/>
          </ac:picMkLst>
        </pc:picChg>
        <pc:picChg chg="del">
          <ac:chgData name="Abdelrhman Z Gaafar" userId="727f7c06-4644-461f-a89c-178d40a3c8fc" providerId="ADAL" clId="{129EEE34-CDC5-4E95-B9E8-364423CDAA1A}" dt="2022-03-24T08:55:07.190" v="73" actId="478"/>
          <ac:picMkLst>
            <pc:docMk/>
            <pc:sldMk cId="3217790016" sldId="278"/>
            <ac:picMk id="14" creationId="{954DEA85-15F0-41FC-81FB-59BB70ECA32D}"/>
          </ac:picMkLst>
        </pc:picChg>
        <pc:picChg chg="del">
          <ac:chgData name="Abdelrhman Z Gaafar" userId="727f7c06-4644-461f-a89c-178d40a3c8fc" providerId="ADAL" clId="{129EEE34-CDC5-4E95-B9E8-364423CDAA1A}" dt="2022-03-24T08:55:07.190" v="73" actId="478"/>
          <ac:picMkLst>
            <pc:docMk/>
            <pc:sldMk cId="3217790016" sldId="278"/>
            <ac:picMk id="15" creationId="{3BBEFC3B-83E4-435F-9F1C-7108FA91E3AB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9:02.361" v="37" actId="14100"/>
        <pc:sldMkLst>
          <pc:docMk/>
          <pc:sldMk cId="2826806245" sldId="279"/>
        </pc:sldMkLst>
        <pc:picChg chg="add mod">
          <ac:chgData name="Abdelrhman Z Gaafar" userId="727f7c06-4644-461f-a89c-178d40a3c8fc" providerId="ADAL" clId="{129EEE34-CDC5-4E95-B9E8-364423CDAA1A}" dt="2022-03-24T08:49:02.361" v="37" actId="14100"/>
          <ac:picMkLst>
            <pc:docMk/>
            <pc:sldMk cId="2826806245" sldId="279"/>
            <ac:picMk id="3" creationId="{36B7ACE4-15B1-4F11-AF6A-6741A55A2364}"/>
          </ac:picMkLst>
        </pc:picChg>
        <pc:picChg chg="del">
          <ac:chgData name="Abdelrhman Z Gaafar" userId="727f7c06-4644-461f-a89c-178d40a3c8fc" providerId="ADAL" clId="{129EEE34-CDC5-4E95-B9E8-364423CDAA1A}" dt="2022-03-24T08:48:45.778" v="33" actId="478"/>
          <ac:picMkLst>
            <pc:docMk/>
            <pc:sldMk cId="2826806245" sldId="279"/>
            <ac:picMk id="6" creationId="{3CA67A86-8FBD-4D36-9EB6-14B049AAF023}"/>
          </ac:picMkLst>
        </pc:picChg>
      </pc:sldChg>
      <pc:sldChg chg="addSp delSp modSp mod ord">
        <pc:chgData name="Abdelrhman Z Gaafar" userId="727f7c06-4644-461f-a89c-178d40a3c8fc" providerId="ADAL" clId="{129EEE34-CDC5-4E95-B9E8-364423CDAA1A}" dt="2022-03-24T08:55:31.632" v="84" actId="14100"/>
        <pc:sldMkLst>
          <pc:docMk/>
          <pc:sldMk cId="3055568558" sldId="280"/>
        </pc:sldMkLst>
        <pc:picChg chg="add del mod modCrop">
          <ac:chgData name="Abdelrhman Z Gaafar" userId="727f7c06-4644-461f-a89c-178d40a3c8fc" providerId="ADAL" clId="{129EEE34-CDC5-4E95-B9E8-364423CDAA1A}" dt="2022-03-24T08:55:15.216" v="78" actId="21"/>
          <ac:picMkLst>
            <pc:docMk/>
            <pc:sldMk cId="3055568558" sldId="280"/>
            <ac:picMk id="3" creationId="{4CC639EA-454A-4C56-9839-985033302709}"/>
          </ac:picMkLst>
        </pc:picChg>
        <pc:picChg chg="add del mod">
          <ac:chgData name="Abdelrhman Z Gaafar" userId="727f7c06-4644-461f-a89c-178d40a3c8fc" providerId="ADAL" clId="{129EEE34-CDC5-4E95-B9E8-364423CDAA1A}" dt="2022-03-24T08:53:58.326" v="67" actId="478"/>
          <ac:picMkLst>
            <pc:docMk/>
            <pc:sldMk cId="3055568558" sldId="280"/>
            <ac:picMk id="5" creationId="{84E1FC24-D284-44E3-A653-9F7A3FADF8A3}"/>
          </ac:picMkLst>
        </pc:picChg>
        <pc:picChg chg="del">
          <ac:chgData name="Abdelrhman Z Gaafar" userId="727f7c06-4644-461f-a89c-178d40a3c8fc" providerId="ADAL" clId="{129EEE34-CDC5-4E95-B9E8-364423CDAA1A}" dt="2022-03-24T08:49:08.593" v="38" actId="478"/>
          <ac:picMkLst>
            <pc:docMk/>
            <pc:sldMk cId="3055568558" sldId="280"/>
            <ac:picMk id="6" creationId="{F7CB5381-68EF-4BC0-95F4-CF7D6C50BFA6}"/>
          </ac:picMkLst>
        </pc:picChg>
        <pc:picChg chg="add del mod">
          <ac:chgData name="Abdelrhman Z Gaafar" userId="727f7c06-4644-461f-a89c-178d40a3c8fc" providerId="ADAL" clId="{129EEE34-CDC5-4E95-B9E8-364423CDAA1A}" dt="2022-03-24T08:53:48.293" v="66" actId="478"/>
          <ac:picMkLst>
            <pc:docMk/>
            <pc:sldMk cId="3055568558" sldId="280"/>
            <ac:picMk id="8" creationId="{7A8713F0-DA7D-45BC-B637-E38DA971A497}"/>
          </ac:picMkLst>
        </pc:picChg>
        <pc:picChg chg="add del mod">
          <ac:chgData name="Abdelrhman Z Gaafar" userId="727f7c06-4644-461f-a89c-178d40a3c8fc" providerId="ADAL" clId="{129EEE34-CDC5-4E95-B9E8-364423CDAA1A}" dt="2022-03-24T08:53:48.293" v="66" actId="478"/>
          <ac:picMkLst>
            <pc:docMk/>
            <pc:sldMk cId="3055568558" sldId="280"/>
            <ac:picMk id="10" creationId="{922D632C-AA4D-4C9C-ABF7-2BBAC6B023D8}"/>
          </ac:picMkLst>
        </pc:picChg>
        <pc:picChg chg="add mod modCrop">
          <ac:chgData name="Abdelrhman Z Gaafar" userId="727f7c06-4644-461f-a89c-178d40a3c8fc" providerId="ADAL" clId="{129EEE34-CDC5-4E95-B9E8-364423CDAA1A}" dt="2022-03-24T08:55:31.632" v="84" actId="14100"/>
          <ac:picMkLst>
            <pc:docMk/>
            <pc:sldMk cId="3055568558" sldId="280"/>
            <ac:picMk id="12" creationId="{5DA9597A-37F0-4228-9441-3F98DBFDEFEB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8:05.846" v="108" actId="14100"/>
        <pc:sldMkLst>
          <pc:docMk/>
          <pc:sldMk cId="2765251878" sldId="282"/>
        </pc:sldMkLst>
        <pc:picChg chg="add mod">
          <ac:chgData name="Abdelrhman Z Gaafar" userId="727f7c06-4644-461f-a89c-178d40a3c8fc" providerId="ADAL" clId="{129EEE34-CDC5-4E95-B9E8-364423CDAA1A}" dt="2022-03-24T08:58:05.846" v="108" actId="14100"/>
          <ac:picMkLst>
            <pc:docMk/>
            <pc:sldMk cId="2765251878" sldId="282"/>
            <ac:picMk id="3" creationId="{94DBCC23-7463-4903-A5E1-410E2321BAFF}"/>
          </ac:picMkLst>
        </pc:picChg>
        <pc:picChg chg="del">
          <ac:chgData name="Abdelrhman Z Gaafar" userId="727f7c06-4644-461f-a89c-178d40a3c8fc" providerId="ADAL" clId="{129EEE34-CDC5-4E95-B9E8-364423CDAA1A}" dt="2022-03-24T08:56:49.383" v="91" actId="478"/>
          <ac:picMkLst>
            <pc:docMk/>
            <pc:sldMk cId="2765251878" sldId="282"/>
            <ac:picMk id="5" creationId="{C173D621-615C-453A-A91B-D71F53665E1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7:53.035" v="105" actId="14100"/>
        <pc:sldMkLst>
          <pc:docMk/>
          <pc:sldMk cId="1233562473" sldId="283"/>
        </pc:sldMkLst>
        <pc:picChg chg="add mod">
          <ac:chgData name="Abdelrhman Z Gaafar" userId="727f7c06-4644-461f-a89c-178d40a3c8fc" providerId="ADAL" clId="{129EEE34-CDC5-4E95-B9E8-364423CDAA1A}" dt="2022-03-24T08:57:53.035" v="105" actId="14100"/>
          <ac:picMkLst>
            <pc:docMk/>
            <pc:sldMk cId="1233562473" sldId="283"/>
            <ac:picMk id="3" creationId="{2DD81414-BD8D-4639-A5FD-213B5C6E8EC2}"/>
          </ac:picMkLst>
        </pc:picChg>
        <pc:picChg chg="del">
          <ac:chgData name="Abdelrhman Z Gaafar" userId="727f7c06-4644-461f-a89c-178d40a3c8fc" providerId="ADAL" clId="{129EEE34-CDC5-4E95-B9E8-364423CDAA1A}" dt="2022-03-24T08:57:42.001" v="97" actId="478"/>
          <ac:picMkLst>
            <pc:docMk/>
            <pc:sldMk cId="1233562473" sldId="283"/>
            <ac:picMk id="4" creationId="{39CB4D5C-1970-4A8F-99C2-5F73EECFCCCF}"/>
          </ac:picMkLst>
        </pc:picChg>
        <pc:picChg chg="del">
          <ac:chgData name="Abdelrhman Z Gaafar" userId="727f7c06-4644-461f-a89c-178d40a3c8fc" providerId="ADAL" clId="{129EEE34-CDC5-4E95-B9E8-364423CDAA1A}" dt="2022-03-24T08:57:42.542" v="98" actId="478"/>
          <ac:picMkLst>
            <pc:docMk/>
            <pc:sldMk cId="1233562473" sldId="283"/>
            <ac:picMk id="6" creationId="{5DC58D70-151B-4429-9A57-6232FBF487BC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0:32.700" v="126" actId="14100"/>
        <pc:sldMkLst>
          <pc:docMk/>
          <pc:sldMk cId="2812727832" sldId="284"/>
        </pc:sldMkLst>
        <pc:picChg chg="add mod">
          <ac:chgData name="Abdelrhman Z Gaafar" userId="727f7c06-4644-461f-a89c-178d40a3c8fc" providerId="ADAL" clId="{129EEE34-CDC5-4E95-B9E8-364423CDAA1A}" dt="2022-03-24T08:58:50.205" v="118" actId="14100"/>
          <ac:picMkLst>
            <pc:docMk/>
            <pc:sldMk cId="2812727832" sldId="284"/>
            <ac:picMk id="3" creationId="{00442350-BAD6-44B1-BBD5-16B163474305}"/>
          </ac:picMkLst>
        </pc:picChg>
        <pc:picChg chg="del">
          <ac:chgData name="Abdelrhman Z Gaafar" userId="727f7c06-4644-461f-a89c-178d40a3c8fc" providerId="ADAL" clId="{129EEE34-CDC5-4E95-B9E8-364423CDAA1A}" dt="2022-03-24T08:58:37.170" v="115" actId="478"/>
          <ac:picMkLst>
            <pc:docMk/>
            <pc:sldMk cId="2812727832" sldId="284"/>
            <ac:picMk id="4" creationId="{FAC6F7AB-3FAB-4ABA-AD72-7184F19EFFA6}"/>
          </ac:picMkLst>
        </pc:picChg>
        <pc:picChg chg="add mod modCrop">
          <ac:chgData name="Abdelrhman Z Gaafar" userId="727f7c06-4644-461f-a89c-178d40a3c8fc" providerId="ADAL" clId="{129EEE34-CDC5-4E95-B9E8-364423CDAA1A}" dt="2022-03-24T09:00:32.700" v="126" actId="14100"/>
          <ac:picMkLst>
            <pc:docMk/>
            <pc:sldMk cId="2812727832" sldId="284"/>
            <ac:picMk id="6" creationId="{DDFB8154-C9C6-498F-AA84-ED5A32794054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8:33.499" v="114" actId="1076"/>
        <pc:sldMkLst>
          <pc:docMk/>
          <pc:sldMk cId="792535174" sldId="286"/>
        </pc:sldMkLst>
        <pc:grpChg chg="del">
          <ac:chgData name="Abdelrhman Z Gaafar" userId="727f7c06-4644-461f-a89c-178d40a3c8fc" providerId="ADAL" clId="{129EEE34-CDC5-4E95-B9E8-364423CDAA1A}" dt="2022-03-24T08:58:13.895" v="109" actId="478"/>
          <ac:grpSpMkLst>
            <pc:docMk/>
            <pc:sldMk cId="792535174" sldId="286"/>
            <ac:grpSpMk id="11" creationId="{4B802897-9984-400B-888A-7FCB32AFB473}"/>
          </ac:grpSpMkLst>
        </pc:grpChg>
        <pc:picChg chg="add mod">
          <ac:chgData name="Abdelrhman Z Gaafar" userId="727f7c06-4644-461f-a89c-178d40a3c8fc" providerId="ADAL" clId="{129EEE34-CDC5-4E95-B9E8-364423CDAA1A}" dt="2022-03-24T08:58:33.499" v="114" actId="1076"/>
          <ac:picMkLst>
            <pc:docMk/>
            <pc:sldMk cId="792535174" sldId="286"/>
            <ac:picMk id="3" creationId="{8521D948-154E-4386-9A6E-49B49F77C319}"/>
          </ac:picMkLst>
        </pc:picChg>
      </pc:sldChg>
      <pc:sldChg chg="addSp delSp modSp del mod">
        <pc:chgData name="Abdelrhman Z Gaafar" userId="727f7c06-4644-461f-a89c-178d40a3c8fc" providerId="ADAL" clId="{129EEE34-CDC5-4E95-B9E8-364423CDAA1A}" dt="2022-03-24T09:23:56.877" v="215" actId="47"/>
        <pc:sldMkLst>
          <pc:docMk/>
          <pc:sldMk cId="1034279222" sldId="287"/>
        </pc:sldMkLst>
        <pc:picChg chg="del">
          <ac:chgData name="Abdelrhman Z Gaafar" userId="727f7c06-4644-461f-a89c-178d40a3c8fc" providerId="ADAL" clId="{129EEE34-CDC5-4E95-B9E8-364423CDAA1A}" dt="2022-03-24T09:00:44.166" v="127" actId="478"/>
          <ac:picMkLst>
            <pc:docMk/>
            <pc:sldMk cId="1034279222" sldId="287"/>
            <ac:picMk id="3" creationId="{77018B94-41A3-4874-8A6A-A0B49C9682C0}"/>
          </ac:picMkLst>
        </pc:picChg>
        <pc:picChg chg="add mod">
          <ac:chgData name="Abdelrhman Z Gaafar" userId="727f7c06-4644-461f-a89c-178d40a3c8fc" providerId="ADAL" clId="{129EEE34-CDC5-4E95-B9E8-364423CDAA1A}" dt="2022-03-24T09:01:40.371" v="133" actId="1076"/>
          <ac:picMkLst>
            <pc:docMk/>
            <pc:sldMk cId="1034279222" sldId="287"/>
            <ac:picMk id="4" creationId="{42021366-377D-4590-BD42-EBD366A080C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31T09:45:01.380" v="218" actId="1076"/>
        <pc:sldMkLst>
          <pc:docMk/>
          <pc:sldMk cId="2929186683" sldId="288"/>
        </pc:sldMkLst>
        <pc:picChg chg="del">
          <ac:chgData name="Abdelrhman Z Gaafar" userId="727f7c06-4644-461f-a89c-178d40a3c8fc" providerId="ADAL" clId="{129EEE34-CDC5-4E95-B9E8-364423CDAA1A}" dt="2022-03-24T09:01:43.646" v="134" actId="478"/>
          <ac:picMkLst>
            <pc:docMk/>
            <pc:sldMk cId="2929186683" sldId="288"/>
            <ac:picMk id="3" creationId="{A31AB69E-6C81-433C-B071-3579704A8DA9}"/>
          </ac:picMkLst>
        </pc:picChg>
        <pc:picChg chg="add mod modCrop">
          <ac:chgData name="Abdelrhman Z Gaafar" userId="727f7c06-4644-461f-a89c-178d40a3c8fc" providerId="ADAL" clId="{129EEE34-CDC5-4E95-B9E8-364423CDAA1A}" dt="2022-03-31T09:45:01.380" v="218" actId="1076"/>
          <ac:picMkLst>
            <pc:docMk/>
            <pc:sldMk cId="2929186683" sldId="288"/>
            <ac:picMk id="4" creationId="{8A9BC03D-1BFE-46CC-B0C1-A49DA30BCF1E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4:55.442" v="145" actId="1076"/>
        <pc:sldMkLst>
          <pc:docMk/>
          <pc:sldMk cId="3024259210" sldId="289"/>
        </pc:sldMkLst>
        <pc:picChg chg="del">
          <ac:chgData name="Abdelrhman Z Gaafar" userId="727f7c06-4644-461f-a89c-178d40a3c8fc" providerId="ADAL" clId="{129EEE34-CDC5-4E95-B9E8-364423CDAA1A}" dt="2022-03-24T09:02:16.403" v="139" actId="478"/>
          <ac:picMkLst>
            <pc:docMk/>
            <pc:sldMk cId="3024259210" sldId="289"/>
            <ac:picMk id="3" creationId="{67F2E7C5-D001-4BE3-B6B9-0E9D1759E0D7}"/>
          </ac:picMkLst>
        </pc:picChg>
        <pc:picChg chg="add mod">
          <ac:chgData name="Abdelrhman Z Gaafar" userId="727f7c06-4644-461f-a89c-178d40a3c8fc" providerId="ADAL" clId="{129EEE34-CDC5-4E95-B9E8-364423CDAA1A}" dt="2022-03-24T09:04:55.442" v="145" actId="1076"/>
          <ac:picMkLst>
            <pc:docMk/>
            <pc:sldMk cId="3024259210" sldId="289"/>
            <ac:picMk id="4" creationId="{4EDB3DFF-2EEB-482E-9575-5E83E8EA2D1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5:11.619" v="150" actId="1076"/>
        <pc:sldMkLst>
          <pc:docMk/>
          <pc:sldMk cId="1533370914" sldId="290"/>
        </pc:sldMkLst>
        <pc:picChg chg="add mod">
          <ac:chgData name="Abdelrhman Z Gaafar" userId="727f7c06-4644-461f-a89c-178d40a3c8fc" providerId="ADAL" clId="{129EEE34-CDC5-4E95-B9E8-364423CDAA1A}" dt="2022-03-24T09:05:11.619" v="150" actId="1076"/>
          <ac:picMkLst>
            <pc:docMk/>
            <pc:sldMk cId="1533370914" sldId="290"/>
            <ac:picMk id="3" creationId="{1B046B68-FB06-4FEC-90A3-4F33BEB2E1A7}"/>
          </ac:picMkLst>
        </pc:picChg>
        <pc:picChg chg="del">
          <ac:chgData name="Abdelrhman Z Gaafar" userId="727f7c06-4644-461f-a89c-178d40a3c8fc" providerId="ADAL" clId="{129EEE34-CDC5-4E95-B9E8-364423CDAA1A}" dt="2022-03-24T09:05:02.667" v="146" actId="478"/>
          <ac:picMkLst>
            <pc:docMk/>
            <pc:sldMk cId="1533370914" sldId="290"/>
            <ac:picMk id="4" creationId="{CC7BEB9B-8162-4DF1-9BDB-18AE240B203E}"/>
          </ac:picMkLst>
        </pc:picChg>
        <pc:picChg chg="del">
          <ac:chgData name="Abdelrhman Z Gaafar" userId="727f7c06-4644-461f-a89c-178d40a3c8fc" providerId="ADAL" clId="{129EEE34-CDC5-4E95-B9E8-364423CDAA1A}" dt="2022-03-24T09:05:02.667" v="146" actId="478"/>
          <ac:picMkLst>
            <pc:docMk/>
            <pc:sldMk cId="1533370914" sldId="290"/>
            <ac:picMk id="5" creationId="{DB5935FD-960E-4510-B823-BB1DADDC47E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6:49.121" v="197" actId="1076"/>
        <pc:sldMkLst>
          <pc:docMk/>
          <pc:sldMk cId="3688080308" sldId="291"/>
        </pc:sldMkLst>
        <pc:picChg chg="add mod">
          <ac:chgData name="Abdelrhman Z Gaafar" userId="727f7c06-4644-461f-a89c-178d40a3c8fc" providerId="ADAL" clId="{129EEE34-CDC5-4E95-B9E8-364423CDAA1A}" dt="2022-03-24T09:10:27.248" v="171" actId="1076"/>
          <ac:picMkLst>
            <pc:docMk/>
            <pc:sldMk cId="3688080308" sldId="291"/>
            <ac:picMk id="3" creationId="{4E5F621A-BE47-4A78-81DC-2AAFCCD1A254}"/>
          </ac:picMkLst>
        </pc:picChg>
        <pc:picChg chg="del">
          <ac:chgData name="Abdelrhman Z Gaafar" userId="727f7c06-4644-461f-a89c-178d40a3c8fc" providerId="ADAL" clId="{129EEE34-CDC5-4E95-B9E8-364423CDAA1A}" dt="2022-03-24T09:05:19.162" v="151" actId="478"/>
          <ac:picMkLst>
            <pc:docMk/>
            <pc:sldMk cId="3688080308" sldId="291"/>
            <ac:picMk id="5" creationId="{641A1190-1388-4810-A01C-EFB17152FECA}"/>
          </ac:picMkLst>
        </pc:picChg>
        <pc:picChg chg="add del mod">
          <ac:chgData name="Abdelrhman Z Gaafar" userId="727f7c06-4644-461f-a89c-178d40a3c8fc" providerId="ADAL" clId="{129EEE34-CDC5-4E95-B9E8-364423CDAA1A}" dt="2022-03-24T09:09:57.729" v="163" actId="478"/>
          <ac:picMkLst>
            <pc:docMk/>
            <pc:sldMk cId="3688080308" sldId="291"/>
            <ac:picMk id="6" creationId="{E4E2C24E-8160-4D95-B1B1-DE218EB33DE0}"/>
          </ac:picMkLst>
        </pc:picChg>
        <pc:picChg chg="del">
          <ac:chgData name="Abdelrhman Z Gaafar" userId="727f7c06-4644-461f-a89c-178d40a3c8fc" providerId="ADAL" clId="{129EEE34-CDC5-4E95-B9E8-364423CDAA1A}" dt="2022-03-24T09:05:19.162" v="151" actId="478"/>
          <ac:picMkLst>
            <pc:docMk/>
            <pc:sldMk cId="3688080308" sldId="291"/>
            <ac:picMk id="7" creationId="{56A9545A-ED65-42B8-A65E-41B4FCEFC2DE}"/>
          </ac:picMkLst>
        </pc:picChg>
        <pc:picChg chg="add mod">
          <ac:chgData name="Abdelrhman Z Gaafar" userId="727f7c06-4644-461f-a89c-178d40a3c8fc" providerId="ADAL" clId="{129EEE34-CDC5-4E95-B9E8-364423CDAA1A}" dt="2022-03-24T09:15:40.438" v="180" actId="1076"/>
          <ac:picMkLst>
            <pc:docMk/>
            <pc:sldMk cId="3688080308" sldId="291"/>
            <ac:picMk id="9" creationId="{BA9A1B93-EE63-4561-930C-4900EE990E1F}"/>
          </ac:picMkLst>
        </pc:picChg>
        <pc:picChg chg="add del mod">
          <ac:chgData name="Abdelrhman Z Gaafar" userId="727f7c06-4644-461f-a89c-178d40a3c8fc" providerId="ADAL" clId="{129EEE34-CDC5-4E95-B9E8-364423CDAA1A}" dt="2022-03-24T09:11:04.763" v="172" actId="478"/>
          <ac:picMkLst>
            <pc:docMk/>
            <pc:sldMk cId="3688080308" sldId="291"/>
            <ac:picMk id="11" creationId="{74E54CAD-F7B4-4E5F-8ACC-874CB637CF1D}"/>
          </ac:picMkLst>
        </pc:picChg>
        <pc:picChg chg="add mod">
          <ac:chgData name="Abdelrhman Z Gaafar" userId="727f7c06-4644-461f-a89c-178d40a3c8fc" providerId="ADAL" clId="{129EEE34-CDC5-4E95-B9E8-364423CDAA1A}" dt="2022-03-24T09:15:40.438" v="180" actId="1076"/>
          <ac:picMkLst>
            <pc:docMk/>
            <pc:sldMk cId="3688080308" sldId="291"/>
            <ac:picMk id="13" creationId="{ED0BF496-18C1-4F1D-BC8E-8A626597FD47}"/>
          </ac:picMkLst>
        </pc:picChg>
        <pc:picChg chg="add del mod">
          <ac:chgData name="Abdelrhman Z Gaafar" userId="727f7c06-4644-461f-a89c-178d40a3c8fc" providerId="ADAL" clId="{129EEE34-CDC5-4E95-B9E8-364423CDAA1A}" dt="2022-03-24T09:16:29.953" v="191" actId="21"/>
          <ac:picMkLst>
            <pc:docMk/>
            <pc:sldMk cId="3688080308" sldId="291"/>
            <ac:picMk id="15" creationId="{CF46FDE3-F97F-4606-9AA7-5E04DDEC54D5}"/>
          </ac:picMkLst>
        </pc:picChg>
        <pc:picChg chg="add mod">
          <ac:chgData name="Abdelrhman Z Gaafar" userId="727f7c06-4644-461f-a89c-178d40a3c8fc" providerId="ADAL" clId="{129EEE34-CDC5-4E95-B9E8-364423CDAA1A}" dt="2022-03-24T09:16:49.121" v="197" actId="1076"/>
          <ac:picMkLst>
            <pc:docMk/>
            <pc:sldMk cId="3688080308" sldId="291"/>
            <ac:picMk id="16" creationId="{9ACBF5FF-5C54-49B5-8C29-C40D569188C5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00.623" v="200" actId="1076"/>
        <pc:sldMkLst>
          <pc:docMk/>
          <pc:sldMk cId="1078399381" sldId="292"/>
        </pc:sldMkLst>
        <pc:picChg chg="del">
          <ac:chgData name="Abdelrhman Z Gaafar" userId="727f7c06-4644-461f-a89c-178d40a3c8fc" providerId="ADAL" clId="{129EEE34-CDC5-4E95-B9E8-364423CDAA1A}" dt="2022-03-24T09:15:53.861" v="183" actId="478"/>
          <ac:picMkLst>
            <pc:docMk/>
            <pc:sldMk cId="1078399381" sldId="292"/>
            <ac:picMk id="3" creationId="{473860D2-1A7D-4A55-A1A3-A7DBDF24157A}"/>
          </ac:picMkLst>
        </pc:picChg>
        <pc:picChg chg="add mod">
          <ac:chgData name="Abdelrhman Z Gaafar" userId="727f7c06-4644-461f-a89c-178d40a3c8fc" providerId="ADAL" clId="{129EEE34-CDC5-4E95-B9E8-364423CDAA1A}" dt="2022-03-24T09:17:00.623" v="200" actId="1076"/>
          <ac:picMkLst>
            <pc:docMk/>
            <pc:sldMk cId="1078399381" sldId="292"/>
            <ac:picMk id="4" creationId="{8BAC7D6E-F181-4812-BAB8-5AE750DC82F0}"/>
          </ac:picMkLst>
        </pc:picChg>
        <pc:picChg chg="add del mod">
          <ac:chgData name="Abdelrhman Z Gaafar" userId="727f7c06-4644-461f-a89c-178d40a3c8fc" providerId="ADAL" clId="{129EEE34-CDC5-4E95-B9E8-364423CDAA1A}" dt="2022-03-24T09:16:45.451" v="195" actId="21"/>
          <ac:picMkLst>
            <pc:docMk/>
            <pc:sldMk cId="1078399381" sldId="292"/>
            <ac:picMk id="5" creationId="{52CC47BF-3884-4567-8A5F-B65DC5980DEF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34.805" v="207" actId="1076"/>
        <pc:sldMkLst>
          <pc:docMk/>
          <pc:sldMk cId="477512128" sldId="293"/>
        </pc:sldMkLst>
        <pc:picChg chg="del">
          <ac:chgData name="Abdelrhman Z Gaafar" userId="727f7c06-4644-461f-a89c-178d40a3c8fc" providerId="ADAL" clId="{129EEE34-CDC5-4E95-B9E8-364423CDAA1A}" dt="2022-03-24T09:17:21.336" v="201" actId="478"/>
          <ac:picMkLst>
            <pc:docMk/>
            <pc:sldMk cId="477512128" sldId="293"/>
            <ac:picMk id="3" creationId="{D347A11D-4F7D-4491-9B75-EA2021BF680B}"/>
          </ac:picMkLst>
        </pc:picChg>
        <pc:picChg chg="add mod">
          <ac:chgData name="Abdelrhman Z Gaafar" userId="727f7c06-4644-461f-a89c-178d40a3c8fc" providerId="ADAL" clId="{129EEE34-CDC5-4E95-B9E8-364423CDAA1A}" dt="2022-03-24T09:17:34.805" v="207" actId="1076"/>
          <ac:picMkLst>
            <pc:docMk/>
            <pc:sldMk cId="477512128" sldId="293"/>
            <ac:picMk id="4" creationId="{49501E5E-603F-4A8B-9B30-AA731C6AB0ED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54.843" v="212" actId="1076"/>
        <pc:sldMkLst>
          <pc:docMk/>
          <pc:sldMk cId="598170231" sldId="294"/>
        </pc:sldMkLst>
        <pc:picChg chg="del">
          <ac:chgData name="Abdelrhman Z Gaafar" userId="727f7c06-4644-461f-a89c-178d40a3c8fc" providerId="ADAL" clId="{129EEE34-CDC5-4E95-B9E8-364423CDAA1A}" dt="2022-03-24T09:17:48.670" v="208" actId="478"/>
          <ac:picMkLst>
            <pc:docMk/>
            <pc:sldMk cId="598170231" sldId="294"/>
            <ac:picMk id="3" creationId="{63056BE6-3840-4B84-BAA7-6D7312FE5AA5}"/>
          </ac:picMkLst>
        </pc:picChg>
        <pc:picChg chg="add mod">
          <ac:chgData name="Abdelrhman Z Gaafar" userId="727f7c06-4644-461f-a89c-178d40a3c8fc" providerId="ADAL" clId="{129EEE34-CDC5-4E95-B9E8-364423CDAA1A}" dt="2022-03-24T09:17:54.843" v="212" actId="1076"/>
          <ac:picMkLst>
            <pc:docMk/>
            <pc:sldMk cId="598170231" sldId="294"/>
            <ac:picMk id="4" creationId="{DD84E625-3F4C-4D8B-B66B-49F6B0F1426D}"/>
          </ac:picMkLst>
        </pc:picChg>
      </pc:sldChg>
      <pc:sldChg chg="addSp delSp modSp add mod">
        <pc:chgData name="Abdelrhman Z Gaafar" userId="727f7c06-4644-461f-a89c-178d40a3c8fc" providerId="ADAL" clId="{129EEE34-CDC5-4E95-B9E8-364423CDAA1A}" dt="2022-03-24T08:56:43.726" v="90" actId="1076"/>
        <pc:sldMkLst>
          <pc:docMk/>
          <pc:sldMk cId="1355402187" sldId="295"/>
        </pc:sldMkLst>
        <pc:picChg chg="del">
          <ac:chgData name="Abdelrhman Z Gaafar" userId="727f7c06-4644-461f-a89c-178d40a3c8fc" providerId="ADAL" clId="{129EEE34-CDC5-4E95-B9E8-364423CDAA1A}" dt="2022-03-24T08:56:36.795" v="86" actId="478"/>
          <ac:picMkLst>
            <pc:docMk/>
            <pc:sldMk cId="1355402187" sldId="295"/>
            <ac:picMk id="3" creationId="{7CAE11CD-A312-4A6D-BE1A-FF61DA181A73}"/>
          </ac:picMkLst>
        </pc:picChg>
        <pc:picChg chg="add mod">
          <ac:chgData name="Abdelrhman Z Gaafar" userId="727f7c06-4644-461f-a89c-178d40a3c8fc" providerId="ADAL" clId="{129EEE34-CDC5-4E95-B9E8-364423CDAA1A}" dt="2022-03-24T08:56:43.726" v="90" actId="1076"/>
          <ac:picMkLst>
            <pc:docMk/>
            <pc:sldMk cId="1355402187" sldId="295"/>
            <ac:picMk id="4" creationId="{A093F4CA-3656-44C1-9393-73EA0BB0D202}"/>
          </ac:picMkLst>
        </pc:picChg>
      </pc:sldChg>
      <pc:sldChg chg="new del">
        <pc:chgData name="Abdelrhman Z Gaafar" userId="727f7c06-4644-461f-a89c-178d40a3c8fc" providerId="ADAL" clId="{129EEE34-CDC5-4E95-B9E8-364423CDAA1A}" dt="2022-03-24T09:18:24.250" v="214" actId="47"/>
        <pc:sldMkLst>
          <pc:docMk/>
          <pc:sldMk cId="183282159" sldId="296"/>
        </pc:sldMkLst>
      </pc:sldChg>
    </pc:docChg>
  </pc:docChgLst>
  <pc:docChgLst>
    <pc:chgData name="Abdelrhman Z Gaafar" userId="727f7c06-4644-461f-a89c-178d40a3c8fc" providerId="ADAL" clId="{0882AC63-95BB-4A0F-A7E9-1AB4CB407706}"/>
    <pc:docChg chg="undo redo custSel addSld delSld modSld sldOrd">
      <pc:chgData name="Abdelrhman Z Gaafar" userId="727f7c06-4644-461f-a89c-178d40a3c8fc" providerId="ADAL" clId="{0882AC63-95BB-4A0F-A7E9-1AB4CB407706}" dt="2022-03-10T09:14:21.278" v="252" actId="2696"/>
      <pc:docMkLst>
        <pc:docMk/>
      </pc:docMkLst>
      <pc:sldChg chg="modSp mod">
        <pc:chgData name="Abdelrhman Z Gaafar" userId="727f7c06-4644-461f-a89c-178d40a3c8fc" providerId="ADAL" clId="{0882AC63-95BB-4A0F-A7E9-1AB4CB407706}" dt="2022-03-10T07:44:18.056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0882AC63-95BB-4A0F-A7E9-1AB4CB407706}" dt="2022-03-10T07:44:18.056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0882AC63-95BB-4A0F-A7E9-1AB4CB407706}" dt="2022-03-10T08:17:40.734" v="231" actId="1076"/>
        <pc:sldMkLst>
          <pc:docMk/>
          <pc:sldMk cId="2599011243" sldId="257"/>
        </pc:sldMkLst>
        <pc:spChg chg="add del">
          <ac:chgData name="Abdelrhman Z Gaafar" userId="727f7c06-4644-461f-a89c-178d40a3c8fc" providerId="ADAL" clId="{0882AC63-95BB-4A0F-A7E9-1AB4CB407706}" dt="2022-03-10T07:47:37.631" v="5" actId="22"/>
          <ac:spMkLst>
            <pc:docMk/>
            <pc:sldMk cId="2599011243" sldId="257"/>
            <ac:spMk id="5" creationId="{A44452C0-5FA9-4D79-B042-A9F2D4D4BABD}"/>
          </ac:spMkLst>
        </pc:spChg>
        <pc:picChg chg="del">
          <ac:chgData name="Abdelrhman Z Gaafar" userId="727f7c06-4644-461f-a89c-178d40a3c8fc" providerId="ADAL" clId="{0882AC63-95BB-4A0F-A7E9-1AB4CB407706}" dt="2022-03-10T07:47:35.185" v="3" actId="478"/>
          <ac:picMkLst>
            <pc:docMk/>
            <pc:sldMk cId="2599011243" sldId="257"/>
            <ac:picMk id="3" creationId="{C6850791-5BF5-4E48-976A-2996B00474E1}"/>
          </ac:picMkLst>
        </pc:picChg>
        <pc:picChg chg="del mod">
          <ac:chgData name="Abdelrhman Z Gaafar" userId="727f7c06-4644-461f-a89c-178d40a3c8fc" providerId="ADAL" clId="{0882AC63-95BB-4A0F-A7E9-1AB4CB407706}" dt="2022-03-10T08:17:33.521" v="226" actId="21"/>
          <ac:picMkLst>
            <pc:docMk/>
            <pc:sldMk cId="2599011243" sldId="257"/>
            <ac:picMk id="6" creationId="{815CDD5C-D2D8-45DC-9321-1458512B3C69}"/>
          </ac:picMkLst>
        </pc:picChg>
        <pc:picChg chg="add mod">
          <ac:chgData name="Abdelrhman Z Gaafar" userId="727f7c06-4644-461f-a89c-178d40a3c8fc" providerId="ADAL" clId="{0882AC63-95BB-4A0F-A7E9-1AB4CB407706}" dt="2022-03-10T07:47:59.685" v="9" actId="1076"/>
          <ac:picMkLst>
            <pc:docMk/>
            <pc:sldMk cId="2599011243" sldId="257"/>
            <ac:picMk id="7" creationId="{6695BDDF-8A37-405F-9F87-F217822D514E}"/>
          </ac:picMkLst>
        </pc:picChg>
        <pc:picChg chg="add del mod">
          <ac:chgData name="Abdelrhman Z Gaafar" userId="727f7c06-4644-461f-a89c-178d40a3c8fc" providerId="ADAL" clId="{0882AC63-95BB-4A0F-A7E9-1AB4CB407706}" dt="2022-03-10T07:49:31.634" v="37"/>
          <ac:picMkLst>
            <pc:docMk/>
            <pc:sldMk cId="2599011243" sldId="257"/>
            <ac:picMk id="8" creationId="{D8133744-E8F9-46DF-994C-1438E3F8FB9E}"/>
          </ac:picMkLst>
        </pc:picChg>
        <pc:picChg chg="add mod">
          <ac:chgData name="Abdelrhman Z Gaafar" userId="727f7c06-4644-461f-a89c-178d40a3c8fc" providerId="ADAL" clId="{0882AC63-95BB-4A0F-A7E9-1AB4CB407706}" dt="2022-03-10T08:17:40.734" v="231" actId="1076"/>
          <ac:picMkLst>
            <pc:docMk/>
            <pc:sldMk cId="2599011243" sldId="257"/>
            <ac:picMk id="9" creationId="{801FF0B2-593A-4E69-B469-732F3608FD15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8:17:43.845" v="232" actId="2696"/>
        <pc:sldMkLst>
          <pc:docMk/>
          <pc:sldMk cId="2845283994" sldId="275"/>
        </pc:sldMkLst>
        <pc:picChg chg="del">
          <ac:chgData name="Abdelrhman Z Gaafar" userId="727f7c06-4644-461f-a89c-178d40a3c8fc" providerId="ADAL" clId="{0882AC63-95BB-4A0F-A7E9-1AB4CB407706}" dt="2022-03-10T07:48:39.803" v="10" actId="478"/>
          <ac:picMkLst>
            <pc:docMk/>
            <pc:sldMk cId="2845283994" sldId="275"/>
            <ac:picMk id="3" creationId="{0E8B8BA5-9892-4F3D-90C9-04BF65426A25}"/>
          </ac:picMkLst>
        </pc:picChg>
        <pc:picChg chg="add del mod">
          <ac:chgData name="Abdelrhman Z Gaafar" userId="727f7c06-4644-461f-a89c-178d40a3c8fc" providerId="ADAL" clId="{0882AC63-95BB-4A0F-A7E9-1AB4CB407706}" dt="2022-03-10T08:17:35.305" v="227" actId="21"/>
          <ac:picMkLst>
            <pc:docMk/>
            <pc:sldMk cId="2845283994" sldId="275"/>
            <ac:picMk id="4" creationId="{C04BF642-8C68-4894-9DEE-0CEA62D2B19F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56:16.524" v="245" actId="1076"/>
        <pc:sldMkLst>
          <pc:docMk/>
          <pc:sldMk cId="1026761716" sldId="277"/>
        </pc:sldMkLst>
        <pc:grpChg chg="add del mod">
          <ac:chgData name="Abdelrhman Z Gaafar" userId="727f7c06-4644-461f-a89c-178d40a3c8fc" providerId="ADAL" clId="{0882AC63-95BB-4A0F-A7E9-1AB4CB407706}" dt="2022-03-10T08:56:16.524" v="245" actId="1076"/>
          <ac:grpSpMkLst>
            <pc:docMk/>
            <pc:sldMk cId="1026761716" sldId="277"/>
            <ac:grpSpMk id="9" creationId="{B7B7CCAE-A0E7-44AF-9737-D57EE9ABEC46}"/>
          </ac:grpSpMkLst>
        </pc:grpChg>
        <pc:picChg chg="del">
          <ac:chgData name="Abdelrhman Z Gaafar" userId="727f7c06-4644-461f-a89c-178d40a3c8fc" providerId="ADAL" clId="{0882AC63-95BB-4A0F-A7E9-1AB4CB407706}" dt="2022-03-10T07:52:51.844" v="43" actId="21"/>
          <ac:picMkLst>
            <pc:docMk/>
            <pc:sldMk cId="1026761716" sldId="277"/>
            <ac:picMk id="3" creationId="{101C342F-6F59-428E-8BF9-0ADD6EA90D2F}"/>
          </ac:picMkLst>
        </pc:picChg>
        <pc:picChg chg="add mod">
          <ac:chgData name="Abdelrhman Z Gaafar" userId="727f7c06-4644-461f-a89c-178d40a3c8fc" providerId="ADAL" clId="{0882AC63-95BB-4A0F-A7E9-1AB4CB407706}" dt="2022-03-10T07:54:35.929" v="64" actId="1076"/>
          <ac:picMkLst>
            <pc:docMk/>
            <pc:sldMk cId="1026761716" sldId="277"/>
            <ac:picMk id="4" creationId="{E82252D0-BF84-4B64-AF6F-E1E73C081927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6" creationId="{6B39E741-4ACA-403F-B487-E33570AA85EC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8" creationId="{B388C0FC-2F72-48C5-9BBB-BC706619FBC6}"/>
          </ac:picMkLst>
        </pc:picChg>
        <pc:picChg chg="add del">
          <ac:chgData name="Abdelrhman Z Gaafar" userId="727f7c06-4644-461f-a89c-178d40a3c8fc" providerId="ADAL" clId="{0882AC63-95BB-4A0F-A7E9-1AB4CB407706}" dt="2022-03-10T08:43:04.158" v="237"/>
          <ac:picMkLst>
            <pc:docMk/>
            <pc:sldMk cId="1026761716" sldId="277"/>
            <ac:picMk id="10" creationId="{26A5FCE5-8F8C-4219-AAEB-89602D33FE2E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44:32.425" v="241" actId="1076"/>
        <pc:sldMkLst>
          <pc:docMk/>
          <pc:sldMk cId="3217790016" sldId="278"/>
        </pc:sldMkLst>
        <pc:spChg chg="del mod">
          <ac:chgData name="Abdelrhman Z Gaafar" userId="727f7c06-4644-461f-a89c-178d40a3c8fc" providerId="ADAL" clId="{0882AC63-95BB-4A0F-A7E9-1AB4CB407706}" dt="2022-03-10T07:54:43.221" v="67" actId="478"/>
          <ac:spMkLst>
            <pc:docMk/>
            <pc:sldMk cId="3217790016" sldId="278"/>
            <ac:spMk id="7" creationId="{00DC847A-10DF-4932-9845-5486B7043BFC}"/>
          </ac:spMkLst>
        </pc:spChg>
        <pc:grpChg chg="add mod">
          <ac:chgData name="Abdelrhman Z Gaafar" userId="727f7c06-4644-461f-a89c-178d40a3c8fc" providerId="ADAL" clId="{0882AC63-95BB-4A0F-A7E9-1AB4CB407706}" dt="2022-03-10T08:06:02.638" v="111" actId="1076"/>
          <ac:grpSpMkLst>
            <pc:docMk/>
            <pc:sldMk cId="3217790016" sldId="278"/>
            <ac:grpSpMk id="12" creationId="{976D9EED-A068-4616-AFA4-01867C7F7B6B}"/>
          </ac:grpSpMkLst>
        </pc:grpChg>
        <pc:picChg chg="del">
          <ac:chgData name="Abdelrhman Z Gaafar" userId="727f7c06-4644-461f-a89c-178d40a3c8fc" providerId="ADAL" clId="{0882AC63-95BB-4A0F-A7E9-1AB4CB407706}" dt="2022-03-10T07:54:41.549" v="65" actId="478"/>
          <ac:picMkLst>
            <pc:docMk/>
            <pc:sldMk cId="3217790016" sldId="278"/>
            <ac:picMk id="3" creationId="{CF470032-F392-4B83-9981-DBBD743AD2F1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4" creationId="{EBCB98BE-D8F3-42DB-A971-4E2EF86CD7E0}"/>
          </ac:picMkLst>
        </pc:picChg>
        <pc:picChg chg="del">
          <ac:chgData name="Abdelrhman Z Gaafar" userId="727f7c06-4644-461f-a89c-178d40a3c8fc" providerId="ADAL" clId="{0882AC63-95BB-4A0F-A7E9-1AB4CB407706}" dt="2022-03-10T07:54:45.255" v="70" actId="478"/>
          <ac:picMkLst>
            <pc:docMk/>
            <pc:sldMk cId="3217790016" sldId="278"/>
            <ac:picMk id="5" creationId="{67D48758-78CD-4854-9A19-CA855B14D73B}"/>
          </ac:picMkLst>
        </pc:picChg>
        <pc:picChg chg="del">
          <ac:chgData name="Abdelrhman Z Gaafar" userId="727f7c06-4644-461f-a89c-178d40a3c8fc" providerId="ADAL" clId="{0882AC63-95BB-4A0F-A7E9-1AB4CB407706}" dt="2022-03-10T07:54:44.569" v="69" actId="478"/>
          <ac:picMkLst>
            <pc:docMk/>
            <pc:sldMk cId="3217790016" sldId="278"/>
            <ac:picMk id="6" creationId="{12FC6049-D457-4F6F-AEAB-35BEF49E2F0B}"/>
          </ac:picMkLst>
        </pc:picChg>
        <pc:picChg chg="add del mod modCrop">
          <ac:chgData name="Abdelrhman Z Gaafar" userId="727f7c06-4644-461f-a89c-178d40a3c8fc" providerId="ADAL" clId="{0882AC63-95BB-4A0F-A7E9-1AB4CB407706}" dt="2022-03-10T08:05:20.645" v="107" actId="21"/>
          <ac:picMkLst>
            <pc:docMk/>
            <pc:sldMk cId="3217790016" sldId="278"/>
            <ac:picMk id="9" creationId="{916FBCC4-6298-41DB-B9F2-BEBE23BCE048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11" creationId="{EC6C3FA2-AB1C-427B-A63B-F7AA8317E85D}"/>
          </ac:picMkLst>
        </pc:picChg>
        <pc:picChg chg="add mod">
          <ac:chgData name="Abdelrhman Z Gaafar" userId="727f7c06-4644-461f-a89c-178d40a3c8fc" providerId="ADAL" clId="{0882AC63-95BB-4A0F-A7E9-1AB4CB407706}" dt="2022-03-10T08:44:32.425" v="241" actId="1076"/>
          <ac:picMkLst>
            <pc:docMk/>
            <pc:sldMk cId="3217790016" sldId="278"/>
            <ac:picMk id="14" creationId="{954DEA85-15F0-41FC-81FB-59BB70ECA32D}"/>
          </ac:picMkLst>
        </pc:picChg>
        <pc:picChg chg="add mod">
          <ac:chgData name="Abdelrhman Z Gaafar" userId="727f7c06-4644-461f-a89c-178d40a3c8fc" providerId="ADAL" clId="{0882AC63-95BB-4A0F-A7E9-1AB4CB407706}" dt="2022-03-10T08:06:00.744" v="110" actId="1076"/>
          <ac:picMkLst>
            <pc:docMk/>
            <pc:sldMk cId="3217790016" sldId="278"/>
            <ac:picMk id="15" creationId="{3BBEFC3B-83E4-435F-9F1C-7108FA91E3AB}"/>
          </ac:picMkLst>
        </pc:picChg>
        <pc:picChg chg="del">
          <ac:chgData name="Abdelrhman Z Gaafar" userId="727f7c06-4644-461f-a89c-178d40a3c8fc" providerId="ADAL" clId="{0882AC63-95BB-4A0F-A7E9-1AB4CB407706}" dt="2022-03-10T07:54:43.873" v="68" actId="478"/>
          <ac:picMkLst>
            <pc:docMk/>
            <pc:sldMk cId="3217790016" sldId="278"/>
            <ac:picMk id="3074" creationId="{92D8DBE0-A8E7-47AF-8775-A26406B8412A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19.750" v="249"/>
        <pc:sldMkLst>
          <pc:docMk/>
          <pc:sldMk cId="2826806245" sldId="279"/>
        </pc:sldMkLst>
        <pc:picChg chg="del">
          <ac:chgData name="Abdelrhman Z Gaafar" userId="727f7c06-4644-461f-a89c-178d40a3c8fc" providerId="ADAL" clId="{0882AC63-95BB-4A0F-A7E9-1AB4CB407706}" dt="2022-03-10T07:56:40.396" v="93" actId="478"/>
          <ac:picMkLst>
            <pc:docMk/>
            <pc:sldMk cId="2826806245" sldId="279"/>
            <ac:picMk id="3" creationId="{86851B8D-B6CF-4ACB-9DDF-771BF3627C47}"/>
          </ac:picMkLst>
        </pc:picChg>
        <pc:picChg chg="add del">
          <ac:chgData name="Abdelrhman Z Gaafar" userId="727f7c06-4644-461f-a89c-178d40a3c8fc" providerId="ADAL" clId="{0882AC63-95BB-4A0F-A7E9-1AB4CB407706}" dt="2022-03-10T08:05:07.494" v="101" actId="21"/>
          <ac:picMkLst>
            <pc:docMk/>
            <pc:sldMk cId="2826806245" sldId="279"/>
            <ac:picMk id="4" creationId="{3946EF23-0481-4EE2-8B32-B3F183A30EBB}"/>
          </ac:picMkLst>
        </pc:picChg>
        <pc:picChg chg="add del mod">
          <ac:chgData name="Abdelrhman Z Gaafar" userId="727f7c06-4644-461f-a89c-178d40a3c8fc" providerId="ADAL" clId="{0882AC63-95BB-4A0F-A7E9-1AB4CB407706}" dt="2022-03-10T09:13:18.402" v="247" actId="21"/>
          <ac:picMkLst>
            <pc:docMk/>
            <pc:sldMk cId="2826806245" sldId="279"/>
            <ac:picMk id="6" creationId="{3CA67A86-8FBD-4D36-9EB6-14B049AAF023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46.514" v="251"/>
        <pc:sldMkLst>
          <pc:docMk/>
          <pc:sldMk cId="3055568558" sldId="280"/>
        </pc:sldMkLst>
        <pc:picChg chg="del">
          <ac:chgData name="Abdelrhman Z Gaafar" userId="727f7c06-4644-461f-a89c-178d40a3c8fc" providerId="ADAL" clId="{0882AC63-95BB-4A0F-A7E9-1AB4CB407706}" dt="2022-03-10T07:56:43.395" v="94" actId="478"/>
          <ac:picMkLst>
            <pc:docMk/>
            <pc:sldMk cId="3055568558" sldId="280"/>
            <ac:picMk id="3" creationId="{0013FEB2-CE52-4D02-B372-6A28AB7C958F}"/>
          </ac:picMkLst>
        </pc:picChg>
        <pc:picChg chg="add del mod">
          <ac:chgData name="Abdelrhman Z Gaafar" userId="727f7c06-4644-461f-a89c-178d40a3c8fc" providerId="ADAL" clId="{0882AC63-95BB-4A0F-A7E9-1AB4CB407706}" dt="2022-03-10T08:07:57.652" v="122" actId="21"/>
          <ac:picMkLst>
            <pc:docMk/>
            <pc:sldMk cId="3055568558" sldId="280"/>
            <ac:picMk id="4" creationId="{E8C1D922-492A-48F6-80DC-1A183F063ACB}"/>
          </ac:picMkLst>
        </pc:picChg>
        <pc:picChg chg="add">
          <ac:chgData name="Abdelrhman Z Gaafar" userId="727f7c06-4644-461f-a89c-178d40a3c8fc" providerId="ADAL" clId="{0882AC63-95BB-4A0F-A7E9-1AB4CB407706}" dt="2022-03-10T08:08:43.304" v="123" actId="22"/>
          <ac:picMkLst>
            <pc:docMk/>
            <pc:sldMk cId="3055568558" sldId="280"/>
            <ac:picMk id="6" creationId="{F7CB5381-68EF-4BC0-95F4-CF7D6C50BFA6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9:14:21.278" v="252" actId="2696"/>
        <pc:sldMkLst>
          <pc:docMk/>
          <pc:sldMk cId="1017492925" sldId="281"/>
        </pc:sldMkLst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3" creationId="{D213BFE0-D085-4D68-891E-EBFE809DFAE3}"/>
          </ac:picMkLst>
        </pc:picChg>
        <pc:picChg chg="add mod">
          <ac:chgData name="Abdelrhman Z Gaafar" userId="727f7c06-4644-461f-a89c-178d40a3c8fc" providerId="ADAL" clId="{0882AC63-95BB-4A0F-A7E9-1AB4CB407706}" dt="2022-03-10T08:09:15.011" v="127" actId="1076"/>
          <ac:picMkLst>
            <pc:docMk/>
            <pc:sldMk cId="1017492925" sldId="281"/>
            <ac:picMk id="4" creationId="{DDD7F178-886E-492F-8E3B-A801C56B95E6}"/>
          </ac:picMkLst>
        </pc:picChg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1026" creationId="{EDF360BB-8032-4007-A6C9-E840F4CA6A8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09:30.816" v="131" actId="14100"/>
        <pc:sldMkLst>
          <pc:docMk/>
          <pc:sldMk cId="2765251878" sldId="282"/>
        </pc:sldMkLst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3" creationId="{A7C86E09-B2BC-46D3-8EF1-037D44001F80}"/>
          </ac:picMkLst>
        </pc:picChg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4" creationId="{AF977351-FCFD-49AB-88EB-FAA5F227F224}"/>
          </ac:picMkLst>
        </pc:picChg>
        <pc:picChg chg="add mod">
          <ac:chgData name="Abdelrhman Z Gaafar" userId="727f7c06-4644-461f-a89c-178d40a3c8fc" providerId="ADAL" clId="{0882AC63-95BB-4A0F-A7E9-1AB4CB407706}" dt="2022-03-10T08:09:30.816" v="131" actId="14100"/>
          <ac:picMkLst>
            <pc:docMk/>
            <pc:sldMk cId="2765251878" sldId="282"/>
            <ac:picMk id="5" creationId="{C173D621-615C-453A-A91B-D71F53665E12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0:24.397" v="143" actId="14100"/>
        <pc:sldMkLst>
          <pc:docMk/>
          <pc:sldMk cId="1233562473" sldId="283"/>
        </pc:sldMkLst>
        <pc:picChg chg="del">
          <ac:chgData name="Abdelrhman Z Gaafar" userId="727f7c06-4644-461f-a89c-178d40a3c8fc" providerId="ADAL" clId="{0882AC63-95BB-4A0F-A7E9-1AB4CB407706}" dt="2022-03-10T07:56:51.347" v="97" actId="478"/>
          <ac:picMkLst>
            <pc:docMk/>
            <pc:sldMk cId="1233562473" sldId="283"/>
            <ac:picMk id="3" creationId="{3CACC5F2-7079-4C28-9092-E0C99F26A86C}"/>
          </ac:picMkLst>
        </pc:picChg>
        <pc:picChg chg="add mod">
          <ac:chgData name="Abdelrhman Z Gaafar" userId="727f7c06-4644-461f-a89c-178d40a3c8fc" providerId="ADAL" clId="{0882AC63-95BB-4A0F-A7E9-1AB4CB407706}" dt="2022-03-10T08:10:24.397" v="143" actId="14100"/>
          <ac:picMkLst>
            <pc:docMk/>
            <pc:sldMk cId="1233562473" sldId="283"/>
            <ac:picMk id="4" creationId="{39CB4D5C-1970-4A8F-99C2-5F73EECFCCCF}"/>
          </ac:picMkLst>
        </pc:picChg>
        <pc:picChg chg="add mod">
          <ac:chgData name="Abdelrhman Z Gaafar" userId="727f7c06-4644-461f-a89c-178d40a3c8fc" providerId="ADAL" clId="{0882AC63-95BB-4A0F-A7E9-1AB4CB407706}" dt="2022-03-10T08:10:15.314" v="141" actId="1076"/>
          <ac:picMkLst>
            <pc:docMk/>
            <pc:sldMk cId="1233562473" sldId="283"/>
            <ac:picMk id="6" creationId="{5DC58D70-151B-4429-9A57-6232FBF487BC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2:06.668" v="166" actId="1076"/>
        <pc:sldMkLst>
          <pc:docMk/>
          <pc:sldMk cId="2812727832" sldId="284"/>
        </pc:sldMkLst>
        <pc:picChg chg="del">
          <ac:chgData name="Abdelrhman Z Gaafar" userId="727f7c06-4644-461f-a89c-178d40a3c8fc" providerId="ADAL" clId="{0882AC63-95BB-4A0F-A7E9-1AB4CB407706}" dt="2022-03-10T07:56:57.850" v="99" actId="478"/>
          <ac:picMkLst>
            <pc:docMk/>
            <pc:sldMk cId="2812727832" sldId="284"/>
            <ac:picMk id="3" creationId="{95518874-20B0-4B83-BE98-5070999322CD}"/>
          </ac:picMkLst>
        </pc:picChg>
        <pc:picChg chg="add mod">
          <ac:chgData name="Abdelrhman Z Gaafar" userId="727f7c06-4644-461f-a89c-178d40a3c8fc" providerId="ADAL" clId="{0882AC63-95BB-4A0F-A7E9-1AB4CB407706}" dt="2022-03-10T08:12:06.668" v="166" actId="1076"/>
          <ac:picMkLst>
            <pc:docMk/>
            <pc:sldMk cId="2812727832" sldId="284"/>
            <ac:picMk id="4" creationId="{FAC6F7AB-3FAB-4ABA-AD72-7184F19EFFA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1:48.693" v="161" actId="1076"/>
        <pc:sldMkLst>
          <pc:docMk/>
          <pc:sldMk cId="792535174" sldId="286"/>
        </pc:sldMkLst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4" creationId="{7A3B6441-6F3A-4F85-9A58-CE2840EB6F8F}"/>
          </ac:spMkLst>
        </pc:spChg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7" creationId="{43CA2916-5832-4987-B3CD-71CF8E55D20C}"/>
          </ac:spMkLst>
        </pc:spChg>
        <pc:grpChg chg="add mod">
          <ac:chgData name="Abdelrhman Z Gaafar" userId="727f7c06-4644-461f-a89c-178d40a3c8fc" providerId="ADAL" clId="{0882AC63-95BB-4A0F-A7E9-1AB4CB407706}" dt="2022-03-10T08:11:48.693" v="161" actId="1076"/>
          <ac:grpSpMkLst>
            <pc:docMk/>
            <pc:sldMk cId="792535174" sldId="286"/>
            <ac:grpSpMk id="11" creationId="{4B802897-9984-400B-888A-7FCB32AFB473}"/>
          </ac:grpSpMkLst>
        </pc:grp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3" creationId="{70330EBE-4F1F-4A99-AE0C-FB7FCA1D76BD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5" creationId="{B8867993-4414-4913-8C33-09501B4744A2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6" creationId="{05B3E765-BD83-4D51-9B48-59EE3E1CC1E3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9" creationId="{E3A31E87-DFBD-47CE-B604-C9E33B9F9885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10" creationId="{63DBB997-C82E-4EB8-8667-9E563394DE19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12" creationId="{036F741A-36A5-4D34-A2F2-9AB16668A927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29.600" v="175" actId="14100"/>
        <pc:sldMkLst>
          <pc:docMk/>
          <pc:sldMk cId="1034279222" sldId="287"/>
        </pc:sldMkLst>
        <pc:picChg chg="add mod">
          <ac:chgData name="Abdelrhman Z Gaafar" userId="727f7c06-4644-461f-a89c-178d40a3c8fc" providerId="ADAL" clId="{0882AC63-95BB-4A0F-A7E9-1AB4CB407706}" dt="2022-03-10T08:12:29.600" v="175" actId="14100"/>
          <ac:picMkLst>
            <pc:docMk/>
            <pc:sldMk cId="1034279222" sldId="287"/>
            <ac:picMk id="3" creationId="{77018B94-41A3-4874-8A6A-A0B49C9682C0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50.293" v="179" actId="14100"/>
        <pc:sldMkLst>
          <pc:docMk/>
          <pc:sldMk cId="2929186683" sldId="288"/>
        </pc:sldMkLst>
        <pc:picChg chg="add mod">
          <ac:chgData name="Abdelrhman Z Gaafar" userId="727f7c06-4644-461f-a89c-178d40a3c8fc" providerId="ADAL" clId="{0882AC63-95BB-4A0F-A7E9-1AB4CB407706}" dt="2022-03-10T08:12:50.293" v="179" actId="14100"/>
          <ac:picMkLst>
            <pc:docMk/>
            <pc:sldMk cId="2929186683" sldId="288"/>
            <ac:picMk id="3" creationId="{A31AB69E-6C81-433C-B071-3579704A8DA9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3:10.189" v="183" actId="1076"/>
        <pc:sldMkLst>
          <pc:docMk/>
          <pc:sldMk cId="3024259210" sldId="289"/>
        </pc:sldMkLst>
        <pc:picChg chg="add mod">
          <ac:chgData name="Abdelrhman Z Gaafar" userId="727f7c06-4644-461f-a89c-178d40a3c8fc" providerId="ADAL" clId="{0882AC63-95BB-4A0F-A7E9-1AB4CB407706}" dt="2022-03-10T08:13:10.189" v="183" actId="1076"/>
          <ac:picMkLst>
            <pc:docMk/>
            <pc:sldMk cId="3024259210" sldId="289"/>
            <ac:picMk id="3" creationId="{67F2E7C5-D001-4BE3-B6B9-0E9D1759E0D7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4:52.540" v="200" actId="1076"/>
        <pc:sldMkLst>
          <pc:docMk/>
          <pc:sldMk cId="1533370914" sldId="290"/>
        </pc:sldMkLst>
        <pc:picChg chg="add del mod">
          <ac:chgData name="Abdelrhman Z Gaafar" userId="727f7c06-4644-461f-a89c-178d40a3c8fc" providerId="ADAL" clId="{0882AC63-95BB-4A0F-A7E9-1AB4CB407706}" dt="2022-03-10T08:14:36.574" v="193" actId="21"/>
          <ac:picMkLst>
            <pc:docMk/>
            <pc:sldMk cId="1533370914" sldId="290"/>
            <ac:picMk id="3" creationId="{D2BACA13-0A80-411C-832C-464C7A1A462B}"/>
          </ac:picMkLst>
        </pc:picChg>
        <pc:picChg chg="add mod">
          <ac:chgData name="Abdelrhman Z Gaafar" userId="727f7c06-4644-461f-a89c-178d40a3c8fc" providerId="ADAL" clId="{0882AC63-95BB-4A0F-A7E9-1AB4CB407706}" dt="2022-03-10T08:14:52.540" v="200" actId="1076"/>
          <ac:picMkLst>
            <pc:docMk/>
            <pc:sldMk cId="1533370914" sldId="290"/>
            <ac:picMk id="4" creationId="{CC7BEB9B-8162-4DF1-9BDB-18AE240B203E}"/>
          </ac:picMkLst>
        </pc:picChg>
        <pc:picChg chg="add mod">
          <ac:chgData name="Abdelrhman Z Gaafar" userId="727f7c06-4644-461f-a89c-178d40a3c8fc" providerId="ADAL" clId="{0882AC63-95BB-4A0F-A7E9-1AB4CB407706}" dt="2022-03-10T08:14:48.694" v="199" actId="1076"/>
          <ac:picMkLst>
            <pc:docMk/>
            <pc:sldMk cId="1533370914" sldId="290"/>
            <ac:picMk id="5" creationId="{DB5935FD-960E-4510-B823-BB1DADDC47E2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6:12.109" v="211" actId="1076"/>
        <pc:sldMkLst>
          <pc:docMk/>
          <pc:sldMk cId="3688080308" sldId="291"/>
        </pc:sldMkLst>
        <pc:picChg chg="add del mod">
          <ac:chgData name="Abdelrhman Z Gaafar" userId="727f7c06-4644-461f-a89c-178d40a3c8fc" providerId="ADAL" clId="{0882AC63-95BB-4A0F-A7E9-1AB4CB407706}" dt="2022-03-10T08:14:45.776" v="197" actId="21"/>
          <ac:picMkLst>
            <pc:docMk/>
            <pc:sldMk cId="3688080308" sldId="291"/>
            <ac:picMk id="3" creationId="{1955EDCD-8954-4E15-89D9-FBF46E4666F2}"/>
          </ac:picMkLst>
        </pc:picChg>
        <pc:picChg chg="add mod">
          <ac:chgData name="Abdelrhman Z Gaafar" userId="727f7c06-4644-461f-a89c-178d40a3c8fc" providerId="ADAL" clId="{0882AC63-95BB-4A0F-A7E9-1AB4CB407706}" dt="2022-03-10T08:16:12.109" v="211" actId="1076"/>
          <ac:picMkLst>
            <pc:docMk/>
            <pc:sldMk cId="3688080308" sldId="291"/>
            <ac:picMk id="5" creationId="{641A1190-1388-4810-A01C-EFB17152FECA}"/>
          </ac:picMkLst>
        </pc:picChg>
        <pc:picChg chg="add mod modCrop">
          <ac:chgData name="Abdelrhman Z Gaafar" userId="727f7c06-4644-461f-a89c-178d40a3c8fc" providerId="ADAL" clId="{0882AC63-95BB-4A0F-A7E9-1AB4CB407706}" dt="2022-03-10T08:15:38.037" v="210" actId="1076"/>
          <ac:picMkLst>
            <pc:docMk/>
            <pc:sldMk cId="3688080308" sldId="291"/>
            <ac:picMk id="7" creationId="{56A9545A-ED65-42B8-A65E-41B4FCEFC2DE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43.874" v="219" actId="1076"/>
        <pc:sldMkLst>
          <pc:docMk/>
          <pc:sldMk cId="1078399381" sldId="292"/>
        </pc:sldMkLst>
        <pc:picChg chg="add mod">
          <ac:chgData name="Abdelrhman Z Gaafar" userId="727f7c06-4644-461f-a89c-178d40a3c8fc" providerId="ADAL" clId="{0882AC63-95BB-4A0F-A7E9-1AB4CB407706}" dt="2022-03-10T08:16:43.874" v="219" actId="1076"/>
          <ac:picMkLst>
            <pc:docMk/>
            <pc:sldMk cId="1078399381" sldId="292"/>
            <ac:picMk id="3" creationId="{473860D2-1A7D-4A55-A1A3-A7DBDF24157A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59.071" v="222" actId="1076"/>
        <pc:sldMkLst>
          <pc:docMk/>
          <pc:sldMk cId="477512128" sldId="293"/>
        </pc:sldMkLst>
        <pc:picChg chg="add mod">
          <ac:chgData name="Abdelrhman Z Gaafar" userId="727f7c06-4644-461f-a89c-178d40a3c8fc" providerId="ADAL" clId="{0882AC63-95BB-4A0F-A7E9-1AB4CB407706}" dt="2022-03-10T08:16:59.071" v="222" actId="1076"/>
          <ac:picMkLst>
            <pc:docMk/>
            <pc:sldMk cId="477512128" sldId="293"/>
            <ac:picMk id="3" creationId="{D347A11D-4F7D-4491-9B75-EA2021BF680B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7:14.280" v="225" actId="14100"/>
        <pc:sldMkLst>
          <pc:docMk/>
          <pc:sldMk cId="598170231" sldId="294"/>
        </pc:sldMkLst>
        <pc:picChg chg="add mod">
          <ac:chgData name="Abdelrhman Z Gaafar" userId="727f7c06-4644-461f-a89c-178d40a3c8fc" providerId="ADAL" clId="{0882AC63-95BB-4A0F-A7E9-1AB4CB407706}" dt="2022-03-10T08:17:14.280" v="225" actId="14100"/>
          <ac:picMkLst>
            <pc:docMk/>
            <pc:sldMk cId="598170231" sldId="294"/>
            <ac:picMk id="3" creationId="{63056BE6-3840-4B84-BAA7-6D7312FE5A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المورثات</a:t>
            </a:r>
            <a:endParaRPr lang="en-US" sz="66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ar-SA" sz="4000" dirty="0">
                <a:solidFill>
                  <a:schemeClr val="tx2">
                    <a:alpha val="60000"/>
                  </a:schemeClr>
                </a:solidFill>
              </a:rPr>
              <a:t>عملي 4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81414-BD8D-4639-A5FD-213B5C6E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95" y="863520"/>
            <a:ext cx="10669228" cy="47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1D948-154E-4386-9A6E-49B49F77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4" y="640159"/>
            <a:ext cx="10917671" cy="52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42350-BAD6-44B1-BBD5-16B16347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2" y="648890"/>
            <a:ext cx="10629548" cy="301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FB8154-C9C6-498F-AA84-ED5A32794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9"/>
          <a:stretch/>
        </p:blipFill>
        <p:spPr>
          <a:xfrm>
            <a:off x="907132" y="3429000"/>
            <a:ext cx="10629548" cy="28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BC03D-1BFE-46CC-B0C1-A49DA30BC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/>
          <a:stretch/>
        </p:blipFill>
        <p:spPr>
          <a:xfrm>
            <a:off x="975361" y="638521"/>
            <a:ext cx="10472952" cy="55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B3DFF-2EEB-482E-9575-5E83E8EA2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1" y="1225074"/>
            <a:ext cx="10595937" cy="37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46B68-FB06-4FEC-90A3-4F33BEB2E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4" y="594082"/>
            <a:ext cx="10536691" cy="56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F621A-BE47-4A78-81DC-2AAFCCD1A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44" y="576579"/>
            <a:ext cx="10337911" cy="253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A1B93-EE63-4561-930C-4900EE99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2549107"/>
            <a:ext cx="3056890" cy="532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BF496-18C1-4F1D-BC8E-8A626597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82053"/>
            <a:ext cx="1822767" cy="588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BF5FF-5C54-49B5-8C29-C40D56918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677" y="3670947"/>
            <a:ext cx="9790645" cy="26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C7D6E-F181-4812-BAB8-5AE750DC8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3" y="1812602"/>
            <a:ext cx="11076414" cy="27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01E5E-603F-4A8B-9B30-AA731C6A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3" y="1462960"/>
            <a:ext cx="10886073" cy="35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4E625-3F4C-4D8B-B66B-49F6B0F1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9" y="829072"/>
            <a:ext cx="10130061" cy="49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FEF66-168C-4557-9364-0DF82EB4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79" y="592137"/>
            <a:ext cx="8672842" cy="1775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2F80B-2F20-4F11-B48B-39F279BE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21" y="2465070"/>
            <a:ext cx="3894772" cy="34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42F35-80E7-4C9F-BEF5-040E07DB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07" y="632460"/>
            <a:ext cx="980122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188CE-0DEE-40B3-A08A-F7A0EFEB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77" y="3176916"/>
            <a:ext cx="10716046" cy="13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17D1D-9731-482A-9D48-465EE820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2" y="1168400"/>
            <a:ext cx="11147615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7ACE4-15B1-4F11-AF6A-6741A55A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8" y="1241822"/>
            <a:ext cx="11069712" cy="40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E11CD-A312-4A6D-BE1A-FF61DA18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54" y="1656318"/>
            <a:ext cx="10235214" cy="4358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628D9-218F-4192-BEFB-0DE21DC4A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03"/>
          <a:stretch/>
        </p:blipFill>
        <p:spPr>
          <a:xfrm>
            <a:off x="6141474" y="548640"/>
            <a:ext cx="5509101" cy="7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9628D9-218F-4192-BEFB-0DE21DC4A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03"/>
          <a:stretch/>
        </p:blipFill>
        <p:spPr>
          <a:xfrm>
            <a:off x="6141474" y="548640"/>
            <a:ext cx="5509101" cy="702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3F4CA-3656-44C1-9393-73EA0BB0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4" y="1628774"/>
            <a:ext cx="10952149" cy="38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A9597A-37F0-4228-9441-3F98DBFDE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7"/>
          <a:stretch/>
        </p:blipFill>
        <p:spPr>
          <a:xfrm>
            <a:off x="1209040" y="497840"/>
            <a:ext cx="10242545" cy="5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BCC23-7463-4903-A5E1-410E2321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965200"/>
            <a:ext cx="11162327" cy="3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87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Calibri</vt:lpstr>
      <vt:lpstr>Sabon Next LT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3</cp:revision>
  <dcterms:created xsi:type="dcterms:W3CDTF">2022-02-17T09:08:52Z</dcterms:created>
  <dcterms:modified xsi:type="dcterms:W3CDTF">2022-10-12T11:56:52Z</dcterms:modified>
</cp:coreProperties>
</file>