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7" r:id="rId11"/>
    <p:sldId id="278" r:id="rId12"/>
    <p:sldId id="279" r:id="rId13"/>
    <p:sldId id="280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81" r:id="rId24"/>
    <p:sldId id="282" r:id="rId25"/>
    <p:sldId id="284" r:id="rId26"/>
    <p:sldId id="275" r:id="rId27"/>
    <p:sldId id="27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C955-0C11-4E65-A747-EDF6E58CA5E6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B1C50-4BBA-41A4-A349-7A6EBCB71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C955-0C11-4E65-A747-EDF6E58CA5E6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B1C50-4BBA-41A4-A349-7A6EBCB71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C955-0C11-4E65-A747-EDF6E58CA5E6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B1C50-4BBA-41A4-A349-7A6EBCB71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C955-0C11-4E65-A747-EDF6E58CA5E6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B1C50-4BBA-41A4-A349-7A6EBCB71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C955-0C11-4E65-A747-EDF6E58CA5E6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B1C50-4BBA-41A4-A349-7A6EBCB71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C955-0C11-4E65-A747-EDF6E58CA5E6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B1C50-4BBA-41A4-A349-7A6EBCB71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C955-0C11-4E65-A747-EDF6E58CA5E6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B1C50-4BBA-41A4-A349-7A6EBCB71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C955-0C11-4E65-A747-EDF6E58CA5E6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B1C50-4BBA-41A4-A349-7A6EBCB71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C955-0C11-4E65-A747-EDF6E58CA5E6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B1C50-4BBA-41A4-A349-7A6EBCB71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C955-0C11-4E65-A747-EDF6E58CA5E6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B1C50-4BBA-41A4-A349-7A6EBCB71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C955-0C11-4E65-A747-EDF6E58CA5E6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B1C50-4BBA-41A4-A349-7A6EBCB71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EC955-0C11-4E65-A747-EDF6E58CA5E6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B1C50-4BBA-41A4-A349-7A6EBCB71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ar-SA" sz="5400" dirty="0"/>
              <a:t>مبادئ نظرية الاحتمال</a:t>
            </a:r>
            <a:endParaRPr lang="en-US" sz="5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7429" t="20297" r="14499" b="30485"/>
          <a:stretch>
            <a:fillRect/>
          </a:stretch>
        </p:blipFill>
        <p:spPr bwMode="auto">
          <a:xfrm>
            <a:off x="107504" y="836712"/>
            <a:ext cx="885698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5769" t="16360" r="15605" b="9813"/>
          <a:stretch>
            <a:fillRect/>
          </a:stretch>
        </p:blipFill>
        <p:spPr bwMode="auto">
          <a:xfrm>
            <a:off x="107504" y="548680"/>
            <a:ext cx="8928992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9090" t="12422" r="14498" b="16704"/>
          <a:stretch>
            <a:fillRect/>
          </a:stretch>
        </p:blipFill>
        <p:spPr bwMode="auto">
          <a:xfrm>
            <a:off x="323528" y="620688"/>
            <a:ext cx="864096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1303" t="28172" r="20033" b="35407"/>
          <a:stretch>
            <a:fillRect/>
          </a:stretch>
        </p:blipFill>
        <p:spPr bwMode="auto">
          <a:xfrm>
            <a:off x="467544" y="1340768"/>
            <a:ext cx="813690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16876" t="14391" r="14498" b="23594"/>
          <a:stretch>
            <a:fillRect/>
          </a:stretch>
        </p:blipFill>
        <p:spPr bwMode="auto">
          <a:xfrm>
            <a:off x="107504" y="44624"/>
            <a:ext cx="892899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 l="26202" t="49015" r="14861" b="19485"/>
          <a:stretch>
            <a:fillRect/>
          </a:stretch>
        </p:blipFill>
        <p:spPr bwMode="auto">
          <a:xfrm>
            <a:off x="1043608" y="4653136"/>
            <a:ext cx="766834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16876" t="20297" r="13945" b="8829"/>
          <a:stretch>
            <a:fillRect/>
          </a:stretch>
        </p:blipFill>
        <p:spPr bwMode="auto">
          <a:xfrm>
            <a:off x="35496" y="620688"/>
            <a:ext cx="900100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21303" t="61640" r="18926" b="15719"/>
          <a:stretch>
            <a:fillRect/>
          </a:stretch>
        </p:blipFill>
        <p:spPr bwMode="auto">
          <a:xfrm>
            <a:off x="755576" y="332656"/>
            <a:ext cx="792088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6876" t="14391" r="15605" b="23594"/>
          <a:stretch>
            <a:fillRect/>
          </a:stretch>
        </p:blipFill>
        <p:spPr bwMode="auto">
          <a:xfrm>
            <a:off x="179512" y="2060848"/>
            <a:ext cx="878497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7429" t="23250" r="15052" b="8829"/>
          <a:stretch>
            <a:fillRect/>
          </a:stretch>
        </p:blipFill>
        <p:spPr bwMode="auto">
          <a:xfrm>
            <a:off x="179512" y="908720"/>
            <a:ext cx="878497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8536" t="18329" r="14499" b="19657"/>
          <a:stretch>
            <a:fillRect/>
          </a:stretch>
        </p:blipFill>
        <p:spPr bwMode="auto">
          <a:xfrm>
            <a:off x="251520" y="188640"/>
            <a:ext cx="871296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16794" t="32281" r="14861" b="39172"/>
          <a:stretch>
            <a:fillRect/>
          </a:stretch>
        </p:blipFill>
        <p:spPr bwMode="auto">
          <a:xfrm>
            <a:off x="0" y="4509120"/>
            <a:ext cx="889248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7429" t="13407" r="15605" b="9813"/>
          <a:stretch>
            <a:fillRect/>
          </a:stretch>
        </p:blipFill>
        <p:spPr bwMode="auto">
          <a:xfrm>
            <a:off x="179512" y="548680"/>
            <a:ext cx="8712968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6876" t="38016" r="14499" b="10797"/>
          <a:stretch>
            <a:fillRect/>
          </a:stretch>
        </p:blipFill>
        <p:spPr bwMode="auto">
          <a:xfrm>
            <a:off x="107504" y="620688"/>
            <a:ext cx="892899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6876" t="11438" r="15605" b="25563"/>
          <a:stretch>
            <a:fillRect/>
          </a:stretch>
        </p:blipFill>
        <p:spPr bwMode="auto">
          <a:xfrm>
            <a:off x="179512" y="548680"/>
            <a:ext cx="8784976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 l="16794" t="19485" r="14861" b="17516"/>
          <a:stretch>
            <a:fillRect/>
          </a:stretch>
        </p:blipFill>
        <p:spPr bwMode="auto">
          <a:xfrm>
            <a:off x="107504" y="260648"/>
            <a:ext cx="889248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 l="17347" t="53937" r="18454" b="24407"/>
          <a:stretch>
            <a:fillRect/>
          </a:stretch>
        </p:blipFill>
        <p:spPr bwMode="auto">
          <a:xfrm>
            <a:off x="179512" y="5013176"/>
            <a:ext cx="835292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17429" t="21282" r="16712" b="21625"/>
          <a:stretch>
            <a:fillRect/>
          </a:stretch>
        </p:blipFill>
        <p:spPr bwMode="auto">
          <a:xfrm>
            <a:off x="251520" y="476672"/>
            <a:ext cx="8568952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6322" t="13407" r="15605" b="38359"/>
          <a:stretch>
            <a:fillRect/>
          </a:stretch>
        </p:blipFill>
        <p:spPr bwMode="auto">
          <a:xfrm>
            <a:off x="107504" y="1628800"/>
            <a:ext cx="885698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 l="16241" t="19485" r="14861" b="11610"/>
          <a:stretch>
            <a:fillRect/>
          </a:stretch>
        </p:blipFill>
        <p:spPr bwMode="auto">
          <a:xfrm>
            <a:off x="72008" y="44624"/>
            <a:ext cx="896448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16876" t="18329" r="15052" b="47219"/>
          <a:stretch>
            <a:fillRect/>
          </a:stretch>
        </p:blipFill>
        <p:spPr bwMode="auto">
          <a:xfrm>
            <a:off x="107504" y="4293096"/>
            <a:ext cx="885698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 l="17347" t="13579" r="14861" b="16532"/>
          <a:stretch>
            <a:fillRect/>
          </a:stretch>
        </p:blipFill>
        <p:spPr bwMode="auto">
          <a:xfrm>
            <a:off x="179512" y="332656"/>
            <a:ext cx="8820472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21857" t="66562" r="19479" b="19657"/>
          <a:stretch>
            <a:fillRect/>
          </a:stretch>
        </p:blipFill>
        <p:spPr bwMode="auto">
          <a:xfrm>
            <a:off x="899592" y="5589240"/>
            <a:ext cx="763284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6876" t="13407" r="14498" b="8829"/>
          <a:stretch>
            <a:fillRect/>
          </a:stretch>
        </p:blipFill>
        <p:spPr bwMode="auto">
          <a:xfrm>
            <a:off x="107504" y="404664"/>
            <a:ext cx="8928992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7944" t="19313" r="14499" b="14735"/>
          <a:stretch>
            <a:fillRect/>
          </a:stretch>
        </p:blipFill>
        <p:spPr bwMode="auto">
          <a:xfrm>
            <a:off x="467544" y="836712"/>
            <a:ext cx="806489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7429" t="19313" r="18373" b="12766"/>
          <a:stretch>
            <a:fillRect/>
          </a:stretch>
        </p:blipFill>
        <p:spPr bwMode="auto">
          <a:xfrm>
            <a:off x="467544" y="764704"/>
            <a:ext cx="835292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8536" t="16360" r="14499" b="28516"/>
          <a:stretch>
            <a:fillRect/>
          </a:stretch>
        </p:blipFill>
        <p:spPr bwMode="auto">
          <a:xfrm>
            <a:off x="251520" y="764704"/>
            <a:ext cx="871296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5769" t="13407" r="14498" b="8829"/>
          <a:stretch>
            <a:fillRect/>
          </a:stretch>
        </p:blipFill>
        <p:spPr bwMode="auto">
          <a:xfrm>
            <a:off x="35496" y="548680"/>
            <a:ext cx="9073008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7429" t="22266" r="15605" b="29500"/>
          <a:stretch>
            <a:fillRect/>
          </a:stretch>
        </p:blipFill>
        <p:spPr bwMode="auto">
          <a:xfrm>
            <a:off x="179512" y="1052736"/>
            <a:ext cx="871296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7429" t="23250" r="15052" b="13751"/>
          <a:stretch>
            <a:fillRect/>
          </a:stretch>
        </p:blipFill>
        <p:spPr bwMode="auto">
          <a:xfrm>
            <a:off x="179512" y="620688"/>
            <a:ext cx="878497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 l="16794" t="34250" r="19561" b="53938"/>
          <a:stretch>
            <a:fillRect/>
          </a:stretch>
        </p:blipFill>
        <p:spPr bwMode="auto">
          <a:xfrm>
            <a:off x="251520" y="5589240"/>
            <a:ext cx="828092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16876" t="45891" r="14498" b="12766"/>
          <a:stretch>
            <a:fillRect/>
          </a:stretch>
        </p:blipFill>
        <p:spPr bwMode="auto">
          <a:xfrm>
            <a:off x="107504" y="1196752"/>
            <a:ext cx="892899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شكل بيضاوي 2"/>
          <p:cNvSpPr/>
          <p:nvPr/>
        </p:nvSpPr>
        <p:spPr>
          <a:xfrm>
            <a:off x="683568" y="3789040"/>
            <a:ext cx="288032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مربع نص 3"/>
          <p:cNvSpPr txBox="1"/>
          <p:nvPr/>
        </p:nvSpPr>
        <p:spPr>
          <a:xfrm>
            <a:off x="683568" y="3717032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16876" t="14391" r="14779" b="23594"/>
          <a:stretch>
            <a:fillRect/>
          </a:stretch>
        </p:blipFill>
        <p:spPr bwMode="auto">
          <a:xfrm>
            <a:off x="251520" y="476672"/>
            <a:ext cx="889248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 l="17429" t="44906" r="17819" b="32454"/>
          <a:stretch>
            <a:fillRect/>
          </a:stretch>
        </p:blipFill>
        <p:spPr bwMode="auto">
          <a:xfrm>
            <a:off x="323528" y="4581128"/>
            <a:ext cx="842493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4</Words>
  <Application>Microsoft Office PowerPoint</Application>
  <PresentationFormat>عرض على الشاشة (4:3)</PresentationFormat>
  <Paragraphs>2</Paragraphs>
  <Slides>27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27</vt:i4>
      </vt:variant>
    </vt:vector>
  </HeadingPairs>
  <TitlesOfParts>
    <vt:vector size="30" baseType="lpstr">
      <vt:lpstr>Arial</vt:lpstr>
      <vt:lpstr>Calibri</vt:lpstr>
      <vt:lpstr>سمة Office</vt:lpstr>
      <vt:lpstr>مبادئ نظرية الاحتمال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مبادئ نظرية الاحتمال</dc:title>
  <dc:creator>Amal</dc:creator>
  <cp:lastModifiedBy>امل منصور</cp:lastModifiedBy>
  <cp:revision>13</cp:revision>
  <dcterms:created xsi:type="dcterms:W3CDTF">2020-09-28T14:44:16Z</dcterms:created>
  <dcterms:modified xsi:type="dcterms:W3CDTF">2021-09-01T14:40:08Z</dcterms:modified>
</cp:coreProperties>
</file>