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B0BA17-3E7D-4445-85E1-0AD0B3D83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ECF1EC3-AEFA-4ABC-A221-9B638364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A1E4-B6EC-48A8-AC9D-E993C85EEBC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2DA76E1-CAF0-4734-87A7-577D241E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7EA7094-AECB-44AD-91AD-492CA176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348-4AFF-4CA5-BD9F-E51C41B5F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0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72BE4DB-D3BC-40C5-AAD2-9F4CDD4F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EA4DCF7-B827-4E66-A82C-06BBD79E9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C6C6EA9-C457-40CF-A92F-1694A75EF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5A1E4-B6EC-48A8-AC9D-E993C85EEBC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380742-3A75-422A-B66E-3F1BA4429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3E2CF7C-DDE7-4711-AAC1-8F0E3EEF5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7B348-4AFF-4CA5-BD9F-E51C41B5F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C8D7A4B6-8A0E-412C-8FAA-7F4D34D1D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المحاضرة الأولى </a:t>
            </a:r>
            <a:br>
              <a:rPr lang="ar-SA" b="1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التعريف بالمقرر، ومتطلباته</a:t>
            </a:r>
            <a:endParaRPr lang="en-US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C9D618F-D5EE-482F-9C18-F93A4431A70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280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شاشة عريضة</PresentationFormat>
  <Paragraphs>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Traditional Arabic</vt:lpstr>
      <vt:lpstr>نسق Office</vt:lpstr>
      <vt:lpstr>المحاضرة الأولى  التعريف بالمقرر، ومتطلباته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  التعريف بالمقرر، ومتطلباته</dc:title>
  <dc:creator>A A</dc:creator>
  <cp:lastModifiedBy>A A</cp:lastModifiedBy>
  <cp:revision>1</cp:revision>
  <dcterms:created xsi:type="dcterms:W3CDTF">2022-02-16T20:16:09Z</dcterms:created>
  <dcterms:modified xsi:type="dcterms:W3CDTF">2022-02-16T20:16:09Z</dcterms:modified>
</cp:coreProperties>
</file>