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61" r:id="rId3"/>
    <p:sldId id="262" r:id="rId4"/>
    <p:sldId id="258" r:id="rId5"/>
    <p:sldId id="257" r:id="rId6"/>
    <p:sldId id="259" r:id="rId7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75DCB02-9BB8-47FD-8907-85C794F793BA}" styleName="نمط ذو سمات 1 - تمييز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494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5FD7D12-B411-445C-927D-16585B91BECE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pPr rtl="1"/>
          <a:endParaRPr lang="ar-SA"/>
        </a:p>
      </dgm:t>
    </dgm:pt>
    <dgm:pt modelId="{230F26DE-26C4-40D5-9E6A-26B201C6A066}">
      <dgm:prSet/>
      <dgm:spPr/>
      <dgm:t>
        <a:bodyPr/>
        <a:lstStyle/>
        <a:p>
          <a:pPr algn="ctr" rtl="1"/>
          <a:r>
            <a:rPr lang="ar-SA" b="1" dirty="0" smtClean="0">
              <a:solidFill>
                <a:srgbClr val="C00000"/>
              </a:solidFill>
            </a:rPr>
            <a:t>الأدوات</a:t>
          </a:r>
          <a:endParaRPr lang="ar-SA" b="1" dirty="0">
            <a:solidFill>
              <a:srgbClr val="C00000"/>
            </a:solidFill>
          </a:endParaRPr>
        </a:p>
      </dgm:t>
    </dgm:pt>
    <dgm:pt modelId="{5AE42A8F-F8E8-4D0A-8FAC-D85CCAA10BEC}" type="parTrans" cxnId="{047894B4-5BB4-4D80-980B-DAC301CFA904}">
      <dgm:prSet/>
      <dgm:spPr/>
      <dgm:t>
        <a:bodyPr/>
        <a:lstStyle/>
        <a:p>
          <a:pPr rtl="1"/>
          <a:endParaRPr lang="ar-SA"/>
        </a:p>
      </dgm:t>
    </dgm:pt>
    <dgm:pt modelId="{69C7D7E2-423D-485A-B26F-F9CE2C8DB6B2}" type="sibTrans" cxnId="{047894B4-5BB4-4D80-980B-DAC301CFA904}">
      <dgm:prSet/>
      <dgm:spPr/>
      <dgm:t>
        <a:bodyPr/>
        <a:lstStyle/>
        <a:p>
          <a:pPr rtl="1"/>
          <a:endParaRPr lang="ar-SA"/>
        </a:p>
      </dgm:t>
    </dgm:pt>
    <dgm:pt modelId="{ED7AE651-3A78-40F4-8F7D-CE3E25102C2D}" type="pres">
      <dgm:prSet presAssocID="{D5FD7D12-B411-445C-927D-16585B91BEC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pPr rtl="1"/>
          <a:endParaRPr lang="ar-SA"/>
        </a:p>
      </dgm:t>
    </dgm:pt>
    <dgm:pt modelId="{E652AFA9-291A-4D87-8035-97A4A8EAF3F9}" type="pres">
      <dgm:prSet presAssocID="{230F26DE-26C4-40D5-9E6A-26B201C6A066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</dgm:ptLst>
  <dgm:cxnLst>
    <dgm:cxn modelId="{047894B4-5BB4-4D80-980B-DAC301CFA904}" srcId="{D5FD7D12-B411-445C-927D-16585B91BECE}" destId="{230F26DE-26C4-40D5-9E6A-26B201C6A066}" srcOrd="0" destOrd="0" parTransId="{5AE42A8F-F8E8-4D0A-8FAC-D85CCAA10BEC}" sibTransId="{69C7D7E2-423D-485A-B26F-F9CE2C8DB6B2}"/>
    <dgm:cxn modelId="{3FC70DBD-2352-441E-A10A-C3024183438D}" type="presOf" srcId="{D5FD7D12-B411-445C-927D-16585B91BECE}" destId="{ED7AE651-3A78-40F4-8F7D-CE3E25102C2D}" srcOrd="0" destOrd="0" presId="urn:microsoft.com/office/officeart/2005/8/layout/vList2"/>
    <dgm:cxn modelId="{4894B779-D1D1-46B4-B42A-A63A04B6F5E3}" type="presOf" srcId="{230F26DE-26C4-40D5-9E6A-26B201C6A066}" destId="{E652AFA9-291A-4D87-8035-97A4A8EAF3F9}" srcOrd="0" destOrd="0" presId="urn:microsoft.com/office/officeart/2005/8/layout/vList2"/>
    <dgm:cxn modelId="{A4196587-2DF7-4749-BD90-E4EBED93BCBE}" type="presParOf" srcId="{ED7AE651-3A78-40F4-8F7D-CE3E25102C2D}" destId="{E652AFA9-291A-4D87-8035-97A4A8EAF3F9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56E53D7-AADC-4705-8A8D-AD355D179021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pPr rtl="1"/>
          <a:endParaRPr lang="ar-SA"/>
        </a:p>
      </dgm:t>
    </dgm:pt>
    <dgm:pt modelId="{3FA3A56B-DD42-4C42-A23F-705AF33E8088}">
      <dgm:prSet/>
      <dgm:spPr/>
      <dgm:t>
        <a:bodyPr/>
        <a:lstStyle/>
        <a:p>
          <a:pPr rtl="1"/>
          <a:r>
            <a:rPr lang="ar-SA" b="1" dirty="0" err="1" smtClean="0">
              <a:latin typeface="Times New Roman" pitchFamily="18" charset="0"/>
              <a:cs typeface="Times New Roman" pitchFamily="18" charset="0"/>
            </a:rPr>
            <a:t>اوراق</a:t>
          </a:r>
          <a:r>
            <a:rPr lang="ar-SA" b="1" dirty="0" smtClean="0">
              <a:latin typeface="Times New Roman" pitchFamily="18" charset="0"/>
              <a:cs typeface="Times New Roman" pitchFamily="18" charset="0"/>
            </a:rPr>
            <a:t> نباتية طازجة</a:t>
          </a:r>
          <a:endParaRPr lang="en-US" b="1" dirty="0">
            <a:latin typeface="Times New Roman" pitchFamily="18" charset="0"/>
            <a:cs typeface="Times New Roman" pitchFamily="18" charset="0"/>
          </a:endParaRPr>
        </a:p>
      </dgm:t>
    </dgm:pt>
    <dgm:pt modelId="{B9374912-A30D-45A2-B97E-FD6607B8A23B}" type="parTrans" cxnId="{056792EF-3E01-4B2F-AE85-21087D408999}">
      <dgm:prSet/>
      <dgm:spPr/>
      <dgm:t>
        <a:bodyPr/>
        <a:lstStyle/>
        <a:p>
          <a:pPr rtl="1"/>
          <a:endParaRPr lang="ar-SA" b="1">
            <a:latin typeface="Times New Roman" pitchFamily="18" charset="0"/>
            <a:cs typeface="Times New Roman" pitchFamily="18" charset="0"/>
          </a:endParaRPr>
        </a:p>
      </dgm:t>
    </dgm:pt>
    <dgm:pt modelId="{668705E1-1462-449A-BEB1-B7CC3C4AD79D}" type="sibTrans" cxnId="{056792EF-3E01-4B2F-AE85-21087D408999}">
      <dgm:prSet/>
      <dgm:spPr/>
      <dgm:t>
        <a:bodyPr/>
        <a:lstStyle/>
        <a:p>
          <a:pPr rtl="1"/>
          <a:endParaRPr lang="ar-SA" b="1">
            <a:latin typeface="Times New Roman" pitchFamily="18" charset="0"/>
            <a:cs typeface="Times New Roman" pitchFamily="18" charset="0"/>
          </a:endParaRPr>
        </a:p>
      </dgm:t>
    </dgm:pt>
    <dgm:pt modelId="{F0CD52FB-7684-4D5F-BA9B-060DFC442034}">
      <dgm:prSet/>
      <dgm:spPr/>
      <dgm:t>
        <a:bodyPr/>
        <a:lstStyle/>
        <a:p>
          <a:pPr rtl="1"/>
          <a:r>
            <a:rPr lang="ar-SA" b="1" dirty="0" err="1" smtClean="0">
              <a:latin typeface="Times New Roman" pitchFamily="18" charset="0"/>
              <a:cs typeface="Times New Roman" pitchFamily="18" charset="0"/>
            </a:rPr>
            <a:t>اسيتون</a:t>
          </a:r>
          <a:r>
            <a:rPr lang="ar-SA" b="1" dirty="0" smtClean="0">
              <a:latin typeface="Times New Roman" pitchFamily="18" charset="0"/>
              <a:cs typeface="Times New Roman" pitchFamily="18" charset="0"/>
            </a:rPr>
            <a:t> 80%</a:t>
          </a:r>
          <a:endParaRPr lang="en-US" b="1" dirty="0">
            <a:latin typeface="Times New Roman" pitchFamily="18" charset="0"/>
            <a:cs typeface="Times New Roman" pitchFamily="18" charset="0"/>
          </a:endParaRPr>
        </a:p>
      </dgm:t>
    </dgm:pt>
    <dgm:pt modelId="{7DCB1DD3-862E-4425-8B6A-05B546D838F6}" type="parTrans" cxnId="{293C9F1F-590E-4E99-8B90-2534D80AC749}">
      <dgm:prSet/>
      <dgm:spPr/>
      <dgm:t>
        <a:bodyPr/>
        <a:lstStyle/>
        <a:p>
          <a:pPr rtl="1"/>
          <a:endParaRPr lang="ar-SA" b="1">
            <a:latin typeface="Times New Roman" pitchFamily="18" charset="0"/>
            <a:cs typeface="Times New Roman" pitchFamily="18" charset="0"/>
          </a:endParaRPr>
        </a:p>
      </dgm:t>
    </dgm:pt>
    <dgm:pt modelId="{E51BDAF1-CF2D-47E0-90AF-9E59616ADD76}" type="sibTrans" cxnId="{293C9F1F-590E-4E99-8B90-2534D80AC749}">
      <dgm:prSet/>
      <dgm:spPr/>
      <dgm:t>
        <a:bodyPr/>
        <a:lstStyle/>
        <a:p>
          <a:pPr rtl="1"/>
          <a:endParaRPr lang="ar-SA" b="1">
            <a:latin typeface="Times New Roman" pitchFamily="18" charset="0"/>
            <a:cs typeface="Times New Roman" pitchFamily="18" charset="0"/>
          </a:endParaRPr>
        </a:p>
      </dgm:t>
    </dgm:pt>
    <dgm:pt modelId="{31B8C712-BD1A-4EF6-9E7F-9A7073DC663E}">
      <dgm:prSet/>
      <dgm:spPr/>
      <dgm:t>
        <a:bodyPr/>
        <a:lstStyle/>
        <a:p>
          <a:pPr rtl="1"/>
          <a:r>
            <a:rPr lang="ar-SA" b="1" dirty="0" err="1" smtClean="0">
              <a:latin typeface="Times New Roman" pitchFamily="18" charset="0"/>
              <a:cs typeface="Times New Roman" pitchFamily="18" charset="0"/>
            </a:rPr>
            <a:t>اهوان</a:t>
          </a:r>
          <a:endParaRPr lang="ar-SA" b="1" dirty="0">
            <a:latin typeface="Times New Roman" pitchFamily="18" charset="0"/>
            <a:cs typeface="Times New Roman" pitchFamily="18" charset="0"/>
          </a:endParaRPr>
        </a:p>
      </dgm:t>
    </dgm:pt>
    <dgm:pt modelId="{51B2C03E-E1B1-4746-90B6-CC8EF5E8199E}" type="parTrans" cxnId="{B547CD4B-7596-4ADF-A016-31A4BB5EC32F}">
      <dgm:prSet/>
      <dgm:spPr/>
      <dgm:t>
        <a:bodyPr/>
        <a:lstStyle/>
        <a:p>
          <a:pPr rtl="1"/>
          <a:endParaRPr lang="ar-SA" b="1">
            <a:latin typeface="Times New Roman" pitchFamily="18" charset="0"/>
            <a:cs typeface="Times New Roman" pitchFamily="18" charset="0"/>
          </a:endParaRPr>
        </a:p>
      </dgm:t>
    </dgm:pt>
    <dgm:pt modelId="{69BFC3F1-9C7B-4D08-99DF-84ACEE11A148}" type="sibTrans" cxnId="{B547CD4B-7596-4ADF-A016-31A4BB5EC32F}">
      <dgm:prSet/>
      <dgm:spPr/>
      <dgm:t>
        <a:bodyPr/>
        <a:lstStyle/>
        <a:p>
          <a:pPr rtl="1"/>
          <a:endParaRPr lang="ar-SA" b="1">
            <a:latin typeface="Times New Roman" pitchFamily="18" charset="0"/>
            <a:cs typeface="Times New Roman" pitchFamily="18" charset="0"/>
          </a:endParaRPr>
        </a:p>
      </dgm:t>
    </dgm:pt>
    <dgm:pt modelId="{BFC546B4-5D1C-4C77-8762-52F3CA045DCE}">
      <dgm:prSet/>
      <dgm:spPr/>
      <dgm:t>
        <a:bodyPr/>
        <a:lstStyle/>
        <a:p>
          <a:pPr rtl="1"/>
          <a:r>
            <a:rPr lang="ar-SA" b="1" dirty="0" err="1" smtClean="0">
              <a:latin typeface="Times New Roman" pitchFamily="18" charset="0"/>
              <a:cs typeface="Times New Roman" pitchFamily="18" charset="0"/>
            </a:rPr>
            <a:t>اقماع</a:t>
          </a:r>
          <a:endParaRPr lang="ar-SA" b="1" dirty="0">
            <a:latin typeface="Times New Roman" pitchFamily="18" charset="0"/>
            <a:cs typeface="Times New Roman" pitchFamily="18" charset="0"/>
          </a:endParaRPr>
        </a:p>
      </dgm:t>
    </dgm:pt>
    <dgm:pt modelId="{F52D906E-D599-42C8-BFC8-AA3440C0EAC7}" type="parTrans" cxnId="{4A3C4A77-DE5E-408A-BD25-97BB95CCC19E}">
      <dgm:prSet/>
      <dgm:spPr/>
      <dgm:t>
        <a:bodyPr/>
        <a:lstStyle/>
        <a:p>
          <a:pPr rtl="1"/>
          <a:endParaRPr lang="ar-SA" b="1">
            <a:latin typeface="Times New Roman" pitchFamily="18" charset="0"/>
            <a:cs typeface="Times New Roman" pitchFamily="18" charset="0"/>
          </a:endParaRPr>
        </a:p>
      </dgm:t>
    </dgm:pt>
    <dgm:pt modelId="{F87B981F-4B53-4DD7-94D4-4839B93120F8}" type="sibTrans" cxnId="{4A3C4A77-DE5E-408A-BD25-97BB95CCC19E}">
      <dgm:prSet/>
      <dgm:spPr/>
      <dgm:t>
        <a:bodyPr/>
        <a:lstStyle/>
        <a:p>
          <a:pPr rtl="1"/>
          <a:endParaRPr lang="ar-SA" b="1">
            <a:latin typeface="Times New Roman" pitchFamily="18" charset="0"/>
            <a:cs typeface="Times New Roman" pitchFamily="18" charset="0"/>
          </a:endParaRPr>
        </a:p>
      </dgm:t>
    </dgm:pt>
    <dgm:pt modelId="{2C5C013A-5B83-4064-9EE4-288CF95168FA}">
      <dgm:prSet/>
      <dgm:spPr/>
      <dgm:t>
        <a:bodyPr/>
        <a:lstStyle/>
        <a:p>
          <a:pPr rtl="1"/>
          <a:r>
            <a:rPr lang="ar-SA" b="1" dirty="0" err="1" smtClean="0">
              <a:latin typeface="Times New Roman" pitchFamily="18" charset="0"/>
              <a:cs typeface="Times New Roman" pitchFamily="18" charset="0"/>
            </a:rPr>
            <a:t>اوراق</a:t>
          </a:r>
          <a:r>
            <a:rPr lang="ar-SA" b="1" dirty="0" smtClean="0">
              <a:latin typeface="Times New Roman" pitchFamily="18" charset="0"/>
              <a:cs typeface="Times New Roman" pitchFamily="18" charset="0"/>
            </a:rPr>
            <a:t> ترشيح</a:t>
          </a:r>
          <a:endParaRPr lang="en-US" b="1" dirty="0">
            <a:latin typeface="Times New Roman" pitchFamily="18" charset="0"/>
            <a:cs typeface="Times New Roman" pitchFamily="18" charset="0"/>
          </a:endParaRPr>
        </a:p>
      </dgm:t>
    </dgm:pt>
    <dgm:pt modelId="{EA5BD8C7-8C7B-438C-8260-1658941D5A17}" type="parTrans" cxnId="{560FE7D9-4025-4989-8BCA-EC7DDE1E1092}">
      <dgm:prSet/>
      <dgm:spPr/>
      <dgm:t>
        <a:bodyPr/>
        <a:lstStyle/>
        <a:p>
          <a:pPr rtl="1"/>
          <a:endParaRPr lang="ar-SA" b="1">
            <a:latin typeface="Times New Roman" pitchFamily="18" charset="0"/>
            <a:cs typeface="Times New Roman" pitchFamily="18" charset="0"/>
          </a:endParaRPr>
        </a:p>
      </dgm:t>
    </dgm:pt>
    <dgm:pt modelId="{66646896-76F7-4F6D-B196-12F9A67F93C0}" type="sibTrans" cxnId="{560FE7D9-4025-4989-8BCA-EC7DDE1E1092}">
      <dgm:prSet/>
      <dgm:spPr/>
      <dgm:t>
        <a:bodyPr/>
        <a:lstStyle/>
        <a:p>
          <a:pPr rtl="1"/>
          <a:endParaRPr lang="ar-SA" b="1">
            <a:latin typeface="Times New Roman" pitchFamily="18" charset="0"/>
            <a:cs typeface="Times New Roman" pitchFamily="18" charset="0"/>
          </a:endParaRPr>
        </a:p>
      </dgm:t>
    </dgm:pt>
    <dgm:pt modelId="{C845A6C0-AEB5-49C5-A60C-025950611E16}">
      <dgm:prSet/>
      <dgm:spPr/>
      <dgm:t>
        <a:bodyPr/>
        <a:lstStyle/>
        <a:p>
          <a:pPr rtl="1"/>
          <a:r>
            <a:rPr lang="ar-SA" b="1" dirty="0" smtClean="0">
              <a:latin typeface="Times New Roman" pitchFamily="18" charset="0"/>
              <a:cs typeface="Times New Roman" pitchFamily="18" charset="0"/>
            </a:rPr>
            <a:t>دوارق زجاجية سعة 250 مل</a:t>
          </a:r>
          <a:endParaRPr lang="en-US" b="1" dirty="0">
            <a:latin typeface="Times New Roman" pitchFamily="18" charset="0"/>
            <a:cs typeface="Times New Roman" pitchFamily="18" charset="0"/>
          </a:endParaRPr>
        </a:p>
      </dgm:t>
    </dgm:pt>
    <dgm:pt modelId="{CF68F252-5D67-4F28-937C-3275D6CE7BFE}" type="parTrans" cxnId="{94223CCF-1395-4A36-A24B-EE11BDE61CA0}">
      <dgm:prSet/>
      <dgm:spPr/>
      <dgm:t>
        <a:bodyPr/>
        <a:lstStyle/>
        <a:p>
          <a:pPr rtl="1"/>
          <a:endParaRPr lang="ar-SA" b="1">
            <a:latin typeface="Times New Roman" pitchFamily="18" charset="0"/>
            <a:cs typeface="Times New Roman" pitchFamily="18" charset="0"/>
          </a:endParaRPr>
        </a:p>
      </dgm:t>
    </dgm:pt>
    <dgm:pt modelId="{237B8CF7-DE04-4542-B40E-67C6DED2AEBC}" type="sibTrans" cxnId="{94223CCF-1395-4A36-A24B-EE11BDE61CA0}">
      <dgm:prSet/>
      <dgm:spPr/>
      <dgm:t>
        <a:bodyPr/>
        <a:lstStyle/>
        <a:p>
          <a:pPr rtl="1"/>
          <a:endParaRPr lang="ar-SA" b="1">
            <a:latin typeface="Times New Roman" pitchFamily="18" charset="0"/>
            <a:cs typeface="Times New Roman" pitchFamily="18" charset="0"/>
          </a:endParaRPr>
        </a:p>
      </dgm:t>
    </dgm:pt>
    <dgm:pt modelId="{57484B40-BE29-4D81-B614-33121749BED5}">
      <dgm:prSet/>
      <dgm:spPr/>
      <dgm:t>
        <a:bodyPr/>
        <a:lstStyle/>
        <a:p>
          <a:pPr rtl="1"/>
          <a:r>
            <a:rPr lang="ar-SA" b="1" dirty="0" smtClean="0">
              <a:latin typeface="Times New Roman" pitchFamily="18" charset="0"/>
              <a:cs typeface="Times New Roman" pitchFamily="18" charset="0"/>
            </a:rPr>
            <a:t>جهاز </a:t>
          </a:r>
          <a:r>
            <a:rPr lang="ar-SA" b="1" dirty="0" err="1" smtClean="0">
              <a:latin typeface="Times New Roman" pitchFamily="18" charset="0"/>
              <a:cs typeface="Times New Roman" pitchFamily="18" charset="0"/>
            </a:rPr>
            <a:t>سبيكترو</a:t>
          </a:r>
          <a:r>
            <a:rPr lang="ar-SA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ar-SA" b="1" dirty="0" err="1" smtClean="0">
              <a:latin typeface="Times New Roman" pitchFamily="18" charset="0"/>
              <a:cs typeface="Times New Roman" pitchFamily="18" charset="0"/>
            </a:rPr>
            <a:t>فوتموميتر</a:t>
          </a:r>
          <a:endParaRPr lang="ar-SA" b="1" dirty="0">
            <a:latin typeface="Times New Roman" pitchFamily="18" charset="0"/>
            <a:cs typeface="Times New Roman" pitchFamily="18" charset="0"/>
          </a:endParaRPr>
        </a:p>
      </dgm:t>
    </dgm:pt>
    <dgm:pt modelId="{39C985B1-B276-4308-B517-6CC0061B04CD}" type="parTrans" cxnId="{1DFEFE76-FCCB-46A4-AC0D-D6C2C5AA3502}">
      <dgm:prSet/>
      <dgm:spPr/>
      <dgm:t>
        <a:bodyPr/>
        <a:lstStyle/>
        <a:p>
          <a:pPr rtl="1"/>
          <a:endParaRPr lang="ar-SA" b="1">
            <a:latin typeface="Times New Roman" pitchFamily="18" charset="0"/>
            <a:cs typeface="Times New Roman" pitchFamily="18" charset="0"/>
          </a:endParaRPr>
        </a:p>
      </dgm:t>
    </dgm:pt>
    <dgm:pt modelId="{D5F8CD00-BC6A-43F8-B5EE-F54A5FA7875F}" type="sibTrans" cxnId="{1DFEFE76-FCCB-46A4-AC0D-D6C2C5AA3502}">
      <dgm:prSet/>
      <dgm:spPr/>
      <dgm:t>
        <a:bodyPr/>
        <a:lstStyle/>
        <a:p>
          <a:pPr rtl="1"/>
          <a:endParaRPr lang="ar-SA" b="1">
            <a:latin typeface="Times New Roman" pitchFamily="18" charset="0"/>
            <a:cs typeface="Times New Roman" pitchFamily="18" charset="0"/>
          </a:endParaRPr>
        </a:p>
      </dgm:t>
    </dgm:pt>
    <dgm:pt modelId="{453362DC-83F3-4ECB-9976-7E1D74DF34FD}">
      <dgm:prSet/>
      <dgm:spPr/>
      <dgm:t>
        <a:bodyPr/>
        <a:lstStyle/>
        <a:p>
          <a:pPr rtl="1"/>
          <a:r>
            <a:rPr lang="ar-SA" b="1" dirty="0" err="1" smtClean="0">
              <a:latin typeface="Times New Roman" pitchFamily="18" charset="0"/>
              <a:cs typeface="Times New Roman" pitchFamily="18" charset="0"/>
            </a:rPr>
            <a:t>مخابير</a:t>
          </a:r>
          <a:r>
            <a:rPr lang="ar-SA" b="1" dirty="0" smtClean="0">
              <a:latin typeface="Times New Roman" pitchFamily="18" charset="0"/>
              <a:cs typeface="Times New Roman" pitchFamily="18" charset="0"/>
            </a:rPr>
            <a:t> مدرجة سعة 10 مل</a:t>
          </a:r>
          <a:endParaRPr lang="en-US" b="1" dirty="0">
            <a:latin typeface="Times New Roman" pitchFamily="18" charset="0"/>
            <a:cs typeface="Times New Roman" pitchFamily="18" charset="0"/>
          </a:endParaRPr>
        </a:p>
      </dgm:t>
    </dgm:pt>
    <dgm:pt modelId="{EE08CC93-5816-4E6E-A200-2466F6772B4E}" type="parTrans" cxnId="{D4BD319D-98C9-4A8F-A02F-96A2368EEFBB}">
      <dgm:prSet/>
      <dgm:spPr/>
      <dgm:t>
        <a:bodyPr/>
        <a:lstStyle/>
        <a:p>
          <a:pPr rtl="1"/>
          <a:endParaRPr lang="ar-SA" b="1">
            <a:latin typeface="Times New Roman" pitchFamily="18" charset="0"/>
            <a:cs typeface="Times New Roman" pitchFamily="18" charset="0"/>
          </a:endParaRPr>
        </a:p>
      </dgm:t>
    </dgm:pt>
    <dgm:pt modelId="{839D972A-5656-4BD7-8353-14CBA039F219}" type="sibTrans" cxnId="{D4BD319D-98C9-4A8F-A02F-96A2368EEFBB}">
      <dgm:prSet/>
      <dgm:spPr/>
      <dgm:t>
        <a:bodyPr/>
        <a:lstStyle/>
        <a:p>
          <a:pPr rtl="1"/>
          <a:endParaRPr lang="ar-SA" b="1">
            <a:latin typeface="Times New Roman" pitchFamily="18" charset="0"/>
            <a:cs typeface="Times New Roman" pitchFamily="18" charset="0"/>
          </a:endParaRPr>
        </a:p>
      </dgm:t>
    </dgm:pt>
    <dgm:pt modelId="{0D41E1A2-1C9C-4AB6-B6A8-98E6C55DF23D}">
      <dgm:prSet/>
      <dgm:spPr/>
      <dgm:t>
        <a:bodyPr/>
        <a:lstStyle/>
        <a:p>
          <a:pPr rtl="1"/>
          <a:r>
            <a:rPr lang="ar-SA" b="1" dirty="0" err="1" smtClean="0">
              <a:latin typeface="Times New Roman" pitchFamily="18" charset="0"/>
              <a:cs typeface="Times New Roman" pitchFamily="18" charset="0"/>
            </a:rPr>
            <a:t>بياكر</a:t>
          </a:r>
          <a:endParaRPr lang="ar-SA" b="1" dirty="0">
            <a:latin typeface="Times New Roman" pitchFamily="18" charset="0"/>
            <a:cs typeface="Times New Roman" pitchFamily="18" charset="0"/>
          </a:endParaRPr>
        </a:p>
      </dgm:t>
    </dgm:pt>
    <dgm:pt modelId="{1EE5E2C4-5363-4C77-9C6B-65D843259F1F}" type="parTrans" cxnId="{B8E81623-A85D-4356-A4FD-D3CD7A89A473}">
      <dgm:prSet/>
      <dgm:spPr/>
      <dgm:t>
        <a:bodyPr/>
        <a:lstStyle/>
        <a:p>
          <a:pPr rtl="1"/>
          <a:endParaRPr lang="ar-SA" b="1">
            <a:latin typeface="Times New Roman" pitchFamily="18" charset="0"/>
            <a:cs typeface="Times New Roman" pitchFamily="18" charset="0"/>
          </a:endParaRPr>
        </a:p>
      </dgm:t>
    </dgm:pt>
    <dgm:pt modelId="{D071D602-3B87-417F-9670-BA0637D9419C}" type="sibTrans" cxnId="{B8E81623-A85D-4356-A4FD-D3CD7A89A473}">
      <dgm:prSet/>
      <dgm:spPr/>
      <dgm:t>
        <a:bodyPr/>
        <a:lstStyle/>
        <a:p>
          <a:pPr rtl="1"/>
          <a:endParaRPr lang="ar-SA" b="1">
            <a:latin typeface="Times New Roman" pitchFamily="18" charset="0"/>
            <a:cs typeface="Times New Roman" pitchFamily="18" charset="0"/>
          </a:endParaRPr>
        </a:p>
      </dgm:t>
    </dgm:pt>
    <dgm:pt modelId="{C25BEFA2-4821-4352-9997-E1A651C802F5}" type="pres">
      <dgm:prSet presAssocID="{656E53D7-AADC-4705-8A8D-AD355D17902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pPr rtl="1"/>
          <a:endParaRPr lang="ar-SA"/>
        </a:p>
      </dgm:t>
    </dgm:pt>
    <dgm:pt modelId="{46C05AB4-2D53-4F36-8B48-A821CA7CA1B7}" type="pres">
      <dgm:prSet presAssocID="{3FA3A56B-DD42-4C42-A23F-705AF33E8088}" presName="parentText" presStyleLbl="node1" presStyleIdx="0" presStyleCnt="9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C4AA6701-D9A3-4E20-A77D-4D63299EB6ED}" type="pres">
      <dgm:prSet presAssocID="{668705E1-1462-449A-BEB1-B7CC3C4AD79D}" presName="spacer" presStyleCnt="0"/>
      <dgm:spPr/>
    </dgm:pt>
    <dgm:pt modelId="{9ED7572B-2EB7-4F59-8C2F-297329CC97AE}" type="pres">
      <dgm:prSet presAssocID="{F0CD52FB-7684-4D5F-BA9B-060DFC442034}" presName="parentText" presStyleLbl="node1" presStyleIdx="1" presStyleCnt="9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FFEF7171-BB67-418F-B7BB-D3F860AB7FE9}" type="pres">
      <dgm:prSet presAssocID="{E51BDAF1-CF2D-47E0-90AF-9E59616ADD76}" presName="spacer" presStyleCnt="0"/>
      <dgm:spPr/>
    </dgm:pt>
    <dgm:pt modelId="{E015ACD3-0921-4704-896D-203ED5221657}" type="pres">
      <dgm:prSet presAssocID="{31B8C712-BD1A-4EF6-9E7F-9A7073DC663E}" presName="parentText" presStyleLbl="node1" presStyleIdx="2" presStyleCnt="9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338304CD-681D-47E0-B465-FA1220CB7126}" type="pres">
      <dgm:prSet presAssocID="{69BFC3F1-9C7B-4D08-99DF-84ACEE11A148}" presName="spacer" presStyleCnt="0"/>
      <dgm:spPr/>
    </dgm:pt>
    <dgm:pt modelId="{5F9EB99C-6D03-49F6-8878-774F9360896C}" type="pres">
      <dgm:prSet presAssocID="{BFC546B4-5D1C-4C77-8762-52F3CA045DCE}" presName="parentText" presStyleLbl="node1" presStyleIdx="3" presStyleCnt="9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E5F00A18-7CEA-461A-98FF-93C841ED64B1}" type="pres">
      <dgm:prSet presAssocID="{F87B981F-4B53-4DD7-94D4-4839B93120F8}" presName="spacer" presStyleCnt="0"/>
      <dgm:spPr/>
    </dgm:pt>
    <dgm:pt modelId="{AF4FDE0B-5910-43BC-BDA1-B9CEF82ACE41}" type="pres">
      <dgm:prSet presAssocID="{2C5C013A-5B83-4064-9EE4-288CF95168FA}" presName="parentText" presStyleLbl="node1" presStyleIdx="4" presStyleCnt="9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87F3672C-9959-43E9-B203-1D56A8AFAD08}" type="pres">
      <dgm:prSet presAssocID="{66646896-76F7-4F6D-B196-12F9A67F93C0}" presName="spacer" presStyleCnt="0"/>
      <dgm:spPr/>
    </dgm:pt>
    <dgm:pt modelId="{9FF11429-F100-40A5-906F-1E095A928731}" type="pres">
      <dgm:prSet presAssocID="{C845A6C0-AEB5-49C5-A60C-025950611E16}" presName="parentText" presStyleLbl="node1" presStyleIdx="5" presStyleCnt="9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46B7F662-C5E1-453A-B01F-35F504541062}" type="pres">
      <dgm:prSet presAssocID="{237B8CF7-DE04-4542-B40E-67C6DED2AEBC}" presName="spacer" presStyleCnt="0"/>
      <dgm:spPr/>
    </dgm:pt>
    <dgm:pt modelId="{121E9EDB-6F4F-4BFA-9F58-B33C593BA067}" type="pres">
      <dgm:prSet presAssocID="{57484B40-BE29-4D81-B614-33121749BED5}" presName="parentText" presStyleLbl="node1" presStyleIdx="6" presStyleCnt="9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3853B62F-7966-489D-9B8B-CA6C3A28BBC6}" type="pres">
      <dgm:prSet presAssocID="{D5F8CD00-BC6A-43F8-B5EE-F54A5FA7875F}" presName="spacer" presStyleCnt="0"/>
      <dgm:spPr/>
    </dgm:pt>
    <dgm:pt modelId="{951D7A48-3CE1-417A-89ED-E3FA9807DF17}" type="pres">
      <dgm:prSet presAssocID="{453362DC-83F3-4ECB-9976-7E1D74DF34FD}" presName="parentText" presStyleLbl="node1" presStyleIdx="7" presStyleCnt="9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A9F6A05C-EF35-45DD-9326-C03A0A038498}" type="pres">
      <dgm:prSet presAssocID="{839D972A-5656-4BD7-8353-14CBA039F219}" presName="spacer" presStyleCnt="0"/>
      <dgm:spPr/>
    </dgm:pt>
    <dgm:pt modelId="{73B41E8D-72E2-4874-8DC9-44DEF461C4D9}" type="pres">
      <dgm:prSet presAssocID="{0D41E1A2-1C9C-4AB6-B6A8-98E6C55DF23D}" presName="parentText" presStyleLbl="node1" presStyleIdx="8" presStyleCnt="9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</dgm:ptLst>
  <dgm:cxnLst>
    <dgm:cxn modelId="{EDECE274-5275-4E16-B969-8886AD8DD91A}" type="presOf" srcId="{2C5C013A-5B83-4064-9EE4-288CF95168FA}" destId="{AF4FDE0B-5910-43BC-BDA1-B9CEF82ACE41}" srcOrd="0" destOrd="0" presId="urn:microsoft.com/office/officeart/2005/8/layout/vList2"/>
    <dgm:cxn modelId="{7BFB2006-9FAE-4086-BDA7-C6B9F8987875}" type="presOf" srcId="{F0CD52FB-7684-4D5F-BA9B-060DFC442034}" destId="{9ED7572B-2EB7-4F59-8C2F-297329CC97AE}" srcOrd="0" destOrd="0" presId="urn:microsoft.com/office/officeart/2005/8/layout/vList2"/>
    <dgm:cxn modelId="{4A3C4A77-DE5E-408A-BD25-97BB95CCC19E}" srcId="{656E53D7-AADC-4705-8A8D-AD355D179021}" destId="{BFC546B4-5D1C-4C77-8762-52F3CA045DCE}" srcOrd="3" destOrd="0" parTransId="{F52D906E-D599-42C8-BFC8-AA3440C0EAC7}" sibTransId="{F87B981F-4B53-4DD7-94D4-4839B93120F8}"/>
    <dgm:cxn modelId="{B8E81623-A85D-4356-A4FD-D3CD7A89A473}" srcId="{656E53D7-AADC-4705-8A8D-AD355D179021}" destId="{0D41E1A2-1C9C-4AB6-B6A8-98E6C55DF23D}" srcOrd="8" destOrd="0" parTransId="{1EE5E2C4-5363-4C77-9C6B-65D843259F1F}" sibTransId="{D071D602-3B87-417F-9670-BA0637D9419C}"/>
    <dgm:cxn modelId="{B547CD4B-7596-4ADF-A016-31A4BB5EC32F}" srcId="{656E53D7-AADC-4705-8A8D-AD355D179021}" destId="{31B8C712-BD1A-4EF6-9E7F-9A7073DC663E}" srcOrd="2" destOrd="0" parTransId="{51B2C03E-E1B1-4746-90B6-CC8EF5E8199E}" sibTransId="{69BFC3F1-9C7B-4D08-99DF-84ACEE11A148}"/>
    <dgm:cxn modelId="{1DFEFE76-FCCB-46A4-AC0D-D6C2C5AA3502}" srcId="{656E53D7-AADC-4705-8A8D-AD355D179021}" destId="{57484B40-BE29-4D81-B614-33121749BED5}" srcOrd="6" destOrd="0" parTransId="{39C985B1-B276-4308-B517-6CC0061B04CD}" sibTransId="{D5F8CD00-BC6A-43F8-B5EE-F54A5FA7875F}"/>
    <dgm:cxn modelId="{293C9F1F-590E-4E99-8B90-2534D80AC749}" srcId="{656E53D7-AADC-4705-8A8D-AD355D179021}" destId="{F0CD52FB-7684-4D5F-BA9B-060DFC442034}" srcOrd="1" destOrd="0" parTransId="{7DCB1DD3-862E-4425-8B6A-05B546D838F6}" sibTransId="{E51BDAF1-CF2D-47E0-90AF-9E59616ADD76}"/>
    <dgm:cxn modelId="{455B9A50-08B2-4B5D-A874-481626B4FAA5}" type="presOf" srcId="{C845A6C0-AEB5-49C5-A60C-025950611E16}" destId="{9FF11429-F100-40A5-906F-1E095A928731}" srcOrd="0" destOrd="0" presId="urn:microsoft.com/office/officeart/2005/8/layout/vList2"/>
    <dgm:cxn modelId="{76F07466-AD18-4A49-BF29-619254E56BBB}" type="presOf" srcId="{453362DC-83F3-4ECB-9976-7E1D74DF34FD}" destId="{951D7A48-3CE1-417A-89ED-E3FA9807DF17}" srcOrd="0" destOrd="0" presId="urn:microsoft.com/office/officeart/2005/8/layout/vList2"/>
    <dgm:cxn modelId="{4F58A369-89CB-4C1E-BED3-401868F50FDE}" type="presOf" srcId="{BFC546B4-5D1C-4C77-8762-52F3CA045DCE}" destId="{5F9EB99C-6D03-49F6-8878-774F9360896C}" srcOrd="0" destOrd="0" presId="urn:microsoft.com/office/officeart/2005/8/layout/vList2"/>
    <dgm:cxn modelId="{056792EF-3E01-4B2F-AE85-21087D408999}" srcId="{656E53D7-AADC-4705-8A8D-AD355D179021}" destId="{3FA3A56B-DD42-4C42-A23F-705AF33E8088}" srcOrd="0" destOrd="0" parTransId="{B9374912-A30D-45A2-B97E-FD6607B8A23B}" sibTransId="{668705E1-1462-449A-BEB1-B7CC3C4AD79D}"/>
    <dgm:cxn modelId="{D4BD319D-98C9-4A8F-A02F-96A2368EEFBB}" srcId="{656E53D7-AADC-4705-8A8D-AD355D179021}" destId="{453362DC-83F3-4ECB-9976-7E1D74DF34FD}" srcOrd="7" destOrd="0" parTransId="{EE08CC93-5816-4E6E-A200-2466F6772B4E}" sibTransId="{839D972A-5656-4BD7-8353-14CBA039F219}"/>
    <dgm:cxn modelId="{94223CCF-1395-4A36-A24B-EE11BDE61CA0}" srcId="{656E53D7-AADC-4705-8A8D-AD355D179021}" destId="{C845A6C0-AEB5-49C5-A60C-025950611E16}" srcOrd="5" destOrd="0" parTransId="{CF68F252-5D67-4F28-937C-3275D6CE7BFE}" sibTransId="{237B8CF7-DE04-4542-B40E-67C6DED2AEBC}"/>
    <dgm:cxn modelId="{23CB672F-7F23-48E5-B92F-35311820DE08}" type="presOf" srcId="{656E53D7-AADC-4705-8A8D-AD355D179021}" destId="{C25BEFA2-4821-4352-9997-E1A651C802F5}" srcOrd="0" destOrd="0" presId="urn:microsoft.com/office/officeart/2005/8/layout/vList2"/>
    <dgm:cxn modelId="{448A1BF7-85DF-4378-A58D-E3435D435535}" type="presOf" srcId="{31B8C712-BD1A-4EF6-9E7F-9A7073DC663E}" destId="{E015ACD3-0921-4704-896D-203ED5221657}" srcOrd="0" destOrd="0" presId="urn:microsoft.com/office/officeart/2005/8/layout/vList2"/>
    <dgm:cxn modelId="{560FE7D9-4025-4989-8BCA-EC7DDE1E1092}" srcId="{656E53D7-AADC-4705-8A8D-AD355D179021}" destId="{2C5C013A-5B83-4064-9EE4-288CF95168FA}" srcOrd="4" destOrd="0" parTransId="{EA5BD8C7-8C7B-438C-8260-1658941D5A17}" sibTransId="{66646896-76F7-4F6D-B196-12F9A67F93C0}"/>
    <dgm:cxn modelId="{780C3363-53D0-40B3-9E48-C350D60EED86}" type="presOf" srcId="{3FA3A56B-DD42-4C42-A23F-705AF33E8088}" destId="{46C05AB4-2D53-4F36-8B48-A821CA7CA1B7}" srcOrd="0" destOrd="0" presId="urn:microsoft.com/office/officeart/2005/8/layout/vList2"/>
    <dgm:cxn modelId="{87F09D51-3576-46A9-8557-E5BC92353765}" type="presOf" srcId="{57484B40-BE29-4D81-B614-33121749BED5}" destId="{121E9EDB-6F4F-4BFA-9F58-B33C593BA067}" srcOrd="0" destOrd="0" presId="urn:microsoft.com/office/officeart/2005/8/layout/vList2"/>
    <dgm:cxn modelId="{595DF88D-41E0-40CE-8A44-257DC5E62A56}" type="presOf" srcId="{0D41E1A2-1C9C-4AB6-B6A8-98E6C55DF23D}" destId="{73B41E8D-72E2-4874-8DC9-44DEF461C4D9}" srcOrd="0" destOrd="0" presId="urn:microsoft.com/office/officeart/2005/8/layout/vList2"/>
    <dgm:cxn modelId="{568F2B11-248F-4BB5-933E-500524ED1BE4}" type="presParOf" srcId="{C25BEFA2-4821-4352-9997-E1A651C802F5}" destId="{46C05AB4-2D53-4F36-8B48-A821CA7CA1B7}" srcOrd="0" destOrd="0" presId="urn:microsoft.com/office/officeart/2005/8/layout/vList2"/>
    <dgm:cxn modelId="{4D2C3159-DA59-4C82-BF0F-CF6F236DC1AF}" type="presParOf" srcId="{C25BEFA2-4821-4352-9997-E1A651C802F5}" destId="{C4AA6701-D9A3-4E20-A77D-4D63299EB6ED}" srcOrd="1" destOrd="0" presId="urn:microsoft.com/office/officeart/2005/8/layout/vList2"/>
    <dgm:cxn modelId="{E828DDED-48CB-4806-9A54-7944280A4026}" type="presParOf" srcId="{C25BEFA2-4821-4352-9997-E1A651C802F5}" destId="{9ED7572B-2EB7-4F59-8C2F-297329CC97AE}" srcOrd="2" destOrd="0" presId="urn:microsoft.com/office/officeart/2005/8/layout/vList2"/>
    <dgm:cxn modelId="{57C17BA3-E9DD-47C2-BEA1-75AA417EA90D}" type="presParOf" srcId="{C25BEFA2-4821-4352-9997-E1A651C802F5}" destId="{FFEF7171-BB67-418F-B7BB-D3F860AB7FE9}" srcOrd="3" destOrd="0" presId="urn:microsoft.com/office/officeart/2005/8/layout/vList2"/>
    <dgm:cxn modelId="{7EBC599E-6DCF-42BE-B7AC-F24E119EBF68}" type="presParOf" srcId="{C25BEFA2-4821-4352-9997-E1A651C802F5}" destId="{E015ACD3-0921-4704-896D-203ED5221657}" srcOrd="4" destOrd="0" presId="urn:microsoft.com/office/officeart/2005/8/layout/vList2"/>
    <dgm:cxn modelId="{732162E0-5A55-478D-B5BE-8C2584AB9B68}" type="presParOf" srcId="{C25BEFA2-4821-4352-9997-E1A651C802F5}" destId="{338304CD-681D-47E0-B465-FA1220CB7126}" srcOrd="5" destOrd="0" presId="urn:microsoft.com/office/officeart/2005/8/layout/vList2"/>
    <dgm:cxn modelId="{D0BBEB36-FE75-44DE-A075-FC1D3D18A1E6}" type="presParOf" srcId="{C25BEFA2-4821-4352-9997-E1A651C802F5}" destId="{5F9EB99C-6D03-49F6-8878-774F9360896C}" srcOrd="6" destOrd="0" presId="urn:microsoft.com/office/officeart/2005/8/layout/vList2"/>
    <dgm:cxn modelId="{23051B43-D51F-4CF7-B515-271E2E651B8B}" type="presParOf" srcId="{C25BEFA2-4821-4352-9997-E1A651C802F5}" destId="{E5F00A18-7CEA-461A-98FF-93C841ED64B1}" srcOrd="7" destOrd="0" presId="urn:microsoft.com/office/officeart/2005/8/layout/vList2"/>
    <dgm:cxn modelId="{66CD20BB-F3A2-43B4-8684-3B03D2617DA7}" type="presParOf" srcId="{C25BEFA2-4821-4352-9997-E1A651C802F5}" destId="{AF4FDE0B-5910-43BC-BDA1-B9CEF82ACE41}" srcOrd="8" destOrd="0" presId="urn:microsoft.com/office/officeart/2005/8/layout/vList2"/>
    <dgm:cxn modelId="{8D35C635-4F92-4129-AFA9-2A99ACF49525}" type="presParOf" srcId="{C25BEFA2-4821-4352-9997-E1A651C802F5}" destId="{87F3672C-9959-43E9-B203-1D56A8AFAD08}" srcOrd="9" destOrd="0" presId="urn:microsoft.com/office/officeart/2005/8/layout/vList2"/>
    <dgm:cxn modelId="{030E669C-D64A-48E1-AA28-2095C054A6EF}" type="presParOf" srcId="{C25BEFA2-4821-4352-9997-E1A651C802F5}" destId="{9FF11429-F100-40A5-906F-1E095A928731}" srcOrd="10" destOrd="0" presId="urn:microsoft.com/office/officeart/2005/8/layout/vList2"/>
    <dgm:cxn modelId="{6638C4C6-D073-4BAF-BC0D-0EAB247E7C15}" type="presParOf" srcId="{C25BEFA2-4821-4352-9997-E1A651C802F5}" destId="{46B7F662-C5E1-453A-B01F-35F504541062}" srcOrd="11" destOrd="0" presId="urn:microsoft.com/office/officeart/2005/8/layout/vList2"/>
    <dgm:cxn modelId="{183016A6-7EA3-43D2-AFD9-8574ABD6C9F8}" type="presParOf" srcId="{C25BEFA2-4821-4352-9997-E1A651C802F5}" destId="{121E9EDB-6F4F-4BFA-9F58-B33C593BA067}" srcOrd="12" destOrd="0" presId="urn:microsoft.com/office/officeart/2005/8/layout/vList2"/>
    <dgm:cxn modelId="{557F0F7B-78E1-4740-83D9-EC33EBE9B6C4}" type="presParOf" srcId="{C25BEFA2-4821-4352-9997-E1A651C802F5}" destId="{3853B62F-7966-489D-9B8B-CA6C3A28BBC6}" srcOrd="13" destOrd="0" presId="urn:microsoft.com/office/officeart/2005/8/layout/vList2"/>
    <dgm:cxn modelId="{9F6CDD6F-8379-4E98-A7CF-88D9DA5C8D09}" type="presParOf" srcId="{C25BEFA2-4821-4352-9997-E1A651C802F5}" destId="{951D7A48-3CE1-417A-89ED-E3FA9807DF17}" srcOrd="14" destOrd="0" presId="urn:microsoft.com/office/officeart/2005/8/layout/vList2"/>
    <dgm:cxn modelId="{DA526610-94C8-4982-98D9-EDBF7E82D6F3}" type="presParOf" srcId="{C25BEFA2-4821-4352-9997-E1A651C802F5}" destId="{A9F6A05C-EF35-45DD-9326-C03A0A038498}" srcOrd="15" destOrd="0" presId="urn:microsoft.com/office/officeart/2005/8/layout/vList2"/>
    <dgm:cxn modelId="{1A44E378-1186-43B6-A271-AA0EA5AE8145}" type="presParOf" srcId="{C25BEFA2-4821-4352-9997-E1A651C802F5}" destId="{73B41E8D-72E2-4874-8DC9-44DEF461C4D9}" srcOrd="1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C10F8ED-D6D3-4C3C-B37B-53FA434C777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pPr rtl="1"/>
          <a:endParaRPr lang="ar-SA"/>
        </a:p>
      </dgm:t>
    </dgm:pt>
    <dgm:pt modelId="{AD8D8E5E-69B3-46DF-A17E-E3A447250110}">
      <dgm:prSet/>
      <dgm:spPr/>
      <dgm:t>
        <a:bodyPr/>
        <a:lstStyle/>
        <a:p>
          <a:pPr rtl="1"/>
          <a:r>
            <a:rPr lang="ar-SA" dirty="0" smtClean="0">
              <a:solidFill>
                <a:srgbClr val="C00000"/>
              </a:solidFill>
            </a:rPr>
            <a:t>طريقة العمل</a:t>
          </a:r>
          <a:endParaRPr lang="ar-SA" dirty="0">
            <a:solidFill>
              <a:srgbClr val="C00000"/>
            </a:solidFill>
          </a:endParaRPr>
        </a:p>
      </dgm:t>
    </dgm:pt>
    <dgm:pt modelId="{56232333-E0AA-41A2-8C8C-77CFB3461A42}" type="parTrans" cxnId="{AAB04DA4-BB18-4E59-AA19-D87F254B59D0}">
      <dgm:prSet/>
      <dgm:spPr/>
      <dgm:t>
        <a:bodyPr/>
        <a:lstStyle/>
        <a:p>
          <a:pPr rtl="1"/>
          <a:endParaRPr lang="ar-SA"/>
        </a:p>
      </dgm:t>
    </dgm:pt>
    <dgm:pt modelId="{F0F76DF7-6539-439B-BE33-D57DC8DEEFAA}" type="sibTrans" cxnId="{AAB04DA4-BB18-4E59-AA19-D87F254B59D0}">
      <dgm:prSet/>
      <dgm:spPr/>
      <dgm:t>
        <a:bodyPr/>
        <a:lstStyle/>
        <a:p>
          <a:pPr rtl="1"/>
          <a:endParaRPr lang="ar-SA"/>
        </a:p>
      </dgm:t>
    </dgm:pt>
    <dgm:pt modelId="{92438EE3-38B5-4F23-9A3A-C9782F538BF6}" type="pres">
      <dgm:prSet presAssocID="{5C10F8ED-D6D3-4C3C-B37B-53FA434C777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pPr rtl="1"/>
          <a:endParaRPr lang="ar-SA"/>
        </a:p>
      </dgm:t>
    </dgm:pt>
    <dgm:pt modelId="{D2868932-B9D1-4A99-BD8A-AA3C98063B7D}" type="pres">
      <dgm:prSet presAssocID="{AD8D8E5E-69B3-46DF-A17E-E3A447250110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</dgm:ptLst>
  <dgm:cxnLst>
    <dgm:cxn modelId="{AAB04DA4-BB18-4E59-AA19-D87F254B59D0}" srcId="{5C10F8ED-D6D3-4C3C-B37B-53FA434C777B}" destId="{AD8D8E5E-69B3-46DF-A17E-E3A447250110}" srcOrd="0" destOrd="0" parTransId="{56232333-E0AA-41A2-8C8C-77CFB3461A42}" sibTransId="{F0F76DF7-6539-439B-BE33-D57DC8DEEFAA}"/>
    <dgm:cxn modelId="{0816DFE5-3F57-46C3-A47B-883EB2A887AF}" type="presOf" srcId="{5C10F8ED-D6D3-4C3C-B37B-53FA434C777B}" destId="{92438EE3-38B5-4F23-9A3A-C9782F538BF6}" srcOrd="0" destOrd="0" presId="urn:microsoft.com/office/officeart/2005/8/layout/vList2"/>
    <dgm:cxn modelId="{5DF0DDC2-6220-4B10-8697-C3F210AB4D41}" type="presOf" srcId="{AD8D8E5E-69B3-46DF-A17E-E3A447250110}" destId="{D2868932-B9D1-4A99-BD8A-AA3C98063B7D}" srcOrd="0" destOrd="0" presId="urn:microsoft.com/office/officeart/2005/8/layout/vList2"/>
    <dgm:cxn modelId="{08C15664-436B-4305-8F1D-9DA5C36F3684}" type="presParOf" srcId="{92438EE3-38B5-4F23-9A3A-C9782F538BF6}" destId="{D2868932-B9D1-4A99-BD8A-AA3C98063B7D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8492580-A49D-4E9A-B446-51DA2A3CD92F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SA"/>
        </a:p>
      </dgm:t>
    </dgm:pt>
    <dgm:pt modelId="{1365E02D-269F-40D0-9FA6-4C95BCB0AE85}">
      <dgm:prSet custT="1"/>
      <dgm:spPr/>
      <dgm:t>
        <a:bodyPr/>
        <a:lstStyle/>
        <a:p>
          <a:pPr rtl="1"/>
          <a:r>
            <a:rPr lang="ar-SA" sz="2000" b="1" dirty="0" smtClean="0">
              <a:latin typeface="Times New Roman" pitchFamily="18" charset="0"/>
              <a:cs typeface="Times New Roman" pitchFamily="18" charset="0"/>
            </a:rPr>
            <a:t>تقطع اوراق طازجة </a:t>
          </a:r>
          <a:r>
            <a:rPr lang="ar-SA" sz="2000" b="1" dirty="0" smtClean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rPr>
            <a:t>(2 جرام) </a:t>
          </a:r>
          <a:r>
            <a:rPr lang="ar-SA" sz="2000" b="1" dirty="0" smtClean="0">
              <a:latin typeface="Times New Roman" pitchFamily="18" charset="0"/>
              <a:cs typeface="Times New Roman" pitchFamily="18" charset="0"/>
            </a:rPr>
            <a:t>وتوضع في الهاون.</a:t>
          </a:r>
          <a:endParaRPr lang="en-US" sz="2000" b="1" dirty="0">
            <a:latin typeface="Times New Roman" pitchFamily="18" charset="0"/>
            <a:cs typeface="Times New Roman" pitchFamily="18" charset="0"/>
          </a:endParaRPr>
        </a:p>
      </dgm:t>
    </dgm:pt>
    <dgm:pt modelId="{8708706C-456B-4DAE-9D33-253C18F67BE2}" type="parTrans" cxnId="{42CE3AAF-E7E2-44C7-AFF3-7F60A842221E}">
      <dgm:prSet/>
      <dgm:spPr/>
      <dgm:t>
        <a:bodyPr/>
        <a:lstStyle/>
        <a:p>
          <a:pPr rtl="1"/>
          <a:endParaRPr lang="ar-SA" sz="1600" b="1">
            <a:latin typeface="Times New Roman" pitchFamily="18" charset="0"/>
            <a:cs typeface="Times New Roman" pitchFamily="18" charset="0"/>
          </a:endParaRPr>
        </a:p>
      </dgm:t>
    </dgm:pt>
    <dgm:pt modelId="{C96B46BD-2828-4A1F-86F3-11ACFEA9FE30}" type="sibTrans" cxnId="{42CE3AAF-E7E2-44C7-AFF3-7F60A842221E}">
      <dgm:prSet/>
      <dgm:spPr/>
      <dgm:t>
        <a:bodyPr/>
        <a:lstStyle/>
        <a:p>
          <a:pPr rtl="1"/>
          <a:endParaRPr lang="ar-SA" sz="1600" b="1">
            <a:latin typeface="Times New Roman" pitchFamily="18" charset="0"/>
            <a:cs typeface="Times New Roman" pitchFamily="18" charset="0"/>
          </a:endParaRPr>
        </a:p>
      </dgm:t>
    </dgm:pt>
    <dgm:pt modelId="{52852A8E-F024-4195-BAD9-B79886F6E17D}">
      <dgm:prSet custT="1"/>
      <dgm:spPr/>
      <dgm:t>
        <a:bodyPr/>
        <a:lstStyle/>
        <a:p>
          <a:pPr rtl="1"/>
          <a:r>
            <a:rPr lang="ar-SA" sz="2000" b="1" dirty="0" smtClean="0">
              <a:latin typeface="Times New Roman" pitchFamily="18" charset="0"/>
              <a:cs typeface="Times New Roman" pitchFamily="18" charset="0"/>
            </a:rPr>
            <a:t>يضاف </a:t>
          </a:r>
          <a:r>
            <a:rPr lang="ar-SA" sz="20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rPr>
            <a:t>7مل </a:t>
          </a:r>
          <a:r>
            <a:rPr lang="ar-SA" sz="2000" b="1" dirty="0" err="1" smtClean="0">
              <a:latin typeface="Times New Roman" pitchFamily="18" charset="0"/>
              <a:cs typeface="Times New Roman" pitchFamily="18" charset="0"/>
            </a:rPr>
            <a:t>ايستون</a:t>
          </a:r>
          <a:r>
            <a:rPr lang="ar-SA" sz="2000" b="1" dirty="0" smtClean="0">
              <a:latin typeface="Times New Roman" pitchFamily="18" charset="0"/>
              <a:cs typeface="Times New Roman" pitchFamily="18" charset="0"/>
            </a:rPr>
            <a:t> 80% (80مل اسيتون +20 مل ماء مقطر) ويطحن النسيج تماما بالهاون.</a:t>
          </a:r>
          <a:endParaRPr lang="en-US" sz="2000" b="1" dirty="0">
            <a:latin typeface="Times New Roman" pitchFamily="18" charset="0"/>
            <a:cs typeface="Times New Roman" pitchFamily="18" charset="0"/>
          </a:endParaRPr>
        </a:p>
      </dgm:t>
    </dgm:pt>
    <dgm:pt modelId="{90BCEAB9-4AE4-4C6B-91BD-0CD04EF40D60}" type="parTrans" cxnId="{0C690FA6-072F-486C-B85A-953449E33AF2}">
      <dgm:prSet/>
      <dgm:spPr/>
      <dgm:t>
        <a:bodyPr/>
        <a:lstStyle/>
        <a:p>
          <a:pPr rtl="1"/>
          <a:endParaRPr lang="ar-SA" sz="1600" b="1">
            <a:latin typeface="Times New Roman" pitchFamily="18" charset="0"/>
            <a:cs typeface="Times New Roman" pitchFamily="18" charset="0"/>
          </a:endParaRPr>
        </a:p>
      </dgm:t>
    </dgm:pt>
    <dgm:pt modelId="{25003C17-1C33-4C88-9A1D-09AFDDA1BE9D}" type="sibTrans" cxnId="{0C690FA6-072F-486C-B85A-953449E33AF2}">
      <dgm:prSet/>
      <dgm:spPr/>
      <dgm:t>
        <a:bodyPr/>
        <a:lstStyle/>
        <a:p>
          <a:pPr rtl="1"/>
          <a:endParaRPr lang="ar-SA" sz="1600" b="1">
            <a:latin typeface="Times New Roman" pitchFamily="18" charset="0"/>
            <a:cs typeface="Times New Roman" pitchFamily="18" charset="0"/>
          </a:endParaRPr>
        </a:p>
      </dgm:t>
    </dgm:pt>
    <dgm:pt modelId="{18B71E12-7D1F-4D3C-B7BD-2CBAC23C1070}">
      <dgm:prSet custT="1"/>
      <dgm:spPr/>
      <dgm:t>
        <a:bodyPr/>
        <a:lstStyle/>
        <a:p>
          <a:pPr rtl="1"/>
          <a:r>
            <a:rPr lang="ar-SA" sz="2400" b="1" dirty="0" smtClean="0">
              <a:latin typeface="Times New Roman" pitchFamily="18" charset="0"/>
              <a:cs typeface="Times New Roman" pitchFamily="18" charset="0"/>
            </a:rPr>
            <a:t>ينقل المحلول </a:t>
          </a:r>
          <a:r>
            <a:rPr lang="ar-SA" sz="2400" b="1" dirty="0" err="1" smtClean="0">
              <a:latin typeface="Times New Roman" pitchFamily="18" charset="0"/>
              <a:cs typeface="Times New Roman" pitchFamily="18" charset="0"/>
            </a:rPr>
            <a:t>الاخضر</a:t>
          </a:r>
          <a:r>
            <a:rPr lang="ar-SA" sz="24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ar-SA" sz="2400" b="1" dirty="0" err="1" smtClean="0">
              <a:latin typeface="Times New Roman" pitchFamily="18" charset="0"/>
              <a:cs typeface="Times New Roman" pitchFamily="18" charset="0"/>
            </a:rPr>
            <a:t>الى</a:t>
          </a:r>
          <a:r>
            <a:rPr lang="ar-SA" sz="2400" b="1" dirty="0" smtClean="0">
              <a:latin typeface="Times New Roman" pitchFamily="18" charset="0"/>
              <a:cs typeface="Times New Roman" pitchFamily="18" charset="0"/>
            </a:rPr>
            <a:t> قمع لعملية الترشيح ويجمع في دورق.</a:t>
          </a:r>
          <a:endParaRPr lang="en-US" sz="2400" b="1" dirty="0">
            <a:latin typeface="Times New Roman" pitchFamily="18" charset="0"/>
            <a:cs typeface="Times New Roman" pitchFamily="18" charset="0"/>
          </a:endParaRPr>
        </a:p>
      </dgm:t>
    </dgm:pt>
    <dgm:pt modelId="{BBCCC263-66D5-4EEC-A1AF-3D28BFC0F96E}" type="parTrans" cxnId="{1FF38D37-5676-41C0-9202-6FBAAC798B1E}">
      <dgm:prSet/>
      <dgm:spPr/>
      <dgm:t>
        <a:bodyPr/>
        <a:lstStyle/>
        <a:p>
          <a:pPr rtl="1"/>
          <a:endParaRPr lang="ar-SA" sz="1600" b="1">
            <a:latin typeface="Times New Roman" pitchFamily="18" charset="0"/>
            <a:cs typeface="Times New Roman" pitchFamily="18" charset="0"/>
          </a:endParaRPr>
        </a:p>
      </dgm:t>
    </dgm:pt>
    <dgm:pt modelId="{04D35061-19C2-4711-A4AD-7DD190888F36}" type="sibTrans" cxnId="{1FF38D37-5676-41C0-9202-6FBAAC798B1E}">
      <dgm:prSet/>
      <dgm:spPr/>
      <dgm:t>
        <a:bodyPr/>
        <a:lstStyle/>
        <a:p>
          <a:pPr rtl="1"/>
          <a:endParaRPr lang="ar-SA" sz="1600" b="1">
            <a:latin typeface="Times New Roman" pitchFamily="18" charset="0"/>
            <a:cs typeface="Times New Roman" pitchFamily="18" charset="0"/>
          </a:endParaRPr>
        </a:p>
      </dgm:t>
    </dgm:pt>
    <dgm:pt modelId="{29A0199F-DAAB-44EF-866C-0173FB494A2E}">
      <dgm:prSet custT="1"/>
      <dgm:spPr/>
      <dgm:t>
        <a:bodyPr/>
        <a:lstStyle/>
        <a:p>
          <a:pPr rtl="1"/>
          <a:r>
            <a:rPr lang="ar-SA" sz="2000" b="1" dirty="0" smtClean="0">
              <a:latin typeface="Times New Roman" pitchFamily="18" charset="0"/>
              <a:cs typeface="Times New Roman" pitchFamily="18" charset="0"/>
            </a:rPr>
            <a:t>يعاد طحن النسيج مستخدمة </a:t>
          </a:r>
          <a:r>
            <a:rPr lang="ar-SA" sz="20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rPr>
            <a:t>5 مل </a:t>
          </a:r>
          <a:r>
            <a:rPr lang="ar-SA" sz="2000" b="1" dirty="0" smtClean="0">
              <a:latin typeface="Times New Roman" pitchFamily="18" charset="0"/>
              <a:cs typeface="Times New Roman" pitchFamily="18" charset="0"/>
            </a:rPr>
            <a:t>من </a:t>
          </a:r>
          <a:r>
            <a:rPr lang="ar-SA" sz="2000" b="1" dirty="0" err="1" smtClean="0">
              <a:latin typeface="Times New Roman" pitchFamily="18" charset="0"/>
              <a:cs typeface="Times New Roman" pitchFamily="18" charset="0"/>
            </a:rPr>
            <a:t>الايستون</a:t>
          </a:r>
          <a:r>
            <a:rPr lang="ar-SA" sz="2000" b="1" dirty="0" smtClean="0">
              <a:latin typeface="Times New Roman" pitchFamily="18" charset="0"/>
              <a:cs typeface="Times New Roman" pitchFamily="18" charset="0"/>
            </a:rPr>
            <a:t> 80% ورشح بنفس الطريقة ويجمع بنفس الدورق.</a:t>
          </a:r>
          <a:endParaRPr lang="en-US" sz="2000" b="1" dirty="0">
            <a:latin typeface="Times New Roman" pitchFamily="18" charset="0"/>
            <a:cs typeface="Times New Roman" pitchFamily="18" charset="0"/>
          </a:endParaRPr>
        </a:p>
      </dgm:t>
    </dgm:pt>
    <dgm:pt modelId="{D1AAB935-2BCB-4C1F-967D-290DF3C7993F}" type="parTrans" cxnId="{04D68265-B842-4E60-8916-25F739C2074A}">
      <dgm:prSet/>
      <dgm:spPr/>
      <dgm:t>
        <a:bodyPr/>
        <a:lstStyle/>
        <a:p>
          <a:pPr rtl="1"/>
          <a:endParaRPr lang="ar-SA" sz="1600" b="1">
            <a:latin typeface="Times New Roman" pitchFamily="18" charset="0"/>
            <a:cs typeface="Times New Roman" pitchFamily="18" charset="0"/>
          </a:endParaRPr>
        </a:p>
      </dgm:t>
    </dgm:pt>
    <dgm:pt modelId="{E7A060FE-C96A-4843-AE8D-790630C8DA0D}" type="sibTrans" cxnId="{04D68265-B842-4E60-8916-25F739C2074A}">
      <dgm:prSet/>
      <dgm:spPr/>
      <dgm:t>
        <a:bodyPr/>
        <a:lstStyle/>
        <a:p>
          <a:pPr rtl="1"/>
          <a:endParaRPr lang="ar-SA" sz="1600" b="1">
            <a:latin typeface="Times New Roman" pitchFamily="18" charset="0"/>
            <a:cs typeface="Times New Roman" pitchFamily="18" charset="0"/>
          </a:endParaRPr>
        </a:p>
      </dgm:t>
    </dgm:pt>
    <dgm:pt modelId="{3D42A1C5-718A-466C-B8AD-FED7379A8F6A}">
      <dgm:prSet custT="1"/>
      <dgm:spPr/>
      <dgm:t>
        <a:bodyPr/>
        <a:lstStyle/>
        <a:p>
          <a:pPr rtl="1"/>
          <a:r>
            <a:rPr lang="ar-SA" sz="2000" b="1" dirty="0" smtClean="0">
              <a:latin typeface="Times New Roman" pitchFamily="18" charset="0"/>
              <a:cs typeface="Times New Roman" pitchFamily="18" charset="0"/>
            </a:rPr>
            <a:t>اكملي الحجم الى </a:t>
          </a:r>
          <a:r>
            <a:rPr lang="ar-SA" sz="20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rPr>
            <a:t>250 </a:t>
          </a:r>
          <a:r>
            <a:rPr lang="ar-SA" sz="20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rPr>
            <a:t>مل </a:t>
          </a:r>
          <a:r>
            <a:rPr lang="ar-SA" sz="2000" b="1" dirty="0" smtClean="0">
              <a:latin typeface="Times New Roman" pitchFamily="18" charset="0"/>
              <a:cs typeface="Times New Roman" pitchFamily="18" charset="0"/>
            </a:rPr>
            <a:t>للمستخلص النهائي مستخدمة 80% .</a:t>
          </a:r>
          <a:endParaRPr lang="en-US" sz="2000" b="1" dirty="0">
            <a:latin typeface="Times New Roman" pitchFamily="18" charset="0"/>
            <a:cs typeface="Times New Roman" pitchFamily="18" charset="0"/>
          </a:endParaRPr>
        </a:p>
      </dgm:t>
    </dgm:pt>
    <dgm:pt modelId="{E7D85976-A8C9-482F-9344-487ABF8E42BE}" type="parTrans" cxnId="{26A84B95-2723-4CA5-84BF-743C1E71F19D}">
      <dgm:prSet/>
      <dgm:spPr/>
      <dgm:t>
        <a:bodyPr/>
        <a:lstStyle/>
        <a:p>
          <a:pPr rtl="1"/>
          <a:endParaRPr lang="ar-SA" sz="1600" b="1">
            <a:latin typeface="Times New Roman" pitchFamily="18" charset="0"/>
            <a:cs typeface="Times New Roman" pitchFamily="18" charset="0"/>
          </a:endParaRPr>
        </a:p>
      </dgm:t>
    </dgm:pt>
    <dgm:pt modelId="{65BA0688-4E0E-4349-A3E1-55354F395A16}" type="sibTrans" cxnId="{26A84B95-2723-4CA5-84BF-743C1E71F19D}">
      <dgm:prSet/>
      <dgm:spPr/>
      <dgm:t>
        <a:bodyPr/>
        <a:lstStyle/>
        <a:p>
          <a:pPr rtl="1"/>
          <a:endParaRPr lang="ar-SA" sz="1600" b="1">
            <a:latin typeface="Times New Roman" pitchFamily="18" charset="0"/>
            <a:cs typeface="Times New Roman" pitchFamily="18" charset="0"/>
          </a:endParaRPr>
        </a:p>
      </dgm:t>
    </dgm:pt>
    <dgm:pt modelId="{DE5E44A5-6A98-4B4D-B6A9-1CA34C8E3345}">
      <dgm:prSet custT="1"/>
      <dgm:spPr/>
      <dgm:t>
        <a:bodyPr/>
        <a:lstStyle/>
        <a:p>
          <a:pPr rtl="1"/>
          <a:r>
            <a:rPr lang="ar-SA" sz="2000" b="1" dirty="0" smtClean="0">
              <a:latin typeface="Times New Roman" pitchFamily="18" charset="0"/>
              <a:cs typeface="Times New Roman" pitchFamily="18" charset="0"/>
            </a:rPr>
            <a:t>سجلي قراءات الكثافة الضوئية بعد وضعها في الخلايا الزجاجية الخاصة على موجات </a:t>
          </a:r>
          <a:r>
            <a:rPr lang="ar-SA" sz="20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rPr>
            <a:t>645 </a:t>
          </a:r>
          <a:r>
            <a:rPr lang="ar-SA" sz="2000" b="1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ar-SA" sz="20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rPr>
            <a:t>440</a:t>
          </a:r>
          <a:r>
            <a:rPr lang="ar-SA" sz="2000" b="1" dirty="0" smtClean="0">
              <a:latin typeface="Times New Roman" pitchFamily="18" charset="0"/>
              <a:cs typeface="Times New Roman" pitchFamily="18" charset="0"/>
            </a:rPr>
            <a:t> , </a:t>
          </a:r>
          <a:r>
            <a:rPr lang="ar-SA" sz="20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rPr>
            <a:t>663</a:t>
          </a:r>
          <a:r>
            <a:rPr lang="ar-SA" sz="20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ar-SA" sz="2000" b="1" dirty="0" err="1" smtClean="0">
              <a:latin typeface="Times New Roman" pitchFamily="18" charset="0"/>
              <a:cs typeface="Times New Roman" pitchFamily="18" charset="0"/>
            </a:rPr>
            <a:t>نانوميتر</a:t>
          </a:r>
          <a:endParaRPr lang="ar-SA" sz="2000" b="1" dirty="0">
            <a:latin typeface="Times New Roman" pitchFamily="18" charset="0"/>
            <a:cs typeface="Times New Roman" pitchFamily="18" charset="0"/>
          </a:endParaRPr>
        </a:p>
      </dgm:t>
    </dgm:pt>
    <dgm:pt modelId="{6A88F400-FCD2-4B73-BC91-EF7898728A31}" type="parTrans" cxnId="{1FF836EE-AF02-40BD-94E0-4E7EA4F73640}">
      <dgm:prSet/>
      <dgm:spPr/>
      <dgm:t>
        <a:bodyPr/>
        <a:lstStyle/>
        <a:p>
          <a:pPr rtl="1"/>
          <a:endParaRPr lang="ar-SA" sz="1600" b="1">
            <a:latin typeface="Times New Roman" pitchFamily="18" charset="0"/>
            <a:cs typeface="Times New Roman" pitchFamily="18" charset="0"/>
          </a:endParaRPr>
        </a:p>
      </dgm:t>
    </dgm:pt>
    <dgm:pt modelId="{D4806E32-83C1-4E25-9754-DE302A3EBE79}" type="sibTrans" cxnId="{1FF836EE-AF02-40BD-94E0-4E7EA4F73640}">
      <dgm:prSet/>
      <dgm:spPr/>
      <dgm:t>
        <a:bodyPr/>
        <a:lstStyle/>
        <a:p>
          <a:pPr rtl="1"/>
          <a:endParaRPr lang="ar-SA" sz="1600" b="1">
            <a:latin typeface="Times New Roman" pitchFamily="18" charset="0"/>
            <a:cs typeface="Times New Roman" pitchFamily="18" charset="0"/>
          </a:endParaRPr>
        </a:p>
      </dgm:t>
    </dgm:pt>
    <dgm:pt modelId="{257EE173-7AF4-434E-AEF1-94F5047DC36B}">
      <dgm:prSet custT="1"/>
      <dgm:spPr/>
      <dgm:t>
        <a:bodyPr/>
        <a:lstStyle/>
        <a:p>
          <a:pPr rtl="1"/>
          <a:r>
            <a:rPr lang="ar-SA" sz="2000" b="1" dirty="0" smtClean="0">
              <a:latin typeface="Times New Roman" pitchFamily="18" charset="0"/>
              <a:cs typeface="Times New Roman" pitchFamily="18" charset="0"/>
            </a:rPr>
            <a:t>يتم تصفير الجهاز </a:t>
          </a:r>
          <a:r>
            <a:rPr lang="ar-SA" sz="2000" b="1" dirty="0" err="1" smtClean="0">
              <a:latin typeface="Times New Roman" pitchFamily="18" charset="0"/>
              <a:cs typeface="Times New Roman" pitchFamily="18" charset="0"/>
            </a:rPr>
            <a:t>بأستخدام</a:t>
          </a:r>
          <a:r>
            <a:rPr lang="ar-SA" sz="2000" b="1" dirty="0" smtClean="0">
              <a:latin typeface="Times New Roman" pitchFamily="18" charset="0"/>
              <a:cs typeface="Times New Roman" pitchFamily="18" charset="0"/>
            </a:rPr>
            <a:t> 80% اسيتون. ومن هذه القراءات يمكن حساب كمية </a:t>
          </a:r>
          <a:r>
            <a:rPr lang="ar-SA" sz="2000" b="1" dirty="0" err="1" smtClean="0">
              <a:latin typeface="Times New Roman" pitchFamily="18" charset="0"/>
              <a:cs typeface="Times New Roman" pitchFamily="18" charset="0"/>
            </a:rPr>
            <a:t>الكلورفيل</a:t>
          </a:r>
          <a:r>
            <a:rPr lang="ar-SA" sz="2000" b="1" dirty="0" smtClean="0">
              <a:latin typeface="Times New Roman" pitchFamily="18" charset="0"/>
              <a:cs typeface="Times New Roman" pitchFamily="18" charset="0"/>
            </a:rPr>
            <a:t> أ,[ </a:t>
          </a:r>
          <a:r>
            <a:rPr lang="ar-SA" sz="2000" b="1" dirty="0" err="1" smtClean="0">
              <a:latin typeface="Times New Roman" pitchFamily="18" charset="0"/>
              <a:cs typeface="Times New Roman" pitchFamily="18" charset="0"/>
            </a:rPr>
            <a:t>والكلورفيل</a:t>
          </a:r>
          <a:r>
            <a:rPr lang="ar-SA" sz="2000" b="1" dirty="0" smtClean="0">
              <a:latin typeface="Times New Roman" pitchFamily="18" charset="0"/>
              <a:cs typeface="Times New Roman" pitchFamily="18" charset="0"/>
            </a:rPr>
            <a:t> الكلي </a:t>
          </a:r>
          <a:r>
            <a:rPr lang="ar-SA" sz="2000" b="1" dirty="0" err="1" smtClean="0">
              <a:latin typeface="Times New Roman" pitchFamily="18" charset="0"/>
              <a:cs typeface="Times New Roman" pitchFamily="18" charset="0"/>
            </a:rPr>
            <a:t>الموجوده</a:t>
          </a:r>
          <a:r>
            <a:rPr lang="ar-SA" sz="2000" b="1" dirty="0" smtClean="0">
              <a:latin typeface="Times New Roman" pitchFamily="18" charset="0"/>
              <a:cs typeface="Times New Roman" pitchFamily="18" charset="0"/>
            </a:rPr>
            <a:t> في النسيج النباتي المعبر عنة على اساس ميلجرام </a:t>
          </a:r>
          <a:r>
            <a:rPr lang="ar-SA" sz="2000" b="1" dirty="0" err="1" smtClean="0">
              <a:latin typeface="Times New Roman" pitchFamily="18" charset="0"/>
              <a:cs typeface="Times New Roman" pitchFamily="18" charset="0"/>
            </a:rPr>
            <a:t>لكلورفيل</a:t>
          </a:r>
          <a:r>
            <a:rPr lang="ar-SA" sz="2000" b="1" dirty="0" smtClean="0">
              <a:latin typeface="Times New Roman" pitchFamily="18" charset="0"/>
              <a:cs typeface="Times New Roman" pitchFamily="18" charset="0"/>
            </a:rPr>
            <a:t>/جم من النسيج المستخلص</a:t>
          </a:r>
          <a:endParaRPr lang="en-US" sz="2000" b="1" dirty="0">
            <a:latin typeface="Times New Roman" pitchFamily="18" charset="0"/>
            <a:cs typeface="Times New Roman" pitchFamily="18" charset="0"/>
          </a:endParaRPr>
        </a:p>
      </dgm:t>
    </dgm:pt>
    <dgm:pt modelId="{35AF337D-DF60-4491-9AF8-E3B82449BF00}" type="parTrans" cxnId="{7AB1754B-7D72-4E91-9312-01B6E2F09069}">
      <dgm:prSet/>
      <dgm:spPr/>
      <dgm:t>
        <a:bodyPr/>
        <a:lstStyle/>
        <a:p>
          <a:pPr rtl="1"/>
          <a:endParaRPr lang="ar-SA" sz="1600" b="1">
            <a:latin typeface="Times New Roman" pitchFamily="18" charset="0"/>
            <a:cs typeface="Times New Roman" pitchFamily="18" charset="0"/>
          </a:endParaRPr>
        </a:p>
      </dgm:t>
    </dgm:pt>
    <dgm:pt modelId="{965FDA9A-8996-40F6-990A-B780A8C30051}" type="sibTrans" cxnId="{7AB1754B-7D72-4E91-9312-01B6E2F09069}">
      <dgm:prSet/>
      <dgm:spPr/>
      <dgm:t>
        <a:bodyPr/>
        <a:lstStyle/>
        <a:p>
          <a:pPr rtl="1"/>
          <a:endParaRPr lang="ar-SA" sz="1600" b="1">
            <a:latin typeface="Times New Roman" pitchFamily="18" charset="0"/>
            <a:cs typeface="Times New Roman" pitchFamily="18" charset="0"/>
          </a:endParaRPr>
        </a:p>
      </dgm:t>
    </dgm:pt>
    <dgm:pt modelId="{33B4036C-5FE7-4BA2-ADFA-3AF398B50F59}" type="pres">
      <dgm:prSet presAssocID="{A8492580-A49D-4E9A-B446-51DA2A3CD92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pPr rtl="1"/>
          <a:endParaRPr lang="ar-SA"/>
        </a:p>
      </dgm:t>
    </dgm:pt>
    <dgm:pt modelId="{CB239A8F-DCAD-49D2-9B12-EA66EC15B7E3}" type="pres">
      <dgm:prSet presAssocID="{1365E02D-269F-40D0-9FA6-4C95BCB0AE85}" presName="parentText" presStyleLbl="node1" presStyleIdx="0" presStyleCnt="7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E17700AF-BBC7-4B8A-A440-1F4C3A3AFBD5}" type="pres">
      <dgm:prSet presAssocID="{C96B46BD-2828-4A1F-86F3-11ACFEA9FE30}" presName="spacer" presStyleCnt="0"/>
      <dgm:spPr/>
    </dgm:pt>
    <dgm:pt modelId="{EEBFF7E7-88F1-4465-84F4-4786D6278F6E}" type="pres">
      <dgm:prSet presAssocID="{52852A8E-F024-4195-BAD9-B79886F6E17D}" presName="parentText" presStyleLbl="node1" presStyleIdx="1" presStyleCnt="7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71C6057B-5620-42C9-90C1-71E99CD1F38A}" type="pres">
      <dgm:prSet presAssocID="{25003C17-1C33-4C88-9A1D-09AFDDA1BE9D}" presName="spacer" presStyleCnt="0"/>
      <dgm:spPr/>
    </dgm:pt>
    <dgm:pt modelId="{0D583F8E-7F22-4310-9918-90D000BC01EE}" type="pres">
      <dgm:prSet presAssocID="{18B71E12-7D1F-4D3C-B7BD-2CBAC23C1070}" presName="parentText" presStyleLbl="node1" presStyleIdx="2" presStyleCnt="7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824E84E3-6D1B-4BD3-B9B8-12354DBDCBB3}" type="pres">
      <dgm:prSet presAssocID="{04D35061-19C2-4711-A4AD-7DD190888F36}" presName="spacer" presStyleCnt="0"/>
      <dgm:spPr/>
    </dgm:pt>
    <dgm:pt modelId="{14933FAB-7B82-4387-B6B8-E610E6BA799F}" type="pres">
      <dgm:prSet presAssocID="{29A0199F-DAAB-44EF-866C-0173FB494A2E}" presName="parentText" presStyleLbl="node1" presStyleIdx="3" presStyleCnt="7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2CC0EB15-42C5-40D9-8C00-DC4F8881FD80}" type="pres">
      <dgm:prSet presAssocID="{E7A060FE-C96A-4843-AE8D-790630C8DA0D}" presName="spacer" presStyleCnt="0"/>
      <dgm:spPr/>
    </dgm:pt>
    <dgm:pt modelId="{C2925A07-5048-44DC-B8F6-B23F3F273453}" type="pres">
      <dgm:prSet presAssocID="{3D42A1C5-718A-466C-B8AD-FED7379A8F6A}" presName="parentText" presStyleLbl="node1" presStyleIdx="4" presStyleCnt="7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52259670-6D0D-4880-93B4-FC8B9BBBEB65}" type="pres">
      <dgm:prSet presAssocID="{65BA0688-4E0E-4349-A3E1-55354F395A16}" presName="spacer" presStyleCnt="0"/>
      <dgm:spPr/>
    </dgm:pt>
    <dgm:pt modelId="{9FDB5C69-BE62-4EA1-8EAF-EE92882AFD57}" type="pres">
      <dgm:prSet presAssocID="{DE5E44A5-6A98-4B4D-B6A9-1CA34C8E3345}" presName="parentText" presStyleLbl="node1" presStyleIdx="5" presStyleCnt="7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821E6324-7D4E-4EFF-92F4-DEFADA5CB7F8}" type="pres">
      <dgm:prSet presAssocID="{D4806E32-83C1-4E25-9754-DE302A3EBE79}" presName="spacer" presStyleCnt="0"/>
      <dgm:spPr/>
    </dgm:pt>
    <dgm:pt modelId="{D2E6F6FF-A00C-4A58-9F51-28C0C831C9EE}" type="pres">
      <dgm:prSet presAssocID="{257EE173-7AF4-434E-AEF1-94F5047DC36B}" presName="parentText" presStyleLbl="node1" presStyleIdx="6" presStyleCnt="7" custScaleY="126895" custLinFactY="24485" custLinFactNeighborX="-749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</dgm:ptLst>
  <dgm:cxnLst>
    <dgm:cxn modelId="{7AB1754B-7D72-4E91-9312-01B6E2F09069}" srcId="{A8492580-A49D-4E9A-B446-51DA2A3CD92F}" destId="{257EE173-7AF4-434E-AEF1-94F5047DC36B}" srcOrd="6" destOrd="0" parTransId="{35AF337D-DF60-4491-9AF8-E3B82449BF00}" sibTransId="{965FDA9A-8996-40F6-990A-B780A8C30051}"/>
    <dgm:cxn modelId="{42CE3AAF-E7E2-44C7-AFF3-7F60A842221E}" srcId="{A8492580-A49D-4E9A-B446-51DA2A3CD92F}" destId="{1365E02D-269F-40D0-9FA6-4C95BCB0AE85}" srcOrd="0" destOrd="0" parTransId="{8708706C-456B-4DAE-9D33-253C18F67BE2}" sibTransId="{C96B46BD-2828-4A1F-86F3-11ACFEA9FE30}"/>
    <dgm:cxn modelId="{D03B37D8-C8B5-459C-AA99-06D5A32CF53A}" type="presOf" srcId="{52852A8E-F024-4195-BAD9-B79886F6E17D}" destId="{EEBFF7E7-88F1-4465-84F4-4786D6278F6E}" srcOrd="0" destOrd="0" presId="urn:microsoft.com/office/officeart/2005/8/layout/vList2"/>
    <dgm:cxn modelId="{1FF836EE-AF02-40BD-94E0-4E7EA4F73640}" srcId="{A8492580-A49D-4E9A-B446-51DA2A3CD92F}" destId="{DE5E44A5-6A98-4B4D-B6A9-1CA34C8E3345}" srcOrd="5" destOrd="0" parTransId="{6A88F400-FCD2-4B73-BC91-EF7898728A31}" sibTransId="{D4806E32-83C1-4E25-9754-DE302A3EBE79}"/>
    <dgm:cxn modelId="{04D68265-B842-4E60-8916-25F739C2074A}" srcId="{A8492580-A49D-4E9A-B446-51DA2A3CD92F}" destId="{29A0199F-DAAB-44EF-866C-0173FB494A2E}" srcOrd="3" destOrd="0" parTransId="{D1AAB935-2BCB-4C1F-967D-290DF3C7993F}" sibTransId="{E7A060FE-C96A-4843-AE8D-790630C8DA0D}"/>
    <dgm:cxn modelId="{59664475-0561-41C7-B66D-98D3741D41BA}" type="presOf" srcId="{18B71E12-7D1F-4D3C-B7BD-2CBAC23C1070}" destId="{0D583F8E-7F22-4310-9918-90D000BC01EE}" srcOrd="0" destOrd="0" presId="urn:microsoft.com/office/officeart/2005/8/layout/vList2"/>
    <dgm:cxn modelId="{26A84B95-2723-4CA5-84BF-743C1E71F19D}" srcId="{A8492580-A49D-4E9A-B446-51DA2A3CD92F}" destId="{3D42A1C5-718A-466C-B8AD-FED7379A8F6A}" srcOrd="4" destOrd="0" parTransId="{E7D85976-A8C9-482F-9344-487ABF8E42BE}" sibTransId="{65BA0688-4E0E-4349-A3E1-55354F395A16}"/>
    <dgm:cxn modelId="{1FF38D37-5676-41C0-9202-6FBAAC798B1E}" srcId="{A8492580-A49D-4E9A-B446-51DA2A3CD92F}" destId="{18B71E12-7D1F-4D3C-B7BD-2CBAC23C1070}" srcOrd="2" destOrd="0" parTransId="{BBCCC263-66D5-4EEC-A1AF-3D28BFC0F96E}" sibTransId="{04D35061-19C2-4711-A4AD-7DD190888F36}"/>
    <dgm:cxn modelId="{8EFFCB4B-BF6D-4D8D-9E9C-C20F8C1453B1}" type="presOf" srcId="{257EE173-7AF4-434E-AEF1-94F5047DC36B}" destId="{D2E6F6FF-A00C-4A58-9F51-28C0C831C9EE}" srcOrd="0" destOrd="0" presId="urn:microsoft.com/office/officeart/2005/8/layout/vList2"/>
    <dgm:cxn modelId="{7EF01244-C3D6-4F8B-B4CF-D8130E1A50A4}" type="presOf" srcId="{A8492580-A49D-4E9A-B446-51DA2A3CD92F}" destId="{33B4036C-5FE7-4BA2-ADFA-3AF398B50F59}" srcOrd="0" destOrd="0" presId="urn:microsoft.com/office/officeart/2005/8/layout/vList2"/>
    <dgm:cxn modelId="{80352F49-9C67-4667-8F83-6401FC4889F5}" type="presOf" srcId="{1365E02D-269F-40D0-9FA6-4C95BCB0AE85}" destId="{CB239A8F-DCAD-49D2-9B12-EA66EC15B7E3}" srcOrd="0" destOrd="0" presId="urn:microsoft.com/office/officeart/2005/8/layout/vList2"/>
    <dgm:cxn modelId="{5AB9EB86-7A45-42AD-A007-A4924CC1AA36}" type="presOf" srcId="{3D42A1C5-718A-466C-B8AD-FED7379A8F6A}" destId="{C2925A07-5048-44DC-B8F6-B23F3F273453}" srcOrd="0" destOrd="0" presId="urn:microsoft.com/office/officeart/2005/8/layout/vList2"/>
    <dgm:cxn modelId="{0C690FA6-072F-486C-B85A-953449E33AF2}" srcId="{A8492580-A49D-4E9A-B446-51DA2A3CD92F}" destId="{52852A8E-F024-4195-BAD9-B79886F6E17D}" srcOrd="1" destOrd="0" parTransId="{90BCEAB9-4AE4-4C6B-91BD-0CD04EF40D60}" sibTransId="{25003C17-1C33-4C88-9A1D-09AFDDA1BE9D}"/>
    <dgm:cxn modelId="{BD94B1BC-3218-41E5-A62B-AD2615BEB097}" type="presOf" srcId="{DE5E44A5-6A98-4B4D-B6A9-1CA34C8E3345}" destId="{9FDB5C69-BE62-4EA1-8EAF-EE92882AFD57}" srcOrd="0" destOrd="0" presId="urn:microsoft.com/office/officeart/2005/8/layout/vList2"/>
    <dgm:cxn modelId="{6141320A-3C1C-402B-9505-263D298FF48D}" type="presOf" srcId="{29A0199F-DAAB-44EF-866C-0173FB494A2E}" destId="{14933FAB-7B82-4387-B6B8-E610E6BA799F}" srcOrd="0" destOrd="0" presId="urn:microsoft.com/office/officeart/2005/8/layout/vList2"/>
    <dgm:cxn modelId="{17035730-DE8F-48F5-85EC-358D294A5A24}" type="presParOf" srcId="{33B4036C-5FE7-4BA2-ADFA-3AF398B50F59}" destId="{CB239A8F-DCAD-49D2-9B12-EA66EC15B7E3}" srcOrd="0" destOrd="0" presId="urn:microsoft.com/office/officeart/2005/8/layout/vList2"/>
    <dgm:cxn modelId="{C345F601-885F-40C7-8F2E-BAFAB53FC8C3}" type="presParOf" srcId="{33B4036C-5FE7-4BA2-ADFA-3AF398B50F59}" destId="{E17700AF-BBC7-4B8A-A440-1F4C3A3AFBD5}" srcOrd="1" destOrd="0" presId="urn:microsoft.com/office/officeart/2005/8/layout/vList2"/>
    <dgm:cxn modelId="{75CB1570-0DC7-4D34-9D38-68B66C2E2E50}" type="presParOf" srcId="{33B4036C-5FE7-4BA2-ADFA-3AF398B50F59}" destId="{EEBFF7E7-88F1-4465-84F4-4786D6278F6E}" srcOrd="2" destOrd="0" presId="urn:microsoft.com/office/officeart/2005/8/layout/vList2"/>
    <dgm:cxn modelId="{6969C449-1EF8-4EEB-A4FA-F6665C594306}" type="presParOf" srcId="{33B4036C-5FE7-4BA2-ADFA-3AF398B50F59}" destId="{71C6057B-5620-42C9-90C1-71E99CD1F38A}" srcOrd="3" destOrd="0" presId="urn:microsoft.com/office/officeart/2005/8/layout/vList2"/>
    <dgm:cxn modelId="{73EAC546-625A-4A4F-A79F-36579B35DA29}" type="presParOf" srcId="{33B4036C-5FE7-4BA2-ADFA-3AF398B50F59}" destId="{0D583F8E-7F22-4310-9918-90D000BC01EE}" srcOrd="4" destOrd="0" presId="urn:microsoft.com/office/officeart/2005/8/layout/vList2"/>
    <dgm:cxn modelId="{0B18C2D3-B730-44C2-80DB-64BD971AC367}" type="presParOf" srcId="{33B4036C-5FE7-4BA2-ADFA-3AF398B50F59}" destId="{824E84E3-6D1B-4BD3-B9B8-12354DBDCBB3}" srcOrd="5" destOrd="0" presId="urn:microsoft.com/office/officeart/2005/8/layout/vList2"/>
    <dgm:cxn modelId="{36D8F965-D495-4076-B5D2-E5AF28B59F9D}" type="presParOf" srcId="{33B4036C-5FE7-4BA2-ADFA-3AF398B50F59}" destId="{14933FAB-7B82-4387-B6B8-E610E6BA799F}" srcOrd="6" destOrd="0" presId="urn:microsoft.com/office/officeart/2005/8/layout/vList2"/>
    <dgm:cxn modelId="{344B7123-6103-4300-99A3-BC616A592592}" type="presParOf" srcId="{33B4036C-5FE7-4BA2-ADFA-3AF398B50F59}" destId="{2CC0EB15-42C5-40D9-8C00-DC4F8881FD80}" srcOrd="7" destOrd="0" presId="urn:microsoft.com/office/officeart/2005/8/layout/vList2"/>
    <dgm:cxn modelId="{4E15F322-7AA0-4695-8E14-541E731D41DB}" type="presParOf" srcId="{33B4036C-5FE7-4BA2-ADFA-3AF398B50F59}" destId="{C2925A07-5048-44DC-B8F6-B23F3F273453}" srcOrd="8" destOrd="0" presId="urn:microsoft.com/office/officeart/2005/8/layout/vList2"/>
    <dgm:cxn modelId="{1B627DDD-252E-4E3B-8A81-B80093649C9C}" type="presParOf" srcId="{33B4036C-5FE7-4BA2-ADFA-3AF398B50F59}" destId="{52259670-6D0D-4880-93B4-FC8B9BBBEB65}" srcOrd="9" destOrd="0" presId="urn:microsoft.com/office/officeart/2005/8/layout/vList2"/>
    <dgm:cxn modelId="{852B87D7-246C-46C6-A975-8438228DCEFD}" type="presParOf" srcId="{33B4036C-5FE7-4BA2-ADFA-3AF398B50F59}" destId="{9FDB5C69-BE62-4EA1-8EAF-EE92882AFD57}" srcOrd="10" destOrd="0" presId="urn:microsoft.com/office/officeart/2005/8/layout/vList2"/>
    <dgm:cxn modelId="{A916401E-0CC3-4EA5-BBDB-F8BA523BD74C}" type="presParOf" srcId="{33B4036C-5FE7-4BA2-ADFA-3AF398B50F59}" destId="{821E6324-7D4E-4EFF-92F4-DEFADA5CB7F8}" srcOrd="11" destOrd="0" presId="urn:microsoft.com/office/officeart/2005/8/layout/vList2"/>
    <dgm:cxn modelId="{5DE48838-AA7F-4C86-9032-184FBF0D3E8B}" type="presParOf" srcId="{33B4036C-5FE7-4BA2-ADFA-3AF398B50F59}" destId="{D2E6F6FF-A00C-4A58-9F51-28C0C831C9EE}" srcOrd="1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652AFA9-291A-4D87-8035-97A4A8EAF3F9}">
      <dsp:nvSpPr>
        <dsp:cNvPr id="0" name=""/>
        <dsp:cNvSpPr/>
      </dsp:nvSpPr>
      <dsp:spPr>
        <a:xfrm>
          <a:off x="0" y="9900"/>
          <a:ext cx="8229600" cy="11231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lvl="0" algn="ctr" defTabSz="2133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4800" b="1" kern="1200" dirty="0" smtClean="0">
              <a:solidFill>
                <a:srgbClr val="C00000"/>
              </a:solidFill>
            </a:rPr>
            <a:t>الأدوات</a:t>
          </a:r>
          <a:endParaRPr lang="ar-SA" sz="4800" b="1" kern="1200" dirty="0">
            <a:solidFill>
              <a:srgbClr val="C00000"/>
            </a:solidFill>
          </a:endParaRPr>
        </a:p>
      </dsp:txBody>
      <dsp:txXfrm>
        <a:off x="54830" y="64730"/>
        <a:ext cx="8119940" cy="101353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6C05AB4-2D53-4F36-8B48-A821CA7CA1B7}">
      <dsp:nvSpPr>
        <dsp:cNvPr id="0" name=""/>
        <dsp:cNvSpPr/>
      </dsp:nvSpPr>
      <dsp:spPr>
        <a:xfrm>
          <a:off x="0" y="43401"/>
          <a:ext cx="8229600" cy="444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900" b="1" kern="1200" dirty="0" err="1" smtClean="0">
              <a:latin typeface="Times New Roman" pitchFamily="18" charset="0"/>
              <a:cs typeface="Times New Roman" pitchFamily="18" charset="0"/>
            </a:rPr>
            <a:t>اوراق</a:t>
          </a:r>
          <a:r>
            <a:rPr lang="ar-SA" sz="1900" b="1" kern="1200" dirty="0" smtClean="0">
              <a:latin typeface="Times New Roman" pitchFamily="18" charset="0"/>
              <a:cs typeface="Times New Roman" pitchFamily="18" charset="0"/>
            </a:rPr>
            <a:t> نباتية طازجة</a:t>
          </a:r>
          <a:endParaRPr lang="en-US" sz="19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21704" y="65105"/>
        <a:ext cx="8186192" cy="401192"/>
      </dsp:txXfrm>
    </dsp:sp>
    <dsp:sp modelId="{9ED7572B-2EB7-4F59-8C2F-297329CC97AE}">
      <dsp:nvSpPr>
        <dsp:cNvPr id="0" name=""/>
        <dsp:cNvSpPr/>
      </dsp:nvSpPr>
      <dsp:spPr>
        <a:xfrm>
          <a:off x="0" y="542721"/>
          <a:ext cx="8229600" cy="444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900" b="1" kern="1200" dirty="0" err="1" smtClean="0">
              <a:latin typeface="Times New Roman" pitchFamily="18" charset="0"/>
              <a:cs typeface="Times New Roman" pitchFamily="18" charset="0"/>
            </a:rPr>
            <a:t>اسيتون</a:t>
          </a:r>
          <a:r>
            <a:rPr lang="ar-SA" sz="1900" b="1" kern="1200" dirty="0" smtClean="0">
              <a:latin typeface="Times New Roman" pitchFamily="18" charset="0"/>
              <a:cs typeface="Times New Roman" pitchFamily="18" charset="0"/>
            </a:rPr>
            <a:t> 80%</a:t>
          </a:r>
          <a:endParaRPr lang="en-US" sz="19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21704" y="564425"/>
        <a:ext cx="8186192" cy="401192"/>
      </dsp:txXfrm>
    </dsp:sp>
    <dsp:sp modelId="{E015ACD3-0921-4704-896D-203ED5221657}">
      <dsp:nvSpPr>
        <dsp:cNvPr id="0" name=""/>
        <dsp:cNvSpPr/>
      </dsp:nvSpPr>
      <dsp:spPr>
        <a:xfrm>
          <a:off x="0" y="1042041"/>
          <a:ext cx="8229600" cy="444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900" b="1" kern="1200" dirty="0" err="1" smtClean="0">
              <a:latin typeface="Times New Roman" pitchFamily="18" charset="0"/>
              <a:cs typeface="Times New Roman" pitchFamily="18" charset="0"/>
            </a:rPr>
            <a:t>اهوان</a:t>
          </a:r>
          <a:endParaRPr lang="ar-SA" sz="19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21704" y="1063745"/>
        <a:ext cx="8186192" cy="401192"/>
      </dsp:txXfrm>
    </dsp:sp>
    <dsp:sp modelId="{5F9EB99C-6D03-49F6-8878-774F9360896C}">
      <dsp:nvSpPr>
        <dsp:cNvPr id="0" name=""/>
        <dsp:cNvSpPr/>
      </dsp:nvSpPr>
      <dsp:spPr>
        <a:xfrm>
          <a:off x="0" y="1541361"/>
          <a:ext cx="8229600" cy="444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900" b="1" kern="1200" dirty="0" err="1" smtClean="0">
              <a:latin typeface="Times New Roman" pitchFamily="18" charset="0"/>
              <a:cs typeface="Times New Roman" pitchFamily="18" charset="0"/>
            </a:rPr>
            <a:t>اقماع</a:t>
          </a:r>
          <a:endParaRPr lang="ar-SA" sz="19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21704" y="1563065"/>
        <a:ext cx="8186192" cy="401192"/>
      </dsp:txXfrm>
    </dsp:sp>
    <dsp:sp modelId="{AF4FDE0B-5910-43BC-BDA1-B9CEF82ACE41}">
      <dsp:nvSpPr>
        <dsp:cNvPr id="0" name=""/>
        <dsp:cNvSpPr/>
      </dsp:nvSpPr>
      <dsp:spPr>
        <a:xfrm>
          <a:off x="0" y="2040681"/>
          <a:ext cx="8229600" cy="444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900" b="1" kern="1200" dirty="0" err="1" smtClean="0">
              <a:latin typeface="Times New Roman" pitchFamily="18" charset="0"/>
              <a:cs typeface="Times New Roman" pitchFamily="18" charset="0"/>
            </a:rPr>
            <a:t>اوراق</a:t>
          </a:r>
          <a:r>
            <a:rPr lang="ar-SA" sz="1900" b="1" kern="1200" dirty="0" smtClean="0">
              <a:latin typeface="Times New Roman" pitchFamily="18" charset="0"/>
              <a:cs typeface="Times New Roman" pitchFamily="18" charset="0"/>
            </a:rPr>
            <a:t> ترشيح</a:t>
          </a:r>
          <a:endParaRPr lang="en-US" sz="19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21704" y="2062385"/>
        <a:ext cx="8186192" cy="401192"/>
      </dsp:txXfrm>
    </dsp:sp>
    <dsp:sp modelId="{9FF11429-F100-40A5-906F-1E095A928731}">
      <dsp:nvSpPr>
        <dsp:cNvPr id="0" name=""/>
        <dsp:cNvSpPr/>
      </dsp:nvSpPr>
      <dsp:spPr>
        <a:xfrm>
          <a:off x="0" y="2540001"/>
          <a:ext cx="8229600" cy="444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900" b="1" kern="1200" dirty="0" smtClean="0">
              <a:latin typeface="Times New Roman" pitchFamily="18" charset="0"/>
              <a:cs typeface="Times New Roman" pitchFamily="18" charset="0"/>
            </a:rPr>
            <a:t>دوارق زجاجية سعة 250 مل</a:t>
          </a:r>
          <a:endParaRPr lang="en-US" sz="19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21704" y="2561705"/>
        <a:ext cx="8186192" cy="401192"/>
      </dsp:txXfrm>
    </dsp:sp>
    <dsp:sp modelId="{121E9EDB-6F4F-4BFA-9F58-B33C593BA067}">
      <dsp:nvSpPr>
        <dsp:cNvPr id="0" name=""/>
        <dsp:cNvSpPr/>
      </dsp:nvSpPr>
      <dsp:spPr>
        <a:xfrm>
          <a:off x="0" y="3039321"/>
          <a:ext cx="8229600" cy="444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900" b="1" kern="1200" dirty="0" smtClean="0">
              <a:latin typeface="Times New Roman" pitchFamily="18" charset="0"/>
              <a:cs typeface="Times New Roman" pitchFamily="18" charset="0"/>
            </a:rPr>
            <a:t>جهاز </a:t>
          </a:r>
          <a:r>
            <a:rPr lang="ar-SA" sz="1900" b="1" kern="1200" dirty="0" err="1" smtClean="0">
              <a:latin typeface="Times New Roman" pitchFamily="18" charset="0"/>
              <a:cs typeface="Times New Roman" pitchFamily="18" charset="0"/>
            </a:rPr>
            <a:t>سبيكترو</a:t>
          </a:r>
          <a:r>
            <a:rPr lang="ar-SA" sz="19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ar-SA" sz="1900" b="1" kern="1200" dirty="0" err="1" smtClean="0">
              <a:latin typeface="Times New Roman" pitchFamily="18" charset="0"/>
              <a:cs typeface="Times New Roman" pitchFamily="18" charset="0"/>
            </a:rPr>
            <a:t>فوتموميتر</a:t>
          </a:r>
          <a:endParaRPr lang="ar-SA" sz="19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21704" y="3061025"/>
        <a:ext cx="8186192" cy="401192"/>
      </dsp:txXfrm>
    </dsp:sp>
    <dsp:sp modelId="{951D7A48-3CE1-417A-89ED-E3FA9807DF17}">
      <dsp:nvSpPr>
        <dsp:cNvPr id="0" name=""/>
        <dsp:cNvSpPr/>
      </dsp:nvSpPr>
      <dsp:spPr>
        <a:xfrm>
          <a:off x="0" y="3538641"/>
          <a:ext cx="8229600" cy="444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900" b="1" kern="1200" dirty="0" err="1" smtClean="0">
              <a:latin typeface="Times New Roman" pitchFamily="18" charset="0"/>
              <a:cs typeface="Times New Roman" pitchFamily="18" charset="0"/>
            </a:rPr>
            <a:t>مخابير</a:t>
          </a:r>
          <a:r>
            <a:rPr lang="ar-SA" sz="1900" b="1" kern="1200" dirty="0" smtClean="0">
              <a:latin typeface="Times New Roman" pitchFamily="18" charset="0"/>
              <a:cs typeface="Times New Roman" pitchFamily="18" charset="0"/>
            </a:rPr>
            <a:t> مدرجة سعة 10 مل</a:t>
          </a:r>
          <a:endParaRPr lang="en-US" sz="19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21704" y="3560345"/>
        <a:ext cx="8186192" cy="401192"/>
      </dsp:txXfrm>
    </dsp:sp>
    <dsp:sp modelId="{73B41E8D-72E2-4874-8DC9-44DEF461C4D9}">
      <dsp:nvSpPr>
        <dsp:cNvPr id="0" name=""/>
        <dsp:cNvSpPr/>
      </dsp:nvSpPr>
      <dsp:spPr>
        <a:xfrm>
          <a:off x="0" y="4037961"/>
          <a:ext cx="8229600" cy="444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900" b="1" kern="1200" dirty="0" err="1" smtClean="0">
              <a:latin typeface="Times New Roman" pitchFamily="18" charset="0"/>
              <a:cs typeface="Times New Roman" pitchFamily="18" charset="0"/>
            </a:rPr>
            <a:t>بياكر</a:t>
          </a:r>
          <a:endParaRPr lang="ar-SA" sz="19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21704" y="4059665"/>
        <a:ext cx="8186192" cy="40119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2868932-B9D1-4A99-BD8A-AA3C98063B7D}">
      <dsp:nvSpPr>
        <dsp:cNvPr id="0" name=""/>
        <dsp:cNvSpPr/>
      </dsp:nvSpPr>
      <dsp:spPr>
        <a:xfrm>
          <a:off x="0" y="9900"/>
          <a:ext cx="8229600" cy="11231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lvl="0" algn="r" defTabSz="2133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4800" kern="1200" dirty="0" smtClean="0">
              <a:solidFill>
                <a:srgbClr val="C00000"/>
              </a:solidFill>
            </a:rPr>
            <a:t>طريقة العمل</a:t>
          </a:r>
          <a:endParaRPr lang="ar-SA" sz="4800" kern="1200" dirty="0">
            <a:solidFill>
              <a:srgbClr val="C00000"/>
            </a:solidFill>
          </a:endParaRPr>
        </a:p>
      </dsp:txBody>
      <dsp:txXfrm>
        <a:off x="54830" y="64730"/>
        <a:ext cx="8119940" cy="101353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B239A8F-DCAD-49D2-9B12-EA66EC15B7E3}">
      <dsp:nvSpPr>
        <dsp:cNvPr id="0" name=""/>
        <dsp:cNvSpPr/>
      </dsp:nvSpPr>
      <dsp:spPr>
        <a:xfrm>
          <a:off x="0" y="536757"/>
          <a:ext cx="8229600" cy="5479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b="1" kern="1200" dirty="0" smtClean="0">
              <a:latin typeface="Times New Roman" pitchFamily="18" charset="0"/>
              <a:cs typeface="Times New Roman" pitchFamily="18" charset="0"/>
            </a:rPr>
            <a:t>تقطع اوراق طازجة </a:t>
          </a:r>
          <a:r>
            <a:rPr lang="ar-SA" sz="2000" b="1" kern="1200" dirty="0" smtClean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rPr>
            <a:t>(2 جرام) </a:t>
          </a:r>
          <a:r>
            <a:rPr lang="ar-SA" sz="2000" b="1" kern="1200" dirty="0" smtClean="0">
              <a:latin typeface="Times New Roman" pitchFamily="18" charset="0"/>
              <a:cs typeface="Times New Roman" pitchFamily="18" charset="0"/>
            </a:rPr>
            <a:t>وتوضع في الهاون.</a:t>
          </a:r>
          <a:endParaRPr lang="en-US" sz="20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26750" y="563507"/>
        <a:ext cx="8176100" cy="494485"/>
      </dsp:txXfrm>
    </dsp:sp>
    <dsp:sp modelId="{EEBFF7E7-88F1-4465-84F4-4786D6278F6E}">
      <dsp:nvSpPr>
        <dsp:cNvPr id="0" name=""/>
        <dsp:cNvSpPr/>
      </dsp:nvSpPr>
      <dsp:spPr>
        <a:xfrm>
          <a:off x="0" y="1098805"/>
          <a:ext cx="8229600" cy="5479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b="1" kern="1200" dirty="0" smtClean="0">
              <a:latin typeface="Times New Roman" pitchFamily="18" charset="0"/>
              <a:cs typeface="Times New Roman" pitchFamily="18" charset="0"/>
            </a:rPr>
            <a:t>يضاف </a:t>
          </a:r>
          <a:r>
            <a:rPr lang="ar-SA" sz="2000" b="1" kern="12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rPr>
            <a:t>7مل </a:t>
          </a:r>
          <a:r>
            <a:rPr lang="ar-SA" sz="2000" b="1" kern="1200" dirty="0" err="1" smtClean="0">
              <a:latin typeface="Times New Roman" pitchFamily="18" charset="0"/>
              <a:cs typeface="Times New Roman" pitchFamily="18" charset="0"/>
            </a:rPr>
            <a:t>ايستون</a:t>
          </a:r>
          <a:r>
            <a:rPr lang="ar-SA" sz="2000" b="1" kern="1200" dirty="0" smtClean="0">
              <a:latin typeface="Times New Roman" pitchFamily="18" charset="0"/>
              <a:cs typeface="Times New Roman" pitchFamily="18" charset="0"/>
            </a:rPr>
            <a:t> 80% (80مل اسيتون +20 مل ماء مقطر) ويطحن النسيج تماما بالهاون.</a:t>
          </a:r>
          <a:endParaRPr lang="en-US" sz="20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26750" y="1125555"/>
        <a:ext cx="8176100" cy="494485"/>
      </dsp:txXfrm>
    </dsp:sp>
    <dsp:sp modelId="{0D583F8E-7F22-4310-9918-90D000BC01EE}">
      <dsp:nvSpPr>
        <dsp:cNvPr id="0" name=""/>
        <dsp:cNvSpPr/>
      </dsp:nvSpPr>
      <dsp:spPr>
        <a:xfrm>
          <a:off x="0" y="1660853"/>
          <a:ext cx="8229600" cy="5479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b="1" kern="1200" dirty="0" smtClean="0">
              <a:latin typeface="Times New Roman" pitchFamily="18" charset="0"/>
              <a:cs typeface="Times New Roman" pitchFamily="18" charset="0"/>
            </a:rPr>
            <a:t>ينقل المحلول </a:t>
          </a:r>
          <a:r>
            <a:rPr lang="ar-SA" sz="2400" b="1" kern="1200" dirty="0" err="1" smtClean="0">
              <a:latin typeface="Times New Roman" pitchFamily="18" charset="0"/>
              <a:cs typeface="Times New Roman" pitchFamily="18" charset="0"/>
            </a:rPr>
            <a:t>الاخضر</a:t>
          </a:r>
          <a:r>
            <a:rPr lang="ar-SA" sz="24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ar-SA" sz="2400" b="1" kern="1200" dirty="0" err="1" smtClean="0">
              <a:latin typeface="Times New Roman" pitchFamily="18" charset="0"/>
              <a:cs typeface="Times New Roman" pitchFamily="18" charset="0"/>
            </a:rPr>
            <a:t>الى</a:t>
          </a:r>
          <a:r>
            <a:rPr lang="ar-SA" sz="2400" b="1" kern="1200" dirty="0" smtClean="0">
              <a:latin typeface="Times New Roman" pitchFamily="18" charset="0"/>
              <a:cs typeface="Times New Roman" pitchFamily="18" charset="0"/>
            </a:rPr>
            <a:t> قمع لعملية الترشيح ويجمع في دورق.</a:t>
          </a:r>
          <a:endParaRPr lang="en-US" sz="24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26750" y="1687603"/>
        <a:ext cx="8176100" cy="494485"/>
      </dsp:txXfrm>
    </dsp:sp>
    <dsp:sp modelId="{14933FAB-7B82-4387-B6B8-E610E6BA799F}">
      <dsp:nvSpPr>
        <dsp:cNvPr id="0" name=""/>
        <dsp:cNvSpPr/>
      </dsp:nvSpPr>
      <dsp:spPr>
        <a:xfrm>
          <a:off x="0" y="2222901"/>
          <a:ext cx="8229600" cy="5479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b="1" kern="1200" dirty="0" smtClean="0">
              <a:latin typeface="Times New Roman" pitchFamily="18" charset="0"/>
              <a:cs typeface="Times New Roman" pitchFamily="18" charset="0"/>
            </a:rPr>
            <a:t>يعاد طحن النسيج مستخدمة </a:t>
          </a:r>
          <a:r>
            <a:rPr lang="ar-SA" sz="2000" b="1" kern="12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rPr>
            <a:t>5 مل </a:t>
          </a:r>
          <a:r>
            <a:rPr lang="ar-SA" sz="2000" b="1" kern="1200" dirty="0" smtClean="0">
              <a:latin typeface="Times New Roman" pitchFamily="18" charset="0"/>
              <a:cs typeface="Times New Roman" pitchFamily="18" charset="0"/>
            </a:rPr>
            <a:t>من </a:t>
          </a:r>
          <a:r>
            <a:rPr lang="ar-SA" sz="2000" b="1" kern="1200" dirty="0" err="1" smtClean="0">
              <a:latin typeface="Times New Roman" pitchFamily="18" charset="0"/>
              <a:cs typeface="Times New Roman" pitchFamily="18" charset="0"/>
            </a:rPr>
            <a:t>الايستون</a:t>
          </a:r>
          <a:r>
            <a:rPr lang="ar-SA" sz="2000" b="1" kern="1200" dirty="0" smtClean="0">
              <a:latin typeface="Times New Roman" pitchFamily="18" charset="0"/>
              <a:cs typeface="Times New Roman" pitchFamily="18" charset="0"/>
            </a:rPr>
            <a:t> 80% ورشح بنفس الطريقة ويجمع بنفس الدورق.</a:t>
          </a:r>
          <a:endParaRPr lang="en-US" sz="20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26750" y="2249651"/>
        <a:ext cx="8176100" cy="494485"/>
      </dsp:txXfrm>
    </dsp:sp>
    <dsp:sp modelId="{C2925A07-5048-44DC-B8F6-B23F3F273453}">
      <dsp:nvSpPr>
        <dsp:cNvPr id="0" name=""/>
        <dsp:cNvSpPr/>
      </dsp:nvSpPr>
      <dsp:spPr>
        <a:xfrm>
          <a:off x="0" y="2784948"/>
          <a:ext cx="8229600" cy="5479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b="1" kern="1200" dirty="0" smtClean="0">
              <a:latin typeface="Times New Roman" pitchFamily="18" charset="0"/>
              <a:cs typeface="Times New Roman" pitchFamily="18" charset="0"/>
            </a:rPr>
            <a:t>اكملي الحجم الى </a:t>
          </a:r>
          <a:r>
            <a:rPr lang="ar-SA" sz="2000" b="1" kern="12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rPr>
            <a:t>250 </a:t>
          </a:r>
          <a:r>
            <a:rPr lang="ar-SA" sz="2000" b="1" kern="12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rPr>
            <a:t>مل </a:t>
          </a:r>
          <a:r>
            <a:rPr lang="ar-SA" sz="2000" b="1" kern="1200" dirty="0" smtClean="0">
              <a:latin typeface="Times New Roman" pitchFamily="18" charset="0"/>
              <a:cs typeface="Times New Roman" pitchFamily="18" charset="0"/>
            </a:rPr>
            <a:t>للمستخلص النهائي مستخدمة 80% .</a:t>
          </a:r>
          <a:endParaRPr lang="en-US" sz="20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26750" y="2811698"/>
        <a:ext cx="8176100" cy="494485"/>
      </dsp:txXfrm>
    </dsp:sp>
    <dsp:sp modelId="{9FDB5C69-BE62-4EA1-8EAF-EE92882AFD57}">
      <dsp:nvSpPr>
        <dsp:cNvPr id="0" name=""/>
        <dsp:cNvSpPr/>
      </dsp:nvSpPr>
      <dsp:spPr>
        <a:xfrm>
          <a:off x="0" y="3346996"/>
          <a:ext cx="8229600" cy="5479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b="1" kern="1200" dirty="0" smtClean="0">
              <a:latin typeface="Times New Roman" pitchFamily="18" charset="0"/>
              <a:cs typeface="Times New Roman" pitchFamily="18" charset="0"/>
            </a:rPr>
            <a:t>سجلي قراءات الكثافة الضوئية بعد وضعها في الخلايا الزجاجية الخاصة على موجات </a:t>
          </a:r>
          <a:r>
            <a:rPr lang="ar-SA" sz="2000" b="1" kern="12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rPr>
            <a:t>645 </a:t>
          </a:r>
          <a:r>
            <a:rPr lang="ar-SA" sz="2000" b="1" kern="12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ar-SA" sz="2000" b="1" kern="12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rPr>
            <a:t>440</a:t>
          </a:r>
          <a:r>
            <a:rPr lang="ar-SA" sz="2000" b="1" kern="1200" dirty="0" smtClean="0">
              <a:latin typeface="Times New Roman" pitchFamily="18" charset="0"/>
              <a:cs typeface="Times New Roman" pitchFamily="18" charset="0"/>
            </a:rPr>
            <a:t> , </a:t>
          </a:r>
          <a:r>
            <a:rPr lang="ar-SA" sz="2000" b="1" kern="12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rPr>
            <a:t>663</a:t>
          </a:r>
          <a:r>
            <a:rPr lang="ar-SA" sz="20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ar-SA" sz="2000" b="1" kern="1200" dirty="0" err="1" smtClean="0">
              <a:latin typeface="Times New Roman" pitchFamily="18" charset="0"/>
              <a:cs typeface="Times New Roman" pitchFamily="18" charset="0"/>
            </a:rPr>
            <a:t>نانوميتر</a:t>
          </a:r>
          <a:endParaRPr lang="ar-SA" sz="20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26750" y="3373746"/>
        <a:ext cx="8176100" cy="494485"/>
      </dsp:txXfrm>
    </dsp:sp>
    <dsp:sp modelId="{D2E6F6FF-A00C-4A58-9F51-28C0C831C9EE}">
      <dsp:nvSpPr>
        <dsp:cNvPr id="0" name=""/>
        <dsp:cNvSpPr/>
      </dsp:nvSpPr>
      <dsp:spPr>
        <a:xfrm>
          <a:off x="0" y="4057281"/>
          <a:ext cx="8229600" cy="69536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b="1" kern="1200" dirty="0" smtClean="0">
              <a:latin typeface="Times New Roman" pitchFamily="18" charset="0"/>
              <a:cs typeface="Times New Roman" pitchFamily="18" charset="0"/>
            </a:rPr>
            <a:t>يتم تصفير الجهاز </a:t>
          </a:r>
          <a:r>
            <a:rPr lang="ar-SA" sz="2000" b="1" kern="1200" dirty="0" err="1" smtClean="0">
              <a:latin typeface="Times New Roman" pitchFamily="18" charset="0"/>
              <a:cs typeface="Times New Roman" pitchFamily="18" charset="0"/>
            </a:rPr>
            <a:t>بأستخدام</a:t>
          </a:r>
          <a:r>
            <a:rPr lang="ar-SA" sz="2000" b="1" kern="1200" dirty="0" smtClean="0">
              <a:latin typeface="Times New Roman" pitchFamily="18" charset="0"/>
              <a:cs typeface="Times New Roman" pitchFamily="18" charset="0"/>
            </a:rPr>
            <a:t> 80% اسيتون. ومن هذه القراءات يمكن حساب كمية </a:t>
          </a:r>
          <a:r>
            <a:rPr lang="ar-SA" sz="2000" b="1" kern="1200" dirty="0" err="1" smtClean="0">
              <a:latin typeface="Times New Roman" pitchFamily="18" charset="0"/>
              <a:cs typeface="Times New Roman" pitchFamily="18" charset="0"/>
            </a:rPr>
            <a:t>الكلورفيل</a:t>
          </a:r>
          <a:r>
            <a:rPr lang="ar-SA" sz="2000" b="1" kern="1200" dirty="0" smtClean="0">
              <a:latin typeface="Times New Roman" pitchFamily="18" charset="0"/>
              <a:cs typeface="Times New Roman" pitchFamily="18" charset="0"/>
            </a:rPr>
            <a:t> أ,[ </a:t>
          </a:r>
          <a:r>
            <a:rPr lang="ar-SA" sz="2000" b="1" kern="1200" dirty="0" err="1" smtClean="0">
              <a:latin typeface="Times New Roman" pitchFamily="18" charset="0"/>
              <a:cs typeface="Times New Roman" pitchFamily="18" charset="0"/>
            </a:rPr>
            <a:t>والكلورفيل</a:t>
          </a:r>
          <a:r>
            <a:rPr lang="ar-SA" sz="2000" b="1" kern="1200" dirty="0" smtClean="0">
              <a:latin typeface="Times New Roman" pitchFamily="18" charset="0"/>
              <a:cs typeface="Times New Roman" pitchFamily="18" charset="0"/>
            </a:rPr>
            <a:t> الكلي </a:t>
          </a:r>
          <a:r>
            <a:rPr lang="ar-SA" sz="2000" b="1" kern="1200" dirty="0" err="1" smtClean="0">
              <a:latin typeface="Times New Roman" pitchFamily="18" charset="0"/>
              <a:cs typeface="Times New Roman" pitchFamily="18" charset="0"/>
            </a:rPr>
            <a:t>الموجوده</a:t>
          </a:r>
          <a:r>
            <a:rPr lang="ar-SA" sz="2000" b="1" kern="1200" dirty="0" smtClean="0">
              <a:latin typeface="Times New Roman" pitchFamily="18" charset="0"/>
              <a:cs typeface="Times New Roman" pitchFamily="18" charset="0"/>
            </a:rPr>
            <a:t> في النسيج النباتي المعبر عنة على اساس ميلجرام </a:t>
          </a:r>
          <a:r>
            <a:rPr lang="ar-SA" sz="2000" b="1" kern="1200" dirty="0" err="1" smtClean="0">
              <a:latin typeface="Times New Roman" pitchFamily="18" charset="0"/>
              <a:cs typeface="Times New Roman" pitchFamily="18" charset="0"/>
            </a:rPr>
            <a:t>لكلورفيل</a:t>
          </a:r>
          <a:r>
            <a:rPr lang="ar-SA" sz="2000" b="1" kern="1200" dirty="0" smtClean="0">
              <a:latin typeface="Times New Roman" pitchFamily="18" charset="0"/>
              <a:cs typeface="Times New Roman" pitchFamily="18" charset="0"/>
            </a:rPr>
            <a:t>/جم من النسيج المستخلص</a:t>
          </a:r>
          <a:endParaRPr lang="en-US" sz="20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33945" y="4091226"/>
        <a:ext cx="8161710" cy="62747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2/26/1440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2/26/1440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2/26/1440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2/26/1440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2/26/1440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2/26/1440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2/26/1440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2/26/1440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2/26/1440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2/26/1440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2/26/1440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37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pPr/>
              <a:t>2/26/1440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3" Type="http://schemas.openxmlformats.org/officeDocument/2006/relationships/diagramLayout" Target="../diagrams/layout3.xml"/><Relationship Id="rId7" Type="http://schemas.openxmlformats.org/officeDocument/2006/relationships/diagramData" Target="../diagrams/data4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0" Type="http://schemas.openxmlformats.org/officeDocument/2006/relationships/diagramColors" Target="../diagrams/colors4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755576" y="3284984"/>
            <a:ext cx="7772400" cy="1470025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ar-SA" dirty="0" smtClean="0"/>
              <a:t>استخلاص </a:t>
            </a:r>
            <a:r>
              <a:rPr lang="ar-SA" dirty="0" err="1" smtClean="0"/>
              <a:t>الاصباغ</a:t>
            </a:r>
            <a:endParaRPr lang="ar-SA" dirty="0"/>
          </a:p>
        </p:txBody>
      </p:sp>
      <p:pic>
        <p:nvPicPr>
          <p:cNvPr id="4" name="صورة 3" descr="chlorophyll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57818" y="214290"/>
            <a:ext cx="3352800" cy="22479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عنصر نائب للمحتوى 3" descr="chlorophyll.gif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979712" y="332656"/>
            <a:ext cx="5760640" cy="280831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6" name="عنصر نائب للمحتوى 5"/>
          <p:cNvSpPr>
            <a:spLocks noGrp="1"/>
          </p:cNvSpPr>
          <p:nvPr>
            <p:ph sz="half" idx="2"/>
          </p:nvPr>
        </p:nvSpPr>
        <p:spPr>
          <a:xfrm>
            <a:off x="467544" y="3356992"/>
            <a:ext cx="8496944" cy="3384376"/>
          </a:xfrm>
        </p:spPr>
        <p:txBody>
          <a:bodyPr>
            <a:noAutofit/>
          </a:bodyPr>
          <a:lstStyle/>
          <a:p>
            <a:pPr lvl="0"/>
            <a:r>
              <a:rPr lang="ar-SA" sz="2400" b="1" dirty="0" smtClean="0">
                <a:solidFill>
                  <a:srgbClr val="C00000"/>
                </a:solidFill>
              </a:rPr>
              <a:t>الكلوروفيـــــــــــل </a:t>
            </a:r>
            <a:r>
              <a:rPr lang="ar-SA" sz="2400" b="1" dirty="0" smtClean="0"/>
              <a:t>: المركب الذي يعطي أوراق النبات لونها الأخضر ..يمتص اللونين البنفسجي والأحمر , مما يعطي الضوء المنعكس منه اللون الأخضر . ولهذا تظهر جميع النباتات باللون </a:t>
            </a:r>
            <a:r>
              <a:rPr lang="ar-SA" sz="2400" b="1" dirty="0" err="1" smtClean="0"/>
              <a:t>الأخضر</a:t>
            </a:r>
            <a:r>
              <a:rPr lang="ar-SA" sz="2400" b="1" dirty="0" err="1">
                <a:solidFill>
                  <a:prstClr val="black"/>
                </a:solidFill>
              </a:rPr>
              <a:t>لكن</a:t>
            </a:r>
            <a:r>
              <a:rPr lang="ar-SA" sz="2400" b="1" dirty="0">
                <a:solidFill>
                  <a:prstClr val="black"/>
                </a:solidFill>
              </a:rPr>
              <a:t> بعض الألوان الأخرى تظهر في الخريف عندما تحلل جزيئات الكلوروفيل . </a:t>
            </a:r>
            <a:endParaRPr lang="ar-SA" sz="2400" b="1" dirty="0" smtClean="0">
              <a:solidFill>
                <a:prstClr val="black"/>
              </a:solidFill>
            </a:endParaRPr>
          </a:p>
          <a:p>
            <a:pPr lvl="0"/>
            <a:endParaRPr lang="ar-SA" sz="2400" dirty="0">
              <a:solidFill>
                <a:prstClr val="black"/>
              </a:solidFill>
            </a:endParaRPr>
          </a:p>
          <a:p>
            <a:r>
              <a:rPr lang="ar-SA" sz="2400" b="1" dirty="0" smtClean="0"/>
              <a:t> </a:t>
            </a:r>
            <a:r>
              <a:rPr lang="ar-SA" sz="2400" b="1" dirty="0" smtClean="0">
                <a:solidFill>
                  <a:srgbClr val="7030A0"/>
                </a:solidFill>
              </a:rPr>
              <a:t> تستعمل الطاقة الممتصة من الضوء </a:t>
            </a:r>
            <a:r>
              <a:rPr lang="ar-SA" sz="2400" b="1" dirty="0" smtClean="0"/>
              <a:t>في عمليات التمثيل الضوئي .</a:t>
            </a:r>
            <a:br>
              <a:rPr lang="ar-SA" sz="2400" b="1" dirty="0" smtClean="0"/>
            </a:br>
            <a:r>
              <a:rPr lang="ar-SA" sz="2400" b="1" dirty="0" smtClean="0">
                <a:solidFill>
                  <a:srgbClr val="7030A0"/>
                </a:solidFill>
              </a:rPr>
              <a:t>يتكــون الكلوروفيــــــــــــل من </a:t>
            </a:r>
            <a:r>
              <a:rPr lang="ar-SA" sz="2400" b="1" dirty="0" smtClean="0"/>
              <a:t>عنــاصر الكــربون ، الهيــدروجين </a:t>
            </a:r>
            <a:br>
              <a:rPr lang="ar-SA" sz="2400" b="1" dirty="0" smtClean="0"/>
            </a:br>
            <a:r>
              <a:rPr lang="ar-SA" sz="2400" b="1" dirty="0" smtClean="0"/>
              <a:t>والأكسجيــــن والنيتروجيــــــــــن والمغنيسيوم 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عنصر نائب للمحتوى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643484261"/>
              </p:ext>
            </p:extLst>
          </p:nvPr>
        </p:nvGraphicFramePr>
        <p:xfrm>
          <a:off x="1187624" y="260648"/>
          <a:ext cx="6552729" cy="2066030"/>
        </p:xfrm>
        <a:graphic>
          <a:graphicData uri="http://schemas.openxmlformats.org/drawingml/2006/table">
            <a:tbl>
              <a:tblPr rtl="1">
                <a:tableStyleId>{775DCB02-9BB8-47FD-8907-85C794F793BA}</a:tableStyleId>
              </a:tblPr>
              <a:tblGrid>
                <a:gridCol w="1346313"/>
                <a:gridCol w="1346313"/>
                <a:gridCol w="1346313"/>
                <a:gridCol w="2513790"/>
              </a:tblGrid>
              <a:tr h="413206">
                <a:tc>
                  <a:txBody>
                    <a:bodyPr/>
                    <a:lstStyle/>
                    <a:p>
                      <a:pPr marL="0" marR="0" algn="r" rtl="1">
                        <a:lnSpc>
                          <a:spcPts val="2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100" dirty="0" err="1"/>
                        <a:t>الصبغه</a:t>
                      </a:r>
                      <a:endParaRPr lang="en-US" sz="1000" dirty="0">
                        <a:latin typeface="Times New Roman"/>
                        <a:ea typeface="Times New Roman"/>
                      </a:endParaRPr>
                    </a:p>
                  </a:txBody>
                  <a:tcPr marL="56149" marR="56149" marT="0" marB="0" anchor="ctr"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ts val="2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100"/>
                        <a:t>اللون</a:t>
                      </a:r>
                      <a:endParaRPr lang="en-US" sz="1000">
                        <a:latin typeface="Times New Roman"/>
                        <a:ea typeface="Times New Roman"/>
                      </a:endParaRPr>
                    </a:p>
                  </a:txBody>
                  <a:tcPr marL="56149" marR="56149" marT="0" marB="0" anchor="ctr"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ts val="2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100"/>
                        <a:t>النسبه</a:t>
                      </a:r>
                      <a:endParaRPr lang="en-US" sz="1000">
                        <a:latin typeface="Times New Roman"/>
                        <a:ea typeface="Times New Roman"/>
                      </a:endParaRPr>
                    </a:p>
                  </a:txBody>
                  <a:tcPr marL="56149" marR="56149" marT="0" marB="0" anchor="ctr"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ts val="2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100"/>
                        <a:t>ملاحظات</a:t>
                      </a:r>
                      <a:endParaRPr lang="en-US" sz="1000">
                        <a:latin typeface="Times New Roman"/>
                        <a:ea typeface="Times New Roman"/>
                      </a:endParaRPr>
                    </a:p>
                  </a:txBody>
                  <a:tcPr marL="56149" marR="56149" marT="0" marB="0" anchor="ctr"/>
                </a:tc>
              </a:tr>
              <a:tr h="413206">
                <a:tc>
                  <a:txBody>
                    <a:bodyPr/>
                    <a:lstStyle/>
                    <a:p>
                      <a:pPr marL="0" marR="0" algn="r" rtl="1">
                        <a:lnSpc>
                          <a:spcPts val="2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100"/>
                        <a:t>كلوروفيل أ </a:t>
                      </a:r>
                      <a:endParaRPr lang="en-US" sz="1000">
                        <a:latin typeface="Times New Roman"/>
                        <a:ea typeface="Times New Roman"/>
                      </a:endParaRPr>
                    </a:p>
                  </a:txBody>
                  <a:tcPr marL="56149" marR="56149" marT="0" marB="0" anchor="ctr"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ts val="2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100"/>
                        <a:t>اخضر مزرق </a:t>
                      </a:r>
                      <a:endParaRPr lang="en-US" sz="1000">
                        <a:latin typeface="Times New Roman"/>
                        <a:ea typeface="Times New Roman"/>
                      </a:endParaRPr>
                    </a:p>
                  </a:txBody>
                  <a:tcPr marL="56149" marR="56149" marT="0" marB="0" anchor="ctr"/>
                </a:tc>
                <a:tc rowSpan="2">
                  <a:txBody>
                    <a:bodyPr/>
                    <a:lstStyle/>
                    <a:p>
                      <a:pPr marL="0" marR="0" algn="r" rtl="1">
                        <a:lnSpc>
                          <a:spcPts val="2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100"/>
                        <a:t>70 %</a:t>
                      </a:r>
                      <a:endParaRPr lang="en-US" sz="1000">
                        <a:latin typeface="Times New Roman"/>
                        <a:ea typeface="Times New Roman"/>
                      </a:endParaRPr>
                    </a:p>
                  </a:txBody>
                  <a:tcPr marL="56149" marR="56149" marT="0" marB="0" anchor="ctr"/>
                </a:tc>
                <a:tc rowSpan="4">
                  <a:txBody>
                    <a:bodyPr/>
                    <a:lstStyle/>
                    <a:p>
                      <a:pPr marL="0" marR="0" algn="justLow" rtl="1">
                        <a:lnSpc>
                          <a:spcPts val="2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100"/>
                        <a:t>لارتفاع نسبه صبغه الكلوروفيل فان اللون الاخضر يغلب على باقى الاصباغ .</a:t>
                      </a:r>
                      <a:endParaRPr lang="en-US" sz="1000">
                        <a:latin typeface="Times New Roman"/>
                        <a:ea typeface="Times New Roman"/>
                      </a:endParaRPr>
                    </a:p>
                  </a:txBody>
                  <a:tcPr marL="56149" marR="56149" marT="0" marB="0" anchor="ctr"/>
                </a:tc>
              </a:tr>
              <a:tr h="413206">
                <a:tc>
                  <a:txBody>
                    <a:bodyPr/>
                    <a:lstStyle/>
                    <a:p>
                      <a:pPr marL="0" marR="0" algn="r" rtl="1">
                        <a:lnSpc>
                          <a:spcPts val="2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100"/>
                        <a:t>كلوروفيل ب </a:t>
                      </a:r>
                      <a:endParaRPr lang="en-US" sz="1000">
                        <a:latin typeface="Times New Roman"/>
                        <a:ea typeface="Times New Roman"/>
                      </a:endParaRPr>
                    </a:p>
                  </a:txBody>
                  <a:tcPr marL="56149" marR="56149" marT="0" marB="0" anchor="ctr"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ts val="2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100"/>
                        <a:t>اخضر مصفر</a:t>
                      </a:r>
                      <a:endParaRPr lang="en-US" sz="1000">
                        <a:latin typeface="Times New Roman"/>
                        <a:ea typeface="Times New Roman"/>
                      </a:endParaRPr>
                    </a:p>
                  </a:txBody>
                  <a:tcPr marL="56149" marR="56149" marT="0" marB="0" anchor="ctr"/>
                </a:tc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  <a:tr h="413206">
                <a:tc>
                  <a:txBody>
                    <a:bodyPr/>
                    <a:lstStyle/>
                    <a:p>
                      <a:pPr marL="0" marR="0" algn="r" rtl="1">
                        <a:lnSpc>
                          <a:spcPts val="2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100" dirty="0" err="1"/>
                        <a:t>زانثوفيل</a:t>
                      </a:r>
                      <a:endParaRPr lang="en-US" sz="1000" dirty="0">
                        <a:latin typeface="Times New Roman"/>
                        <a:ea typeface="Times New Roman"/>
                      </a:endParaRPr>
                    </a:p>
                  </a:txBody>
                  <a:tcPr marL="56149" marR="56149" marT="0" marB="0" anchor="ctr"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ts val="2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100" dirty="0"/>
                        <a:t>اصفر </a:t>
                      </a:r>
                      <a:endParaRPr lang="en-US" sz="1000" dirty="0">
                        <a:latin typeface="Times New Roman"/>
                        <a:ea typeface="Times New Roman"/>
                      </a:endParaRPr>
                    </a:p>
                  </a:txBody>
                  <a:tcPr marL="56149" marR="56149" marT="0" marB="0" anchor="ctr"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ts val="2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100"/>
                        <a:t>25 %</a:t>
                      </a:r>
                      <a:endParaRPr lang="en-US" sz="1000">
                        <a:latin typeface="Times New Roman"/>
                        <a:ea typeface="Times New Roman"/>
                      </a:endParaRPr>
                    </a:p>
                  </a:txBody>
                  <a:tcPr marL="56149" marR="56149" marT="0" marB="0" anchor="ctr"/>
                </a:tc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  <a:tr h="413206">
                <a:tc>
                  <a:txBody>
                    <a:bodyPr/>
                    <a:lstStyle/>
                    <a:p>
                      <a:pPr marL="0" marR="0" algn="r" rtl="1">
                        <a:lnSpc>
                          <a:spcPts val="2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100"/>
                        <a:t>كاروتين</a:t>
                      </a:r>
                      <a:endParaRPr lang="en-US" sz="1000">
                        <a:latin typeface="Times New Roman"/>
                        <a:ea typeface="Times New Roman"/>
                      </a:endParaRPr>
                    </a:p>
                  </a:txBody>
                  <a:tcPr marL="56149" marR="56149" marT="0" marB="0" anchor="ctr"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ts val="2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100"/>
                        <a:t>اصفر برتقالى</a:t>
                      </a:r>
                      <a:endParaRPr lang="en-US" sz="1000">
                        <a:latin typeface="Times New Roman"/>
                        <a:ea typeface="Times New Roman"/>
                      </a:endParaRPr>
                    </a:p>
                  </a:txBody>
                  <a:tcPr marL="56149" marR="56149" marT="0" marB="0" anchor="ctr"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ts val="2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100" dirty="0"/>
                        <a:t>5 % </a:t>
                      </a:r>
                      <a:endParaRPr lang="en-US" sz="1000" dirty="0">
                        <a:latin typeface="Times New Roman"/>
                        <a:ea typeface="Times New Roman"/>
                      </a:endParaRPr>
                    </a:p>
                  </a:txBody>
                  <a:tcPr marL="56149" marR="56149" marT="0" marB="0" anchor="ctr"/>
                </a:tc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323528" y="2332037"/>
            <a:ext cx="8579296" cy="4525963"/>
          </a:xfrm>
        </p:spPr>
        <p:txBody>
          <a:bodyPr>
            <a:normAutofit/>
          </a:bodyPr>
          <a:lstStyle/>
          <a:p>
            <a:r>
              <a:rPr lang="ar-SA" b="1" u="sng" dirty="0" smtClean="0">
                <a:solidFill>
                  <a:srgbClr val="C00000"/>
                </a:solidFill>
              </a:rPr>
              <a:t>تركيب الكلوروفيل :</a:t>
            </a:r>
            <a:endParaRPr lang="en-US" dirty="0" smtClean="0">
              <a:solidFill>
                <a:srgbClr val="C00000"/>
              </a:solidFill>
            </a:endParaRPr>
          </a:p>
          <a:p>
            <a:pPr lvl="0"/>
            <a:r>
              <a:rPr lang="ar-SA" dirty="0" smtClean="0"/>
              <a:t>جزئ الكلوروفيل معقد التركيب </a:t>
            </a:r>
            <a:r>
              <a:rPr lang="ar-SA" dirty="0"/>
              <a:t>و</a:t>
            </a:r>
            <a:r>
              <a:rPr lang="en-US" dirty="0" smtClean="0"/>
              <a:t> </a:t>
            </a:r>
            <a:r>
              <a:rPr lang="ar-SA" dirty="0" smtClean="0"/>
              <a:t>يعتقد ان قدرة الكلوروفيل على امتصاص الضوء يعتمد على وجود ذرة الماغنسيوم </a:t>
            </a:r>
            <a:r>
              <a:rPr lang="ar-SA" dirty="0" err="1" smtClean="0"/>
              <a:t>فى</a:t>
            </a:r>
            <a:r>
              <a:rPr lang="ar-SA" dirty="0" smtClean="0"/>
              <a:t> مركز جزئ الكلوروفيل  .</a:t>
            </a:r>
          </a:p>
          <a:p>
            <a:pPr marL="0" lvl="0" indent="0">
              <a:buNone/>
            </a:pPr>
            <a:endParaRPr lang="en-US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1937" y="4293096"/>
            <a:ext cx="6078537" cy="2211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رسم تخطيطي 3"/>
          <p:cNvGraphicFramePr/>
          <p:nvPr>
            <p:extLst>
              <p:ext uri="{D42A27DB-BD31-4B8C-83A1-F6EECF244321}">
                <p14:modId xmlns:p14="http://schemas.microsoft.com/office/powerpoint/2010/main" val="1475466274"/>
              </p:ext>
            </p:extLst>
          </p:nvPr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عنصر نائب للمحتوى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رسم تخطيطي 3"/>
          <p:cNvGraphicFramePr/>
          <p:nvPr>
            <p:extLst>
              <p:ext uri="{D42A27DB-BD31-4B8C-83A1-F6EECF244321}">
                <p14:modId xmlns:p14="http://schemas.microsoft.com/office/powerpoint/2010/main" val="869346077"/>
              </p:ext>
            </p:extLst>
          </p:nvPr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عنصر نائب للمحتوى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58487320"/>
              </p:ext>
            </p:extLst>
          </p:nvPr>
        </p:nvGraphicFramePr>
        <p:xfrm>
          <a:off x="457200" y="1600200"/>
          <a:ext cx="8229600" cy="51411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23528" y="476672"/>
            <a:ext cx="8640960" cy="5649491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 fontScale="85000" lnSpcReduction="20000"/>
          </a:bodyPr>
          <a:lstStyle/>
          <a:p>
            <a:endParaRPr lang="ar-SA" dirty="0" smtClean="0">
              <a:solidFill>
                <a:srgbClr val="FF0000"/>
              </a:solidFill>
            </a:endParaRPr>
          </a:p>
          <a:p>
            <a:r>
              <a:rPr lang="ar-SA" dirty="0" smtClean="0">
                <a:solidFill>
                  <a:srgbClr val="C00000"/>
                </a:solidFill>
              </a:rPr>
              <a:t>نطبق المعادلات </a:t>
            </a:r>
          </a:p>
          <a:p>
            <a:pPr algn="l" rtl="0"/>
            <a:r>
              <a:rPr lang="en-GB" sz="4200" dirty="0" err="1">
                <a:solidFill>
                  <a:srgbClr val="FFC000"/>
                </a:solidFill>
              </a:rPr>
              <a:t>chl</a:t>
            </a:r>
            <a:r>
              <a:rPr lang="en-GB" sz="4200" dirty="0">
                <a:solidFill>
                  <a:srgbClr val="FFC000"/>
                </a:solidFill>
              </a:rPr>
              <a:t> a</a:t>
            </a:r>
            <a:r>
              <a:rPr lang="en-GB" dirty="0" smtClean="0"/>
              <a:t>  </a:t>
            </a:r>
            <a:r>
              <a:rPr lang="en-GB" dirty="0" smtClean="0">
                <a:solidFill>
                  <a:srgbClr val="0070C0"/>
                </a:solidFill>
              </a:rPr>
              <a:t>Mg /g</a:t>
            </a:r>
            <a:r>
              <a:rPr lang="en-GB" dirty="0" smtClean="0"/>
              <a:t> =[12.7(O.D 663) – 2.69 (O.D 645) ] x </a:t>
            </a:r>
          </a:p>
          <a:p>
            <a:pPr marL="0" indent="0" algn="l" rtl="0">
              <a:buNone/>
            </a:pPr>
            <a:r>
              <a:rPr lang="en-GB" dirty="0" smtClean="0"/>
              <a:t>V/1000 x w </a:t>
            </a:r>
          </a:p>
          <a:p>
            <a:pPr algn="l" rtl="0"/>
            <a:r>
              <a:rPr lang="en-GB" sz="4200" dirty="0" err="1" smtClean="0">
                <a:solidFill>
                  <a:srgbClr val="FFC000"/>
                </a:solidFill>
              </a:rPr>
              <a:t>chl</a:t>
            </a:r>
            <a:r>
              <a:rPr lang="en-GB" sz="4200" dirty="0" smtClean="0">
                <a:solidFill>
                  <a:srgbClr val="FFC000"/>
                </a:solidFill>
              </a:rPr>
              <a:t> </a:t>
            </a:r>
            <a:r>
              <a:rPr lang="en-GB" sz="4200" dirty="0">
                <a:solidFill>
                  <a:srgbClr val="FFC000"/>
                </a:solidFill>
              </a:rPr>
              <a:t>b</a:t>
            </a:r>
            <a:r>
              <a:rPr lang="ar-SA" dirty="0" smtClean="0"/>
              <a:t>   </a:t>
            </a:r>
            <a:r>
              <a:rPr lang="en-GB" dirty="0" smtClean="0">
                <a:solidFill>
                  <a:srgbClr val="0070C0"/>
                </a:solidFill>
              </a:rPr>
              <a:t>Mg /g</a:t>
            </a:r>
            <a:r>
              <a:rPr lang="en-GB" dirty="0" smtClean="0"/>
              <a:t> = [22.9 (O.D 645) – 4.68(OD663)] x </a:t>
            </a:r>
          </a:p>
          <a:p>
            <a:pPr algn="l" rtl="0"/>
            <a:r>
              <a:rPr lang="en-GB" dirty="0" smtClean="0"/>
              <a:t>V/1000 x w</a:t>
            </a:r>
          </a:p>
          <a:p>
            <a:pPr algn="l" rtl="0"/>
            <a:r>
              <a:rPr lang="en-GB" dirty="0" smtClean="0">
                <a:solidFill>
                  <a:srgbClr val="FFC000"/>
                </a:solidFill>
              </a:rPr>
              <a:t>C</a:t>
            </a:r>
            <a:r>
              <a:rPr lang="en-US" dirty="0" err="1" smtClean="0">
                <a:solidFill>
                  <a:srgbClr val="FFC000"/>
                </a:solidFill>
              </a:rPr>
              <a:t>arotene</a:t>
            </a:r>
            <a:r>
              <a:rPr lang="en-GB" dirty="0" smtClean="0">
                <a:solidFill>
                  <a:srgbClr val="FFC000"/>
                </a:solidFill>
              </a:rPr>
              <a:t>   </a:t>
            </a:r>
            <a:r>
              <a:rPr lang="en-GB" dirty="0" smtClean="0">
                <a:solidFill>
                  <a:srgbClr val="0070C0"/>
                </a:solidFill>
              </a:rPr>
              <a:t>Mg/ g </a:t>
            </a:r>
            <a:r>
              <a:rPr lang="en-GB" dirty="0" smtClean="0"/>
              <a:t>=[4.695 (O.D440) -0.268 x (</a:t>
            </a:r>
            <a:r>
              <a:rPr lang="en-GB" dirty="0" err="1" smtClean="0">
                <a:solidFill>
                  <a:srgbClr val="FFC000"/>
                </a:solidFill>
              </a:rPr>
              <a:t>chla</a:t>
            </a:r>
            <a:r>
              <a:rPr lang="en-GB" dirty="0" smtClean="0"/>
              <a:t> + </a:t>
            </a:r>
            <a:r>
              <a:rPr lang="en-GB" dirty="0" err="1" smtClean="0">
                <a:solidFill>
                  <a:srgbClr val="FFC000"/>
                </a:solidFill>
              </a:rPr>
              <a:t>chlb</a:t>
            </a:r>
            <a:r>
              <a:rPr lang="en-GB" dirty="0" smtClean="0"/>
              <a:t> )]x</a:t>
            </a:r>
          </a:p>
          <a:p>
            <a:pPr algn="l" rtl="0"/>
            <a:r>
              <a:rPr lang="en-GB" dirty="0" smtClean="0"/>
              <a:t>v/1000 x w</a:t>
            </a:r>
          </a:p>
          <a:p>
            <a:pPr>
              <a:buNone/>
            </a:pPr>
            <a:r>
              <a:rPr lang="ar-SA" dirty="0" smtClean="0"/>
              <a:t>حيث </a:t>
            </a:r>
            <a:r>
              <a:rPr lang="ar-SA" dirty="0" err="1" smtClean="0"/>
              <a:t>ان</a:t>
            </a:r>
            <a:r>
              <a:rPr lang="ar-SA" dirty="0" smtClean="0"/>
              <a:t>:</a:t>
            </a:r>
          </a:p>
          <a:p>
            <a:pPr>
              <a:buNone/>
            </a:pPr>
            <a:r>
              <a:rPr lang="en-GB" dirty="0" smtClean="0"/>
              <a:t>O.D </a:t>
            </a:r>
            <a:r>
              <a:rPr lang="ar-SA" dirty="0" smtClean="0"/>
              <a:t>: الكثافة الضوئية عند طول الموجه الموضحة بجانب كل منهم.</a:t>
            </a:r>
          </a:p>
          <a:p>
            <a:pPr>
              <a:buNone/>
            </a:pPr>
            <a:r>
              <a:rPr lang="en-GB" dirty="0" smtClean="0"/>
              <a:t>V</a:t>
            </a:r>
            <a:r>
              <a:rPr lang="ar-SA" dirty="0" smtClean="0"/>
              <a:t>:الحجم النهائي لمستخلص </a:t>
            </a:r>
            <a:r>
              <a:rPr lang="ar-SA" dirty="0" err="1" smtClean="0"/>
              <a:t>الكلورفيل</a:t>
            </a:r>
            <a:r>
              <a:rPr lang="ar-SA" dirty="0" smtClean="0"/>
              <a:t> في </a:t>
            </a:r>
            <a:r>
              <a:rPr lang="ar-SA" dirty="0" err="1" smtClean="0"/>
              <a:t>الاسيتون</a:t>
            </a:r>
            <a:r>
              <a:rPr lang="ar-SA" dirty="0" smtClean="0"/>
              <a:t> 80% .</a:t>
            </a:r>
          </a:p>
          <a:p>
            <a:pPr>
              <a:buNone/>
            </a:pPr>
            <a:r>
              <a:rPr lang="en-GB" dirty="0" smtClean="0"/>
              <a:t>W</a:t>
            </a:r>
            <a:r>
              <a:rPr lang="ar-SA" dirty="0" smtClean="0"/>
              <a:t>: الوزن الطازج بالجرام للنسيج النباتي.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سمة Office">
  <a:themeElements>
    <a:clrScheme name="مسبوك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9316</TotalTime>
  <Words>355</Words>
  <Application>Microsoft Office PowerPoint</Application>
  <PresentationFormat>عرض على الشاشة (3:4)‏</PresentationFormat>
  <Paragraphs>52</Paragraphs>
  <Slides>6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7" baseType="lpstr">
      <vt:lpstr>سمة Office</vt:lpstr>
      <vt:lpstr>استخلاص الاصباغ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استخلاص الاصباغ</dc:title>
  <cp:lastModifiedBy>pc</cp:lastModifiedBy>
  <cp:revision>29</cp:revision>
  <dcterms:modified xsi:type="dcterms:W3CDTF">2018-11-11T04:25:33Z</dcterms:modified>
</cp:coreProperties>
</file>