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A97897-02C1-4A80-A19E-F4DF3FAED2E8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5AA1ED97-409C-47A5-A498-5237DED64909}">
      <dgm:prSet/>
      <dgm:spPr/>
      <dgm:t>
        <a:bodyPr/>
        <a:lstStyle/>
        <a:p>
          <a:pPr rtl="1"/>
          <a:r>
            <a:rPr lang="ar-SA" b="0" i="0" baseline="0" smtClean="0"/>
            <a:t>اوراق نباتية غضة</a:t>
          </a:r>
          <a:endParaRPr lang="ar-SA"/>
        </a:p>
      </dgm:t>
    </dgm:pt>
    <dgm:pt modelId="{956119DC-3EC5-4AFC-B0B6-99E233F10376}" type="parTrans" cxnId="{DFD91713-CD94-4A70-B69C-E79BA3972B9F}">
      <dgm:prSet/>
      <dgm:spPr/>
      <dgm:t>
        <a:bodyPr/>
        <a:lstStyle/>
        <a:p>
          <a:pPr rtl="1"/>
          <a:endParaRPr lang="ar-SA"/>
        </a:p>
      </dgm:t>
    </dgm:pt>
    <dgm:pt modelId="{95573813-6655-42DA-838E-DDF3352C1E2F}" type="sibTrans" cxnId="{DFD91713-CD94-4A70-B69C-E79BA3972B9F}">
      <dgm:prSet/>
      <dgm:spPr/>
      <dgm:t>
        <a:bodyPr/>
        <a:lstStyle/>
        <a:p>
          <a:pPr rtl="1"/>
          <a:endParaRPr lang="ar-SA"/>
        </a:p>
      </dgm:t>
    </dgm:pt>
    <dgm:pt modelId="{E334F6ED-6CEA-43A7-96FB-DFB255C56688}">
      <dgm:prSet/>
      <dgm:spPr/>
      <dgm:t>
        <a:bodyPr/>
        <a:lstStyle/>
        <a:p>
          <a:pPr rtl="1"/>
          <a:r>
            <a:rPr lang="ar-SA" b="0" i="0" baseline="0" smtClean="0"/>
            <a:t>حمام مائي</a:t>
          </a:r>
          <a:endParaRPr lang="ar-SA"/>
        </a:p>
      </dgm:t>
    </dgm:pt>
    <dgm:pt modelId="{B64E7F85-44EF-43C4-9807-BEAB1C260BA4}" type="parTrans" cxnId="{FE28AB81-0730-4DF8-9366-1E18F1C6E0F1}">
      <dgm:prSet/>
      <dgm:spPr/>
      <dgm:t>
        <a:bodyPr/>
        <a:lstStyle/>
        <a:p>
          <a:pPr rtl="1"/>
          <a:endParaRPr lang="ar-SA"/>
        </a:p>
      </dgm:t>
    </dgm:pt>
    <dgm:pt modelId="{1193C475-E8D3-452F-8817-391A27807564}" type="sibTrans" cxnId="{FE28AB81-0730-4DF8-9366-1E18F1C6E0F1}">
      <dgm:prSet/>
      <dgm:spPr/>
      <dgm:t>
        <a:bodyPr/>
        <a:lstStyle/>
        <a:p>
          <a:pPr rtl="1"/>
          <a:endParaRPr lang="ar-SA"/>
        </a:p>
      </dgm:t>
    </dgm:pt>
    <dgm:pt modelId="{BA15315E-BAB7-4B63-A4A3-7F9B330E7EAF}">
      <dgm:prSet/>
      <dgm:spPr/>
      <dgm:t>
        <a:bodyPr/>
        <a:lstStyle/>
        <a:p>
          <a:pPr rtl="1"/>
          <a:r>
            <a:rPr lang="ar-SA" b="0" i="0" baseline="0" smtClean="0"/>
            <a:t>اقماع</a:t>
          </a:r>
          <a:endParaRPr lang="ar-SA"/>
        </a:p>
      </dgm:t>
    </dgm:pt>
    <dgm:pt modelId="{B7BA6E82-B27C-4E44-BF26-D3D543F12477}" type="parTrans" cxnId="{336190EE-F475-4E3E-A8E8-5B31A56BC0E3}">
      <dgm:prSet/>
      <dgm:spPr/>
      <dgm:t>
        <a:bodyPr/>
        <a:lstStyle/>
        <a:p>
          <a:pPr rtl="1"/>
          <a:endParaRPr lang="ar-SA"/>
        </a:p>
      </dgm:t>
    </dgm:pt>
    <dgm:pt modelId="{00D6EB1B-7C23-4CE9-A04D-D4A5371DE9E8}" type="sibTrans" cxnId="{336190EE-F475-4E3E-A8E8-5B31A56BC0E3}">
      <dgm:prSet/>
      <dgm:spPr/>
      <dgm:t>
        <a:bodyPr/>
        <a:lstStyle/>
        <a:p>
          <a:pPr rtl="1"/>
          <a:endParaRPr lang="ar-SA"/>
        </a:p>
      </dgm:t>
    </dgm:pt>
    <dgm:pt modelId="{BC706626-2A2E-486A-A75B-898DDDB71A86}">
      <dgm:prSet/>
      <dgm:spPr/>
      <dgm:t>
        <a:bodyPr/>
        <a:lstStyle/>
        <a:p>
          <a:pPr rtl="1"/>
          <a:r>
            <a:rPr lang="ar-SA" b="0" i="0" baseline="0" smtClean="0"/>
            <a:t>دوارق عيارية 50 مل</a:t>
          </a:r>
          <a:endParaRPr lang="ar-SA"/>
        </a:p>
      </dgm:t>
    </dgm:pt>
    <dgm:pt modelId="{A14B0CEE-EC7E-4F26-8085-1D176324E370}" type="parTrans" cxnId="{C53096C6-458E-4726-BCED-0A6810171DCA}">
      <dgm:prSet/>
      <dgm:spPr/>
      <dgm:t>
        <a:bodyPr/>
        <a:lstStyle/>
        <a:p>
          <a:pPr rtl="1"/>
          <a:endParaRPr lang="ar-SA"/>
        </a:p>
      </dgm:t>
    </dgm:pt>
    <dgm:pt modelId="{E513D753-B764-4244-B4F8-96F6FBF55C10}" type="sibTrans" cxnId="{C53096C6-458E-4726-BCED-0A6810171DCA}">
      <dgm:prSet/>
      <dgm:spPr/>
      <dgm:t>
        <a:bodyPr/>
        <a:lstStyle/>
        <a:p>
          <a:pPr rtl="1"/>
          <a:endParaRPr lang="ar-SA"/>
        </a:p>
      </dgm:t>
    </dgm:pt>
    <dgm:pt modelId="{968EC6E7-DF3C-4C3C-844A-4B95EB88D9C4}">
      <dgm:prSet/>
      <dgm:spPr/>
      <dgm:t>
        <a:bodyPr/>
        <a:lstStyle/>
        <a:p>
          <a:pPr rtl="1"/>
          <a:r>
            <a:rPr lang="ar-SA" b="0" i="0" baseline="0" smtClean="0"/>
            <a:t>مخبار مدرج 10 مل</a:t>
          </a:r>
          <a:endParaRPr lang="ar-SA"/>
        </a:p>
      </dgm:t>
    </dgm:pt>
    <dgm:pt modelId="{3B935E67-364A-4EF9-AE07-4318F14615FB}" type="parTrans" cxnId="{925E8699-A810-44F4-ABCE-E82655C5B396}">
      <dgm:prSet/>
      <dgm:spPr/>
      <dgm:t>
        <a:bodyPr/>
        <a:lstStyle/>
        <a:p>
          <a:pPr rtl="1"/>
          <a:endParaRPr lang="ar-SA"/>
        </a:p>
      </dgm:t>
    </dgm:pt>
    <dgm:pt modelId="{2968602D-780E-4740-AE45-9A1C3465C240}" type="sibTrans" cxnId="{925E8699-A810-44F4-ABCE-E82655C5B396}">
      <dgm:prSet/>
      <dgm:spPr/>
      <dgm:t>
        <a:bodyPr/>
        <a:lstStyle/>
        <a:p>
          <a:pPr rtl="1"/>
          <a:endParaRPr lang="ar-SA"/>
        </a:p>
      </dgm:t>
    </dgm:pt>
    <dgm:pt modelId="{08C653D6-1F50-455C-AE23-062924474C91}">
      <dgm:prSet/>
      <dgm:spPr/>
      <dgm:t>
        <a:bodyPr/>
        <a:lstStyle/>
        <a:p>
          <a:pPr rtl="1"/>
          <a:r>
            <a:rPr lang="ar-SA" b="0" i="0" baseline="0" smtClean="0"/>
            <a:t>ماصة 1 مل , ماصة 5 مل </a:t>
          </a:r>
          <a:endParaRPr lang="ar-SA"/>
        </a:p>
      </dgm:t>
    </dgm:pt>
    <dgm:pt modelId="{0B204FC2-7850-48BF-8477-53E15C67C2C1}" type="parTrans" cxnId="{118CFF1F-82D6-4356-ADC8-846A4243977D}">
      <dgm:prSet/>
      <dgm:spPr/>
      <dgm:t>
        <a:bodyPr/>
        <a:lstStyle/>
        <a:p>
          <a:pPr rtl="1"/>
          <a:endParaRPr lang="ar-SA"/>
        </a:p>
      </dgm:t>
    </dgm:pt>
    <dgm:pt modelId="{6CA270A1-5882-4C2D-8DCE-9BD0E6CA6D38}" type="sibTrans" cxnId="{118CFF1F-82D6-4356-ADC8-846A4243977D}">
      <dgm:prSet/>
      <dgm:spPr/>
      <dgm:t>
        <a:bodyPr/>
        <a:lstStyle/>
        <a:p>
          <a:pPr rtl="1"/>
          <a:endParaRPr lang="ar-SA"/>
        </a:p>
      </dgm:t>
    </dgm:pt>
    <dgm:pt modelId="{8C6CF495-4AE0-42C4-841E-E31E43743B7F}">
      <dgm:prSet/>
      <dgm:spPr/>
      <dgm:t>
        <a:bodyPr/>
        <a:lstStyle/>
        <a:p>
          <a:pPr rtl="1"/>
          <a:r>
            <a:rPr lang="ar-SA" b="0" i="0" baseline="0" smtClean="0"/>
            <a:t>ورقة ترشيح</a:t>
          </a:r>
          <a:endParaRPr lang="ar-SA"/>
        </a:p>
      </dgm:t>
    </dgm:pt>
    <dgm:pt modelId="{9B41A483-8501-4804-B061-F836EE625921}" type="parTrans" cxnId="{BC7C7BA2-9D96-4149-BE66-6D40FB28BA82}">
      <dgm:prSet/>
      <dgm:spPr/>
      <dgm:t>
        <a:bodyPr/>
        <a:lstStyle/>
        <a:p>
          <a:pPr rtl="1"/>
          <a:endParaRPr lang="ar-SA"/>
        </a:p>
      </dgm:t>
    </dgm:pt>
    <dgm:pt modelId="{FD9520B4-D788-41E8-900F-016558399F4E}" type="sibTrans" cxnId="{BC7C7BA2-9D96-4149-BE66-6D40FB28BA82}">
      <dgm:prSet/>
      <dgm:spPr/>
      <dgm:t>
        <a:bodyPr/>
        <a:lstStyle/>
        <a:p>
          <a:pPr rtl="1"/>
          <a:endParaRPr lang="ar-SA"/>
        </a:p>
      </dgm:t>
    </dgm:pt>
    <dgm:pt modelId="{FD2B7727-3951-4EFD-A9B1-8CB707A22A78}">
      <dgm:prSet/>
      <dgm:spPr/>
      <dgm:t>
        <a:bodyPr/>
        <a:lstStyle/>
        <a:p>
          <a:pPr rtl="1"/>
          <a:r>
            <a:rPr lang="ar-SA" b="0" i="0" baseline="0" smtClean="0"/>
            <a:t>انابيب اختبار</a:t>
          </a:r>
          <a:endParaRPr lang="ar-SA"/>
        </a:p>
      </dgm:t>
    </dgm:pt>
    <dgm:pt modelId="{1CCE6649-8592-4B5D-80EB-E2012BD2F0E4}" type="parTrans" cxnId="{09E4A750-D351-48C3-B3AF-94FA597B4980}">
      <dgm:prSet/>
      <dgm:spPr/>
      <dgm:t>
        <a:bodyPr/>
        <a:lstStyle/>
        <a:p>
          <a:pPr rtl="1"/>
          <a:endParaRPr lang="ar-SA"/>
        </a:p>
      </dgm:t>
    </dgm:pt>
    <dgm:pt modelId="{CDC8B743-7D3F-4454-96CE-E71FE17904C0}" type="sibTrans" cxnId="{09E4A750-D351-48C3-B3AF-94FA597B4980}">
      <dgm:prSet/>
      <dgm:spPr/>
      <dgm:t>
        <a:bodyPr/>
        <a:lstStyle/>
        <a:p>
          <a:pPr rtl="1"/>
          <a:endParaRPr lang="ar-SA"/>
        </a:p>
      </dgm:t>
    </dgm:pt>
    <dgm:pt modelId="{DCCE5665-2D4F-4052-A0B4-BA55BE8989FE}">
      <dgm:prSet/>
      <dgm:spPr/>
      <dgm:t>
        <a:bodyPr/>
        <a:lstStyle/>
        <a:p>
          <a:pPr rtl="1"/>
          <a:r>
            <a:rPr lang="ar-SA" b="0" i="0" baseline="0" smtClean="0"/>
            <a:t>ميزان</a:t>
          </a:r>
          <a:endParaRPr lang="ar-SA"/>
        </a:p>
      </dgm:t>
    </dgm:pt>
    <dgm:pt modelId="{D9E03F5E-DBA0-4D94-AE36-D2E496416651}" type="parTrans" cxnId="{06A2C0FD-4365-472E-AF68-181ED9A2FA0D}">
      <dgm:prSet/>
      <dgm:spPr/>
      <dgm:t>
        <a:bodyPr/>
        <a:lstStyle/>
        <a:p>
          <a:pPr rtl="1"/>
          <a:endParaRPr lang="ar-SA"/>
        </a:p>
      </dgm:t>
    </dgm:pt>
    <dgm:pt modelId="{024621D5-A27B-4A51-A2F2-8D2D7BCFF239}" type="sibTrans" cxnId="{06A2C0FD-4365-472E-AF68-181ED9A2FA0D}">
      <dgm:prSet/>
      <dgm:spPr/>
      <dgm:t>
        <a:bodyPr/>
        <a:lstStyle/>
        <a:p>
          <a:pPr rtl="1"/>
          <a:endParaRPr lang="ar-SA"/>
        </a:p>
      </dgm:t>
    </dgm:pt>
    <dgm:pt modelId="{BF13A6A6-C74C-4B31-B712-27E1B2652C6A}" type="pres">
      <dgm:prSet presAssocID="{85A97897-02C1-4A80-A19E-F4DF3FAED2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FAA8F0A-EA11-4DA5-9247-78573752FEF5}" type="pres">
      <dgm:prSet presAssocID="{5AA1ED97-409C-47A5-A498-5237DED64909}" presName="linNode" presStyleCnt="0"/>
      <dgm:spPr/>
    </dgm:pt>
    <dgm:pt modelId="{5710B4FD-BBEC-4C66-8EC6-C9138316A682}" type="pres">
      <dgm:prSet presAssocID="{5AA1ED97-409C-47A5-A498-5237DED64909}" presName="parentText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D867820-9EED-43FB-A353-C7463333A0BE}" type="pres">
      <dgm:prSet presAssocID="{95573813-6655-42DA-838E-DDF3352C1E2F}" presName="sp" presStyleCnt="0"/>
      <dgm:spPr/>
    </dgm:pt>
    <dgm:pt modelId="{5588DF55-7557-4533-A938-C8E6E5CEFB96}" type="pres">
      <dgm:prSet presAssocID="{E334F6ED-6CEA-43A7-96FB-DFB255C56688}" presName="linNode" presStyleCnt="0"/>
      <dgm:spPr/>
    </dgm:pt>
    <dgm:pt modelId="{0C0CA6C1-0A11-4099-8793-6D5981755D90}" type="pres">
      <dgm:prSet presAssocID="{E334F6ED-6CEA-43A7-96FB-DFB255C56688}" presName="parentText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6C94D94-3B2F-4D15-BAC5-1BA5E604F6E6}" type="pres">
      <dgm:prSet presAssocID="{1193C475-E8D3-452F-8817-391A27807564}" presName="sp" presStyleCnt="0"/>
      <dgm:spPr/>
    </dgm:pt>
    <dgm:pt modelId="{968D1416-7D98-4484-885C-F68DF0F9B1C3}" type="pres">
      <dgm:prSet presAssocID="{BA15315E-BAB7-4B63-A4A3-7F9B330E7EAF}" presName="linNode" presStyleCnt="0"/>
      <dgm:spPr/>
    </dgm:pt>
    <dgm:pt modelId="{F5ED33FE-FFF7-49ED-AB31-A4CAEFE6A6E8}" type="pres">
      <dgm:prSet presAssocID="{BA15315E-BAB7-4B63-A4A3-7F9B330E7EAF}" presName="parentText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2E2B910-3937-459A-B1BF-77C64EE53ED9}" type="pres">
      <dgm:prSet presAssocID="{00D6EB1B-7C23-4CE9-A04D-D4A5371DE9E8}" presName="sp" presStyleCnt="0"/>
      <dgm:spPr/>
    </dgm:pt>
    <dgm:pt modelId="{4B0BD949-67C3-42E9-9329-1F8C66A03F3A}" type="pres">
      <dgm:prSet presAssocID="{BC706626-2A2E-486A-A75B-898DDDB71A86}" presName="linNode" presStyleCnt="0"/>
      <dgm:spPr/>
    </dgm:pt>
    <dgm:pt modelId="{B5529ADC-7D20-4163-BA96-2FBF61AB3CA4}" type="pres">
      <dgm:prSet presAssocID="{BC706626-2A2E-486A-A75B-898DDDB71A86}" presName="parentText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7C8240D-F900-4B5A-8385-E1948972D25D}" type="pres">
      <dgm:prSet presAssocID="{E513D753-B764-4244-B4F8-96F6FBF55C10}" presName="sp" presStyleCnt="0"/>
      <dgm:spPr/>
    </dgm:pt>
    <dgm:pt modelId="{1D67016B-612B-4D8C-8893-9901A3E43B13}" type="pres">
      <dgm:prSet presAssocID="{968EC6E7-DF3C-4C3C-844A-4B95EB88D9C4}" presName="linNode" presStyleCnt="0"/>
      <dgm:spPr/>
    </dgm:pt>
    <dgm:pt modelId="{ACD46B4C-8875-4CE2-9853-A0A7015EF88C}" type="pres">
      <dgm:prSet presAssocID="{968EC6E7-DF3C-4C3C-844A-4B95EB88D9C4}" presName="parentText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0A2598E-5A68-4726-A971-69E97E291159}" type="pres">
      <dgm:prSet presAssocID="{2968602D-780E-4740-AE45-9A1C3465C240}" presName="sp" presStyleCnt="0"/>
      <dgm:spPr/>
    </dgm:pt>
    <dgm:pt modelId="{F7DA0557-4362-4F08-8366-D867951EB17E}" type="pres">
      <dgm:prSet presAssocID="{08C653D6-1F50-455C-AE23-062924474C91}" presName="linNode" presStyleCnt="0"/>
      <dgm:spPr/>
    </dgm:pt>
    <dgm:pt modelId="{CC073B3B-1131-4DDB-A399-3D009DE8F1AA}" type="pres">
      <dgm:prSet presAssocID="{08C653D6-1F50-455C-AE23-062924474C91}" presName="parentText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4BCC8D-2997-4E28-93F8-F505C4503708}" type="pres">
      <dgm:prSet presAssocID="{6CA270A1-5882-4C2D-8DCE-9BD0E6CA6D38}" presName="sp" presStyleCnt="0"/>
      <dgm:spPr/>
    </dgm:pt>
    <dgm:pt modelId="{E0962F14-D70A-4B02-B6A9-28C007E52296}" type="pres">
      <dgm:prSet presAssocID="{8C6CF495-4AE0-42C4-841E-E31E43743B7F}" presName="linNode" presStyleCnt="0"/>
      <dgm:spPr/>
    </dgm:pt>
    <dgm:pt modelId="{F7C087B2-19B1-48A2-BD4A-9192196823CB}" type="pres">
      <dgm:prSet presAssocID="{8C6CF495-4AE0-42C4-841E-E31E43743B7F}" presName="parentText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64202DA-3184-4009-A2D3-A02241090172}" type="pres">
      <dgm:prSet presAssocID="{FD9520B4-D788-41E8-900F-016558399F4E}" presName="sp" presStyleCnt="0"/>
      <dgm:spPr/>
    </dgm:pt>
    <dgm:pt modelId="{A4150E51-6CBD-4F58-966C-06EF2A287BB9}" type="pres">
      <dgm:prSet presAssocID="{FD2B7727-3951-4EFD-A9B1-8CB707A22A78}" presName="linNode" presStyleCnt="0"/>
      <dgm:spPr/>
    </dgm:pt>
    <dgm:pt modelId="{32D75233-63C2-4AA1-8152-36B7444B28B9}" type="pres">
      <dgm:prSet presAssocID="{FD2B7727-3951-4EFD-A9B1-8CB707A22A78}" presName="parentText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CF34F20-A2EE-45F6-91DD-86E054277239}" type="pres">
      <dgm:prSet presAssocID="{CDC8B743-7D3F-4454-96CE-E71FE17904C0}" presName="sp" presStyleCnt="0"/>
      <dgm:spPr/>
    </dgm:pt>
    <dgm:pt modelId="{3113DD6E-69DB-4E57-9789-076641BA6E84}" type="pres">
      <dgm:prSet presAssocID="{DCCE5665-2D4F-4052-A0B4-BA55BE8989FE}" presName="linNode" presStyleCnt="0"/>
      <dgm:spPr/>
    </dgm:pt>
    <dgm:pt modelId="{F1E78A93-68C9-4021-BB0C-35026D09BBE0}" type="pres">
      <dgm:prSet presAssocID="{DCCE5665-2D4F-4052-A0B4-BA55BE8989FE}" presName="parentText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1CED3C8-B76A-4DE0-B52C-A51EE48AB9FC}" type="presOf" srcId="{BA15315E-BAB7-4B63-A4A3-7F9B330E7EAF}" destId="{F5ED33FE-FFF7-49ED-AB31-A4CAEFE6A6E8}" srcOrd="0" destOrd="0" presId="urn:microsoft.com/office/officeart/2005/8/layout/vList5"/>
    <dgm:cxn modelId="{DFD91713-CD94-4A70-B69C-E79BA3972B9F}" srcId="{85A97897-02C1-4A80-A19E-F4DF3FAED2E8}" destId="{5AA1ED97-409C-47A5-A498-5237DED64909}" srcOrd="0" destOrd="0" parTransId="{956119DC-3EC5-4AFC-B0B6-99E233F10376}" sibTransId="{95573813-6655-42DA-838E-DDF3352C1E2F}"/>
    <dgm:cxn modelId="{336190EE-F475-4E3E-A8E8-5B31A56BC0E3}" srcId="{85A97897-02C1-4A80-A19E-F4DF3FAED2E8}" destId="{BA15315E-BAB7-4B63-A4A3-7F9B330E7EAF}" srcOrd="2" destOrd="0" parTransId="{B7BA6E82-B27C-4E44-BF26-D3D543F12477}" sibTransId="{00D6EB1B-7C23-4CE9-A04D-D4A5371DE9E8}"/>
    <dgm:cxn modelId="{CAD89751-50B2-40D0-97F5-796280E31516}" type="presOf" srcId="{E334F6ED-6CEA-43A7-96FB-DFB255C56688}" destId="{0C0CA6C1-0A11-4099-8793-6D5981755D90}" srcOrd="0" destOrd="0" presId="urn:microsoft.com/office/officeart/2005/8/layout/vList5"/>
    <dgm:cxn modelId="{C53096C6-458E-4726-BCED-0A6810171DCA}" srcId="{85A97897-02C1-4A80-A19E-F4DF3FAED2E8}" destId="{BC706626-2A2E-486A-A75B-898DDDB71A86}" srcOrd="3" destOrd="0" parTransId="{A14B0CEE-EC7E-4F26-8085-1D176324E370}" sibTransId="{E513D753-B764-4244-B4F8-96F6FBF55C10}"/>
    <dgm:cxn modelId="{D0FA2196-09C2-4A0D-991C-C352D8824664}" type="presOf" srcId="{85A97897-02C1-4A80-A19E-F4DF3FAED2E8}" destId="{BF13A6A6-C74C-4B31-B712-27E1B2652C6A}" srcOrd="0" destOrd="0" presId="urn:microsoft.com/office/officeart/2005/8/layout/vList5"/>
    <dgm:cxn modelId="{2B6F0491-8067-4B27-8BBD-E429DA327834}" type="presOf" srcId="{BC706626-2A2E-486A-A75B-898DDDB71A86}" destId="{B5529ADC-7D20-4163-BA96-2FBF61AB3CA4}" srcOrd="0" destOrd="0" presId="urn:microsoft.com/office/officeart/2005/8/layout/vList5"/>
    <dgm:cxn modelId="{FE28AB81-0730-4DF8-9366-1E18F1C6E0F1}" srcId="{85A97897-02C1-4A80-A19E-F4DF3FAED2E8}" destId="{E334F6ED-6CEA-43A7-96FB-DFB255C56688}" srcOrd="1" destOrd="0" parTransId="{B64E7F85-44EF-43C4-9807-BEAB1C260BA4}" sibTransId="{1193C475-E8D3-452F-8817-391A27807564}"/>
    <dgm:cxn modelId="{A3A44901-0077-4638-A87E-0AF5E599567B}" type="presOf" srcId="{DCCE5665-2D4F-4052-A0B4-BA55BE8989FE}" destId="{F1E78A93-68C9-4021-BB0C-35026D09BBE0}" srcOrd="0" destOrd="0" presId="urn:microsoft.com/office/officeart/2005/8/layout/vList5"/>
    <dgm:cxn modelId="{BC7C7BA2-9D96-4149-BE66-6D40FB28BA82}" srcId="{85A97897-02C1-4A80-A19E-F4DF3FAED2E8}" destId="{8C6CF495-4AE0-42C4-841E-E31E43743B7F}" srcOrd="6" destOrd="0" parTransId="{9B41A483-8501-4804-B061-F836EE625921}" sibTransId="{FD9520B4-D788-41E8-900F-016558399F4E}"/>
    <dgm:cxn modelId="{09E4A750-D351-48C3-B3AF-94FA597B4980}" srcId="{85A97897-02C1-4A80-A19E-F4DF3FAED2E8}" destId="{FD2B7727-3951-4EFD-A9B1-8CB707A22A78}" srcOrd="7" destOrd="0" parTransId="{1CCE6649-8592-4B5D-80EB-E2012BD2F0E4}" sibTransId="{CDC8B743-7D3F-4454-96CE-E71FE17904C0}"/>
    <dgm:cxn modelId="{118CFF1F-82D6-4356-ADC8-846A4243977D}" srcId="{85A97897-02C1-4A80-A19E-F4DF3FAED2E8}" destId="{08C653D6-1F50-455C-AE23-062924474C91}" srcOrd="5" destOrd="0" parTransId="{0B204FC2-7850-48BF-8477-53E15C67C2C1}" sibTransId="{6CA270A1-5882-4C2D-8DCE-9BD0E6CA6D38}"/>
    <dgm:cxn modelId="{F0BFBFED-1969-43C3-BBC6-72039E8F6EA0}" type="presOf" srcId="{8C6CF495-4AE0-42C4-841E-E31E43743B7F}" destId="{F7C087B2-19B1-48A2-BD4A-9192196823CB}" srcOrd="0" destOrd="0" presId="urn:microsoft.com/office/officeart/2005/8/layout/vList5"/>
    <dgm:cxn modelId="{FAAA47CE-370D-4289-B82A-79FFBC070832}" type="presOf" srcId="{5AA1ED97-409C-47A5-A498-5237DED64909}" destId="{5710B4FD-BBEC-4C66-8EC6-C9138316A682}" srcOrd="0" destOrd="0" presId="urn:microsoft.com/office/officeart/2005/8/layout/vList5"/>
    <dgm:cxn modelId="{EA7B093B-285A-4585-97D5-106EC17F463D}" type="presOf" srcId="{968EC6E7-DF3C-4C3C-844A-4B95EB88D9C4}" destId="{ACD46B4C-8875-4CE2-9853-A0A7015EF88C}" srcOrd="0" destOrd="0" presId="urn:microsoft.com/office/officeart/2005/8/layout/vList5"/>
    <dgm:cxn modelId="{06A2C0FD-4365-472E-AF68-181ED9A2FA0D}" srcId="{85A97897-02C1-4A80-A19E-F4DF3FAED2E8}" destId="{DCCE5665-2D4F-4052-A0B4-BA55BE8989FE}" srcOrd="8" destOrd="0" parTransId="{D9E03F5E-DBA0-4D94-AE36-D2E496416651}" sibTransId="{024621D5-A27B-4A51-A2F2-8D2D7BCFF239}"/>
    <dgm:cxn modelId="{925E8699-A810-44F4-ABCE-E82655C5B396}" srcId="{85A97897-02C1-4A80-A19E-F4DF3FAED2E8}" destId="{968EC6E7-DF3C-4C3C-844A-4B95EB88D9C4}" srcOrd="4" destOrd="0" parTransId="{3B935E67-364A-4EF9-AE07-4318F14615FB}" sibTransId="{2968602D-780E-4740-AE45-9A1C3465C240}"/>
    <dgm:cxn modelId="{71817260-D25E-497C-BDBE-D4D1513CF89A}" type="presOf" srcId="{FD2B7727-3951-4EFD-A9B1-8CB707A22A78}" destId="{32D75233-63C2-4AA1-8152-36B7444B28B9}" srcOrd="0" destOrd="0" presId="urn:microsoft.com/office/officeart/2005/8/layout/vList5"/>
    <dgm:cxn modelId="{461AAA94-37AC-4FB5-AF15-40307F8FC7A5}" type="presOf" srcId="{08C653D6-1F50-455C-AE23-062924474C91}" destId="{CC073B3B-1131-4DDB-A399-3D009DE8F1AA}" srcOrd="0" destOrd="0" presId="urn:microsoft.com/office/officeart/2005/8/layout/vList5"/>
    <dgm:cxn modelId="{6C0BAB59-ECF9-48F7-8E9B-B59B7D0E7A50}" type="presParOf" srcId="{BF13A6A6-C74C-4B31-B712-27E1B2652C6A}" destId="{9FAA8F0A-EA11-4DA5-9247-78573752FEF5}" srcOrd="0" destOrd="0" presId="urn:microsoft.com/office/officeart/2005/8/layout/vList5"/>
    <dgm:cxn modelId="{71723B19-74C2-4F0F-8EEE-790377987709}" type="presParOf" srcId="{9FAA8F0A-EA11-4DA5-9247-78573752FEF5}" destId="{5710B4FD-BBEC-4C66-8EC6-C9138316A682}" srcOrd="0" destOrd="0" presId="urn:microsoft.com/office/officeart/2005/8/layout/vList5"/>
    <dgm:cxn modelId="{B92C0F05-2849-42A0-A0A6-5F6AC83DFAD3}" type="presParOf" srcId="{BF13A6A6-C74C-4B31-B712-27E1B2652C6A}" destId="{8D867820-9EED-43FB-A353-C7463333A0BE}" srcOrd="1" destOrd="0" presId="urn:microsoft.com/office/officeart/2005/8/layout/vList5"/>
    <dgm:cxn modelId="{0594BA56-C0F5-4AE0-B725-7547B436DF77}" type="presParOf" srcId="{BF13A6A6-C74C-4B31-B712-27E1B2652C6A}" destId="{5588DF55-7557-4533-A938-C8E6E5CEFB96}" srcOrd="2" destOrd="0" presId="urn:microsoft.com/office/officeart/2005/8/layout/vList5"/>
    <dgm:cxn modelId="{6493B183-FFD2-40F2-A11F-5F5A8FA0F073}" type="presParOf" srcId="{5588DF55-7557-4533-A938-C8E6E5CEFB96}" destId="{0C0CA6C1-0A11-4099-8793-6D5981755D90}" srcOrd="0" destOrd="0" presId="urn:microsoft.com/office/officeart/2005/8/layout/vList5"/>
    <dgm:cxn modelId="{1C64F696-D50A-4C6E-A4F4-0EE59D419A65}" type="presParOf" srcId="{BF13A6A6-C74C-4B31-B712-27E1B2652C6A}" destId="{66C94D94-3B2F-4D15-BAC5-1BA5E604F6E6}" srcOrd="3" destOrd="0" presId="urn:microsoft.com/office/officeart/2005/8/layout/vList5"/>
    <dgm:cxn modelId="{6DFA4C95-18FC-4907-BED6-86E358ACB195}" type="presParOf" srcId="{BF13A6A6-C74C-4B31-B712-27E1B2652C6A}" destId="{968D1416-7D98-4484-885C-F68DF0F9B1C3}" srcOrd="4" destOrd="0" presId="urn:microsoft.com/office/officeart/2005/8/layout/vList5"/>
    <dgm:cxn modelId="{DB9C1F2B-9635-46C2-B881-E2DBCA70CB56}" type="presParOf" srcId="{968D1416-7D98-4484-885C-F68DF0F9B1C3}" destId="{F5ED33FE-FFF7-49ED-AB31-A4CAEFE6A6E8}" srcOrd="0" destOrd="0" presId="urn:microsoft.com/office/officeart/2005/8/layout/vList5"/>
    <dgm:cxn modelId="{0CED1945-D54B-44FB-85CF-7BDB51BBCA95}" type="presParOf" srcId="{BF13A6A6-C74C-4B31-B712-27E1B2652C6A}" destId="{72E2B910-3937-459A-B1BF-77C64EE53ED9}" srcOrd="5" destOrd="0" presId="urn:microsoft.com/office/officeart/2005/8/layout/vList5"/>
    <dgm:cxn modelId="{11DFA979-8B7D-4BD4-9181-7D9A205BF1FE}" type="presParOf" srcId="{BF13A6A6-C74C-4B31-B712-27E1B2652C6A}" destId="{4B0BD949-67C3-42E9-9329-1F8C66A03F3A}" srcOrd="6" destOrd="0" presId="urn:microsoft.com/office/officeart/2005/8/layout/vList5"/>
    <dgm:cxn modelId="{73FF6088-F499-48E9-BAB5-9AAC6D7A3616}" type="presParOf" srcId="{4B0BD949-67C3-42E9-9329-1F8C66A03F3A}" destId="{B5529ADC-7D20-4163-BA96-2FBF61AB3CA4}" srcOrd="0" destOrd="0" presId="urn:microsoft.com/office/officeart/2005/8/layout/vList5"/>
    <dgm:cxn modelId="{749D2576-79CB-449F-ACC6-E3CA494D993B}" type="presParOf" srcId="{BF13A6A6-C74C-4B31-B712-27E1B2652C6A}" destId="{C7C8240D-F900-4B5A-8385-E1948972D25D}" srcOrd="7" destOrd="0" presId="urn:microsoft.com/office/officeart/2005/8/layout/vList5"/>
    <dgm:cxn modelId="{7E21ACDD-00D1-4F22-AD85-E07524BCA270}" type="presParOf" srcId="{BF13A6A6-C74C-4B31-B712-27E1B2652C6A}" destId="{1D67016B-612B-4D8C-8893-9901A3E43B13}" srcOrd="8" destOrd="0" presId="urn:microsoft.com/office/officeart/2005/8/layout/vList5"/>
    <dgm:cxn modelId="{74094BDF-A4CE-4FD2-B151-826465C1A177}" type="presParOf" srcId="{1D67016B-612B-4D8C-8893-9901A3E43B13}" destId="{ACD46B4C-8875-4CE2-9853-A0A7015EF88C}" srcOrd="0" destOrd="0" presId="urn:microsoft.com/office/officeart/2005/8/layout/vList5"/>
    <dgm:cxn modelId="{61A6B51D-D445-4162-8838-9EFEFF77369C}" type="presParOf" srcId="{BF13A6A6-C74C-4B31-B712-27E1B2652C6A}" destId="{B0A2598E-5A68-4726-A971-69E97E291159}" srcOrd="9" destOrd="0" presId="urn:microsoft.com/office/officeart/2005/8/layout/vList5"/>
    <dgm:cxn modelId="{81B8C8B5-8925-4B75-9DB7-81E5E1277685}" type="presParOf" srcId="{BF13A6A6-C74C-4B31-B712-27E1B2652C6A}" destId="{F7DA0557-4362-4F08-8366-D867951EB17E}" srcOrd="10" destOrd="0" presId="urn:microsoft.com/office/officeart/2005/8/layout/vList5"/>
    <dgm:cxn modelId="{F02A4678-1888-4230-8424-7AF189429171}" type="presParOf" srcId="{F7DA0557-4362-4F08-8366-D867951EB17E}" destId="{CC073B3B-1131-4DDB-A399-3D009DE8F1AA}" srcOrd="0" destOrd="0" presId="urn:microsoft.com/office/officeart/2005/8/layout/vList5"/>
    <dgm:cxn modelId="{2A16332C-060B-4DA6-A874-E81185C8BDD4}" type="presParOf" srcId="{BF13A6A6-C74C-4B31-B712-27E1B2652C6A}" destId="{B94BCC8D-2997-4E28-93F8-F505C4503708}" srcOrd="11" destOrd="0" presId="urn:microsoft.com/office/officeart/2005/8/layout/vList5"/>
    <dgm:cxn modelId="{E73CB80F-16D3-4BDF-84DA-C0413B4A06F3}" type="presParOf" srcId="{BF13A6A6-C74C-4B31-B712-27E1B2652C6A}" destId="{E0962F14-D70A-4B02-B6A9-28C007E52296}" srcOrd="12" destOrd="0" presId="urn:microsoft.com/office/officeart/2005/8/layout/vList5"/>
    <dgm:cxn modelId="{07447E78-70FC-4E33-B608-6C56C8AC4EC3}" type="presParOf" srcId="{E0962F14-D70A-4B02-B6A9-28C007E52296}" destId="{F7C087B2-19B1-48A2-BD4A-9192196823CB}" srcOrd="0" destOrd="0" presId="urn:microsoft.com/office/officeart/2005/8/layout/vList5"/>
    <dgm:cxn modelId="{4FD6050A-0F1F-4524-9672-AD751B7F2062}" type="presParOf" srcId="{BF13A6A6-C74C-4B31-B712-27E1B2652C6A}" destId="{264202DA-3184-4009-A2D3-A02241090172}" srcOrd="13" destOrd="0" presId="urn:microsoft.com/office/officeart/2005/8/layout/vList5"/>
    <dgm:cxn modelId="{E8F3F2E0-508B-415F-954D-4D5AC61C7023}" type="presParOf" srcId="{BF13A6A6-C74C-4B31-B712-27E1B2652C6A}" destId="{A4150E51-6CBD-4F58-966C-06EF2A287BB9}" srcOrd="14" destOrd="0" presId="urn:microsoft.com/office/officeart/2005/8/layout/vList5"/>
    <dgm:cxn modelId="{4E29B89B-989D-4B37-A730-924F3A8F073D}" type="presParOf" srcId="{A4150E51-6CBD-4F58-966C-06EF2A287BB9}" destId="{32D75233-63C2-4AA1-8152-36B7444B28B9}" srcOrd="0" destOrd="0" presId="urn:microsoft.com/office/officeart/2005/8/layout/vList5"/>
    <dgm:cxn modelId="{1E2A9E58-AF6F-4EC1-8FA7-FD7A4D88276E}" type="presParOf" srcId="{BF13A6A6-C74C-4B31-B712-27E1B2652C6A}" destId="{FCF34F20-A2EE-45F6-91DD-86E054277239}" srcOrd="15" destOrd="0" presId="urn:microsoft.com/office/officeart/2005/8/layout/vList5"/>
    <dgm:cxn modelId="{F04564E6-4038-4A54-A121-6A7C392C3E7B}" type="presParOf" srcId="{BF13A6A6-C74C-4B31-B712-27E1B2652C6A}" destId="{3113DD6E-69DB-4E57-9789-076641BA6E84}" srcOrd="16" destOrd="0" presId="urn:microsoft.com/office/officeart/2005/8/layout/vList5"/>
    <dgm:cxn modelId="{F16B9B48-9D15-447A-8185-21B7C008D71D}" type="presParOf" srcId="{3113DD6E-69DB-4E57-9789-076641BA6E84}" destId="{F1E78A93-68C9-4021-BB0C-35026D09BBE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0B4FD-BBEC-4C66-8EC6-C9138316A682}">
      <dsp:nvSpPr>
        <dsp:cNvPr id="0" name=""/>
        <dsp:cNvSpPr/>
      </dsp:nvSpPr>
      <dsp:spPr>
        <a:xfrm>
          <a:off x="2487167" y="1283"/>
          <a:ext cx="2798064" cy="486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i="0" kern="1200" baseline="0" smtClean="0"/>
            <a:t>اوراق نباتية غضة</a:t>
          </a:r>
          <a:endParaRPr lang="ar-SA" sz="2400" kern="1200"/>
        </a:p>
      </dsp:txBody>
      <dsp:txXfrm>
        <a:off x="2510897" y="25013"/>
        <a:ext cx="2750604" cy="438649"/>
      </dsp:txXfrm>
    </dsp:sp>
    <dsp:sp modelId="{0C0CA6C1-0A11-4099-8793-6D5981755D90}">
      <dsp:nvSpPr>
        <dsp:cNvPr id="0" name=""/>
        <dsp:cNvSpPr/>
      </dsp:nvSpPr>
      <dsp:spPr>
        <a:xfrm>
          <a:off x="2487167" y="511698"/>
          <a:ext cx="2798064" cy="486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i="0" kern="1200" baseline="0" smtClean="0"/>
            <a:t>حمام مائي</a:t>
          </a:r>
          <a:endParaRPr lang="ar-SA" sz="2400" kern="1200"/>
        </a:p>
      </dsp:txBody>
      <dsp:txXfrm>
        <a:off x="2510897" y="535428"/>
        <a:ext cx="2750604" cy="438649"/>
      </dsp:txXfrm>
    </dsp:sp>
    <dsp:sp modelId="{F5ED33FE-FFF7-49ED-AB31-A4CAEFE6A6E8}">
      <dsp:nvSpPr>
        <dsp:cNvPr id="0" name=""/>
        <dsp:cNvSpPr/>
      </dsp:nvSpPr>
      <dsp:spPr>
        <a:xfrm>
          <a:off x="2487167" y="1022114"/>
          <a:ext cx="2798064" cy="486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i="0" kern="1200" baseline="0" smtClean="0"/>
            <a:t>اقماع</a:t>
          </a:r>
          <a:endParaRPr lang="ar-SA" sz="2400" kern="1200"/>
        </a:p>
      </dsp:txBody>
      <dsp:txXfrm>
        <a:off x="2510897" y="1045844"/>
        <a:ext cx="2750604" cy="438649"/>
      </dsp:txXfrm>
    </dsp:sp>
    <dsp:sp modelId="{B5529ADC-7D20-4163-BA96-2FBF61AB3CA4}">
      <dsp:nvSpPr>
        <dsp:cNvPr id="0" name=""/>
        <dsp:cNvSpPr/>
      </dsp:nvSpPr>
      <dsp:spPr>
        <a:xfrm>
          <a:off x="2487167" y="1532529"/>
          <a:ext cx="2798064" cy="486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i="0" kern="1200" baseline="0" smtClean="0"/>
            <a:t>دوارق عيارية 50 مل</a:t>
          </a:r>
          <a:endParaRPr lang="ar-SA" sz="2400" kern="1200"/>
        </a:p>
      </dsp:txBody>
      <dsp:txXfrm>
        <a:off x="2510897" y="1556259"/>
        <a:ext cx="2750604" cy="438649"/>
      </dsp:txXfrm>
    </dsp:sp>
    <dsp:sp modelId="{ACD46B4C-8875-4CE2-9853-A0A7015EF88C}">
      <dsp:nvSpPr>
        <dsp:cNvPr id="0" name=""/>
        <dsp:cNvSpPr/>
      </dsp:nvSpPr>
      <dsp:spPr>
        <a:xfrm>
          <a:off x="2487167" y="2042945"/>
          <a:ext cx="2798064" cy="486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i="0" kern="1200" baseline="0" smtClean="0"/>
            <a:t>مخبار مدرج 10 مل</a:t>
          </a:r>
          <a:endParaRPr lang="ar-SA" sz="2400" kern="1200"/>
        </a:p>
      </dsp:txBody>
      <dsp:txXfrm>
        <a:off x="2510897" y="2066675"/>
        <a:ext cx="2750604" cy="438649"/>
      </dsp:txXfrm>
    </dsp:sp>
    <dsp:sp modelId="{CC073B3B-1131-4DDB-A399-3D009DE8F1AA}">
      <dsp:nvSpPr>
        <dsp:cNvPr id="0" name=""/>
        <dsp:cNvSpPr/>
      </dsp:nvSpPr>
      <dsp:spPr>
        <a:xfrm>
          <a:off x="2487167" y="2553360"/>
          <a:ext cx="2798064" cy="486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i="0" kern="1200" baseline="0" smtClean="0"/>
            <a:t>ماصة 1 مل , ماصة 5 مل </a:t>
          </a:r>
          <a:endParaRPr lang="ar-SA" sz="2400" kern="1200"/>
        </a:p>
      </dsp:txBody>
      <dsp:txXfrm>
        <a:off x="2510897" y="2577090"/>
        <a:ext cx="2750604" cy="438649"/>
      </dsp:txXfrm>
    </dsp:sp>
    <dsp:sp modelId="{F7C087B2-19B1-48A2-BD4A-9192196823CB}">
      <dsp:nvSpPr>
        <dsp:cNvPr id="0" name=""/>
        <dsp:cNvSpPr/>
      </dsp:nvSpPr>
      <dsp:spPr>
        <a:xfrm>
          <a:off x="2487167" y="3063775"/>
          <a:ext cx="2798064" cy="486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i="0" kern="1200" baseline="0" smtClean="0"/>
            <a:t>ورقة ترشيح</a:t>
          </a:r>
          <a:endParaRPr lang="ar-SA" sz="2400" kern="1200"/>
        </a:p>
      </dsp:txBody>
      <dsp:txXfrm>
        <a:off x="2510897" y="3087505"/>
        <a:ext cx="2750604" cy="438649"/>
      </dsp:txXfrm>
    </dsp:sp>
    <dsp:sp modelId="{32D75233-63C2-4AA1-8152-36B7444B28B9}">
      <dsp:nvSpPr>
        <dsp:cNvPr id="0" name=""/>
        <dsp:cNvSpPr/>
      </dsp:nvSpPr>
      <dsp:spPr>
        <a:xfrm>
          <a:off x="2487167" y="3574191"/>
          <a:ext cx="2798064" cy="486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i="0" kern="1200" baseline="0" smtClean="0"/>
            <a:t>انابيب اختبار</a:t>
          </a:r>
          <a:endParaRPr lang="ar-SA" sz="2400" kern="1200"/>
        </a:p>
      </dsp:txBody>
      <dsp:txXfrm>
        <a:off x="2510897" y="3597921"/>
        <a:ext cx="2750604" cy="438649"/>
      </dsp:txXfrm>
    </dsp:sp>
    <dsp:sp modelId="{F1E78A93-68C9-4021-BB0C-35026D09BBE0}">
      <dsp:nvSpPr>
        <dsp:cNvPr id="0" name=""/>
        <dsp:cNvSpPr/>
      </dsp:nvSpPr>
      <dsp:spPr>
        <a:xfrm>
          <a:off x="2487167" y="4084606"/>
          <a:ext cx="2798064" cy="486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i="0" kern="1200" baseline="0" smtClean="0"/>
            <a:t>ميزان</a:t>
          </a:r>
          <a:endParaRPr lang="ar-SA" sz="2400" kern="1200"/>
        </a:p>
      </dsp:txBody>
      <dsp:txXfrm>
        <a:off x="2510897" y="4108336"/>
        <a:ext cx="2750604" cy="438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2/6/1438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2/6/1438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2/6/1438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2/6/1438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2/6/1438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2/6/1438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2/6/1438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2/6/1438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2/6/1438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2/6/1438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2/6/1438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2/6/1438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استخلاص البروتين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341389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200" dirty="0" smtClean="0"/>
              <a:t>الادوات</a:t>
            </a:r>
            <a:endParaRPr lang="ar-SA" sz="32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59688967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92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926976"/>
          </a:xfrm>
        </p:spPr>
        <p:txBody>
          <a:bodyPr>
            <a:normAutofit/>
          </a:bodyPr>
          <a:lstStyle/>
          <a:p>
            <a:pPr algn="r"/>
            <a:r>
              <a:rPr lang="ar-SA" sz="3200" b="1" dirty="0" smtClean="0">
                <a:solidFill>
                  <a:srgbClr val="FFC000"/>
                </a:solidFill>
              </a:rPr>
              <a:t>الكواشف</a:t>
            </a:r>
            <a:endParaRPr lang="ar-SA" sz="3200" b="1" dirty="0">
              <a:solidFill>
                <a:srgbClr val="FFC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14400" y="1340768"/>
            <a:ext cx="7772400" cy="467903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ar-SA" b="1" u="sng" dirty="0" smtClean="0"/>
          </a:p>
          <a:p>
            <a:r>
              <a:rPr lang="ar-SA" b="1" u="sng" dirty="0" smtClean="0"/>
              <a:t>كاشف </a:t>
            </a:r>
            <a:r>
              <a:rPr lang="en-US" b="1" u="sng" dirty="0" smtClean="0"/>
              <a:t>A</a:t>
            </a:r>
          </a:p>
          <a:p>
            <a:r>
              <a:rPr lang="ar-SA" dirty="0" smtClean="0"/>
              <a:t>1 جرام من بوتاسيوم صوديوم </a:t>
            </a:r>
            <a:r>
              <a:rPr lang="ar-SA" dirty="0" err="1" smtClean="0"/>
              <a:t>ترترات</a:t>
            </a:r>
            <a:r>
              <a:rPr lang="ar-SA" dirty="0" smtClean="0"/>
              <a:t> تذوب في 0.5 لتر من هيدروكسيد الصوديوم </a:t>
            </a:r>
            <a:r>
              <a:rPr lang="ar-SA" dirty="0" err="1" smtClean="0"/>
              <a:t>عياريتة</a:t>
            </a:r>
            <a:r>
              <a:rPr lang="ar-SA" dirty="0" smtClean="0"/>
              <a:t> 0.5 </a:t>
            </a:r>
          </a:p>
          <a:p>
            <a:r>
              <a:rPr lang="ar-SA" b="1" u="sng" dirty="0" smtClean="0"/>
              <a:t>كاشف </a:t>
            </a:r>
            <a:r>
              <a:rPr lang="en-US" b="1" u="sng" dirty="0" smtClean="0"/>
              <a:t>B</a:t>
            </a:r>
          </a:p>
          <a:p>
            <a:r>
              <a:rPr lang="ar-SA" dirty="0" smtClean="0"/>
              <a:t>10 جرام من بوتاسيوم صوديوم </a:t>
            </a:r>
            <a:r>
              <a:rPr lang="ar-SA" dirty="0" err="1" smtClean="0"/>
              <a:t>ترترات</a:t>
            </a:r>
            <a:r>
              <a:rPr lang="ar-SA" dirty="0" smtClean="0"/>
              <a:t> و5 جرام من </a:t>
            </a:r>
            <a:r>
              <a:rPr lang="ar-SA" dirty="0" err="1" smtClean="0"/>
              <a:t>كبرتيات</a:t>
            </a:r>
            <a:r>
              <a:rPr lang="ar-SA" dirty="0"/>
              <a:t> </a:t>
            </a:r>
            <a:r>
              <a:rPr lang="ar-SA" dirty="0" smtClean="0"/>
              <a:t>نحاس مائية تذوب كلا المادتين في هيدروكسيد </a:t>
            </a:r>
            <a:r>
              <a:rPr lang="ar-SA" dirty="0" err="1" smtClean="0"/>
              <a:t>الصوديم</a:t>
            </a:r>
            <a:r>
              <a:rPr lang="ar-SA" dirty="0" smtClean="0"/>
              <a:t> </a:t>
            </a:r>
            <a:r>
              <a:rPr lang="ar-SA" dirty="0" err="1" smtClean="0"/>
              <a:t>عياريتة</a:t>
            </a:r>
            <a:r>
              <a:rPr lang="ar-SA" dirty="0" smtClean="0"/>
              <a:t> 0.1 .</a:t>
            </a:r>
          </a:p>
          <a:p>
            <a:r>
              <a:rPr lang="ar-SA" b="1" u="sng" dirty="0" smtClean="0"/>
              <a:t>كاشف </a:t>
            </a:r>
            <a:r>
              <a:rPr lang="en-US" b="1" u="sng" dirty="0" smtClean="0"/>
              <a:t>C</a:t>
            </a:r>
          </a:p>
          <a:p>
            <a:r>
              <a:rPr lang="ar-SA" dirty="0" smtClean="0"/>
              <a:t>محلول </a:t>
            </a:r>
            <a:r>
              <a:rPr lang="ar-SA" dirty="0" err="1" smtClean="0"/>
              <a:t>الفولين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542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782960"/>
          </a:xfrm>
        </p:spPr>
        <p:txBody>
          <a:bodyPr>
            <a:normAutofit/>
          </a:bodyPr>
          <a:lstStyle/>
          <a:p>
            <a:pPr algn="r"/>
            <a:r>
              <a:rPr lang="ar-SA" b="1" dirty="0" smtClean="0">
                <a:solidFill>
                  <a:srgbClr val="FFC000"/>
                </a:solidFill>
              </a:rPr>
              <a:t>طريقة العمل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856984" cy="56166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ar-SA" sz="2400" dirty="0" smtClean="0"/>
              <a:t>1- يوزن </a:t>
            </a:r>
            <a:r>
              <a:rPr lang="ar-SA" sz="2400" dirty="0" smtClean="0"/>
              <a:t>مقدار 0.5 جرام من الاوراق وتوضع في بيكر ويضاف لها 10 مل من هيدروكسيد الصوديوم (0.5) وتترك لمدة يومين او ثلاث ايام في الثلاجة مغطاة بقصدير.</a:t>
            </a:r>
          </a:p>
          <a:p>
            <a:pPr marL="0" indent="0">
              <a:buNone/>
            </a:pPr>
            <a:r>
              <a:rPr lang="ar-SA" sz="2400" dirty="0" smtClean="0"/>
              <a:t>2- يتم </a:t>
            </a:r>
            <a:r>
              <a:rPr lang="ar-SA" sz="2400" dirty="0" smtClean="0"/>
              <a:t>ترشيح </a:t>
            </a:r>
            <a:r>
              <a:rPr lang="ar-SA" sz="2400" dirty="0" err="1" smtClean="0"/>
              <a:t>المسنخلص</a:t>
            </a:r>
            <a:r>
              <a:rPr lang="ar-SA" sz="2400" dirty="0" smtClean="0"/>
              <a:t> </a:t>
            </a:r>
            <a:r>
              <a:rPr lang="ar-SA" sz="2400" dirty="0" err="1" smtClean="0"/>
              <a:t>بأستخدام</a:t>
            </a:r>
            <a:r>
              <a:rPr lang="ar-SA" sz="2400" dirty="0" smtClean="0"/>
              <a:t> ورق ترشيح دورق عياري 50 مل </a:t>
            </a:r>
          </a:p>
          <a:p>
            <a:pPr marL="0" indent="0">
              <a:buNone/>
            </a:pPr>
            <a:r>
              <a:rPr lang="ar-SA" sz="2400" dirty="0" smtClean="0"/>
              <a:t>3- يكمل </a:t>
            </a:r>
            <a:r>
              <a:rPr lang="ar-SA" sz="2400" dirty="0" smtClean="0"/>
              <a:t>الحجم الى 50 </a:t>
            </a:r>
            <a:r>
              <a:rPr lang="ar-SA" sz="2400" dirty="0" err="1" smtClean="0"/>
              <a:t>بأستخدام</a:t>
            </a:r>
            <a:r>
              <a:rPr lang="ar-SA" sz="2400" dirty="0" smtClean="0"/>
              <a:t> هيدروكسيد </a:t>
            </a:r>
            <a:r>
              <a:rPr lang="ar-SA" sz="2400" dirty="0" err="1" smtClean="0"/>
              <a:t>الصوديم</a:t>
            </a:r>
            <a:r>
              <a:rPr lang="ar-SA" sz="2400" dirty="0" smtClean="0"/>
              <a:t> (0.5) </a:t>
            </a:r>
          </a:p>
          <a:p>
            <a:pPr marL="0" indent="0">
              <a:buNone/>
            </a:pPr>
            <a:r>
              <a:rPr lang="ar-SA" sz="2400" dirty="0" smtClean="0"/>
              <a:t>4- يؤخذ </a:t>
            </a:r>
            <a:r>
              <a:rPr lang="ar-SA" sz="2400" dirty="0" smtClean="0"/>
              <a:t>1 مل من المستخلص ويوضع في انبوبة اختبار.</a:t>
            </a:r>
          </a:p>
          <a:p>
            <a:pPr marL="0" indent="0">
              <a:buNone/>
            </a:pPr>
            <a:r>
              <a:rPr lang="ar-SA" sz="2400" dirty="0" smtClean="0"/>
              <a:t>5- يضاف </a:t>
            </a:r>
            <a:r>
              <a:rPr lang="ar-SA" sz="2400" dirty="0" smtClean="0"/>
              <a:t>الية 0.9 مل من كاشف </a:t>
            </a:r>
            <a:r>
              <a:rPr lang="en-US" sz="2400" dirty="0" smtClean="0"/>
              <a:t>A</a:t>
            </a:r>
            <a:r>
              <a:rPr lang="ar-SA" sz="2400" dirty="0" smtClean="0"/>
              <a:t> </a:t>
            </a:r>
          </a:p>
          <a:p>
            <a:pPr marL="0" indent="0">
              <a:buNone/>
            </a:pPr>
            <a:r>
              <a:rPr lang="ar-SA" sz="2400" dirty="0" smtClean="0"/>
              <a:t>6- يوضع </a:t>
            </a:r>
            <a:r>
              <a:rPr lang="ar-SA" sz="2400" dirty="0" smtClean="0"/>
              <a:t>في حمام مائي 50 درجة مئوية لمدة 10 </a:t>
            </a:r>
            <a:r>
              <a:rPr lang="ar-SA" sz="2400" dirty="0" err="1" smtClean="0"/>
              <a:t>دقايق</a:t>
            </a:r>
            <a:r>
              <a:rPr lang="ar-SA" sz="2400" dirty="0" smtClean="0"/>
              <a:t>.</a:t>
            </a:r>
          </a:p>
          <a:p>
            <a:pPr marL="0" indent="0">
              <a:buNone/>
            </a:pPr>
            <a:r>
              <a:rPr lang="ar-SA" sz="2400" dirty="0" smtClean="0"/>
              <a:t>7- يضاف </a:t>
            </a:r>
            <a:r>
              <a:rPr lang="ar-SA" sz="2400" dirty="0" smtClean="0"/>
              <a:t>اليها 0.1 مل من كاشف </a:t>
            </a:r>
            <a:r>
              <a:rPr lang="en-US" sz="2400" dirty="0" smtClean="0"/>
              <a:t>B</a:t>
            </a:r>
            <a:r>
              <a:rPr lang="ar-SA" sz="2400" dirty="0" smtClean="0"/>
              <a:t> </a:t>
            </a:r>
          </a:p>
          <a:p>
            <a:pPr marL="0" indent="0">
              <a:buNone/>
            </a:pPr>
            <a:r>
              <a:rPr lang="ar-SA" sz="2400" dirty="0" smtClean="0"/>
              <a:t>8- اضافة </a:t>
            </a:r>
            <a:r>
              <a:rPr lang="ar-SA" sz="2400" dirty="0" smtClean="0"/>
              <a:t>كاشف </a:t>
            </a:r>
            <a:r>
              <a:rPr lang="en-US" sz="2400" dirty="0" smtClean="0"/>
              <a:t>C</a:t>
            </a:r>
            <a:r>
              <a:rPr lang="ar-SA" sz="2400" dirty="0" smtClean="0"/>
              <a:t> </a:t>
            </a:r>
          </a:p>
          <a:p>
            <a:pPr marL="0" indent="0">
              <a:buNone/>
            </a:pPr>
            <a:r>
              <a:rPr lang="ar-SA" sz="2400" dirty="0" smtClean="0"/>
              <a:t>9- توضع </a:t>
            </a:r>
            <a:r>
              <a:rPr lang="ar-SA" sz="2400" dirty="0" smtClean="0"/>
              <a:t>في حمام مائي لمدة 10 دقائق عند درجة 50 درجة مئوية.</a:t>
            </a:r>
          </a:p>
          <a:p>
            <a:pPr marL="0" indent="0">
              <a:buNone/>
            </a:pPr>
            <a:r>
              <a:rPr lang="ar-SA" sz="2400" dirty="0" smtClean="0"/>
              <a:t>10- ثم </a:t>
            </a:r>
            <a:r>
              <a:rPr lang="ar-SA" sz="2400" dirty="0" smtClean="0"/>
              <a:t>يقاس مباشرة في جهاز </a:t>
            </a:r>
            <a:r>
              <a:rPr lang="ar-SA" sz="2400" dirty="0" err="1" smtClean="0"/>
              <a:t>السبيكتروفوتوميتر</a:t>
            </a:r>
            <a:r>
              <a:rPr lang="ar-SA" sz="2400" dirty="0" smtClean="0"/>
              <a:t>.</a:t>
            </a:r>
          </a:p>
          <a:p>
            <a:pPr marL="0" indent="0">
              <a:buNone/>
            </a:pPr>
            <a:r>
              <a:rPr lang="ar-SA" sz="2400" dirty="0" smtClean="0"/>
              <a:t>11- نقارن </a:t>
            </a:r>
            <a:r>
              <a:rPr lang="ar-SA" sz="2400" dirty="0" smtClean="0"/>
              <a:t>النتائج بالمنحنى القياسي </a:t>
            </a:r>
            <a:r>
              <a:rPr lang="ar-SA" sz="2400" dirty="0" err="1" smtClean="0"/>
              <a:t>للالبيومين</a:t>
            </a:r>
            <a:r>
              <a:rPr lang="ar-SA" sz="2400" dirty="0" smtClean="0"/>
              <a:t> لتحويها الى مليجرامات.</a:t>
            </a:r>
          </a:p>
        </p:txBody>
      </p:sp>
    </p:spTree>
    <p:extLst>
      <p:ext uri="{BB962C8B-B14F-4D97-AF65-F5344CB8AC3E}">
        <p14:creationId xmlns:p14="http://schemas.microsoft.com/office/powerpoint/2010/main" val="1141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05656"/>
            <a:ext cx="4541837" cy="57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334543" y="6303885"/>
            <a:ext cx="2473325" cy="500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Bovine  Albumen (µg / ml )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75656" y="2996952"/>
            <a:ext cx="400110" cy="180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Optica density (O.D)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785170" y="44061"/>
            <a:ext cx="47954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 smtClean="0">
                <a:solidFill>
                  <a:srgbClr val="FFC000"/>
                </a:solidFill>
              </a:rPr>
              <a:t>المنحنى </a:t>
            </a:r>
            <a:r>
              <a:rPr lang="ar-SA" sz="3600" b="1" dirty="0">
                <a:solidFill>
                  <a:srgbClr val="FFC000"/>
                </a:solidFill>
              </a:rPr>
              <a:t>القياسي </a:t>
            </a:r>
            <a:r>
              <a:rPr lang="ar-SA" sz="3600" b="1" dirty="0" err="1">
                <a:solidFill>
                  <a:srgbClr val="FFC000"/>
                </a:solidFill>
              </a:rPr>
              <a:t>للالبومين</a:t>
            </a:r>
            <a:r>
              <a:rPr lang="ar-SA" sz="3600" b="1" dirty="0">
                <a:solidFill>
                  <a:srgbClr val="FFC000"/>
                </a:solidFill>
              </a:rPr>
              <a:t>.</a:t>
            </a:r>
            <a:br>
              <a:rPr lang="ar-SA" sz="3600" b="1" dirty="0">
                <a:solidFill>
                  <a:srgbClr val="FFC000"/>
                </a:solidFill>
              </a:rPr>
            </a:b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4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140</TotalTime>
  <Words>221</Words>
  <Application>Microsoft Office PowerPoint</Application>
  <PresentationFormat>عرض على الشاشة (3:4)‏</PresentationFormat>
  <Paragraphs>34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موازنة</vt:lpstr>
      <vt:lpstr>استخلاص البروتين</vt:lpstr>
      <vt:lpstr>الادوات</vt:lpstr>
      <vt:lpstr>الكواشف</vt:lpstr>
      <vt:lpstr>طريقة العمل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استخلاص البروتين</dc:title>
  <cp:lastModifiedBy>pc</cp:lastModifiedBy>
  <cp:revision>9</cp:revision>
  <dcterms:modified xsi:type="dcterms:W3CDTF">2016-11-05T21:12:10Z</dcterms:modified>
</cp:coreProperties>
</file>