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7"/>
  </p:notesMasterIdLst>
  <p:sldIdLst>
    <p:sldId id="256" r:id="rId2"/>
    <p:sldId id="270" r:id="rId3"/>
    <p:sldId id="271" r:id="rId4"/>
    <p:sldId id="300" r:id="rId5"/>
    <p:sldId id="272" r:id="rId6"/>
    <p:sldId id="279" r:id="rId7"/>
    <p:sldId id="280" r:id="rId8"/>
    <p:sldId id="281" r:id="rId9"/>
    <p:sldId id="273" r:id="rId10"/>
    <p:sldId id="301" r:id="rId11"/>
    <p:sldId id="274" r:id="rId12"/>
    <p:sldId id="284" r:id="rId13"/>
    <p:sldId id="276" r:id="rId14"/>
    <p:sldId id="302" r:id="rId15"/>
    <p:sldId id="275" r:id="rId16"/>
    <p:sldId id="290" r:id="rId17"/>
    <p:sldId id="313" r:id="rId18"/>
    <p:sldId id="303" r:id="rId19"/>
    <p:sldId id="291" r:id="rId20"/>
    <p:sldId id="292" r:id="rId21"/>
    <p:sldId id="293" r:id="rId22"/>
    <p:sldId id="304" r:id="rId23"/>
    <p:sldId id="258" r:id="rId24"/>
    <p:sldId id="294" r:id="rId25"/>
    <p:sldId id="297" r:id="rId26"/>
    <p:sldId id="295" r:id="rId27"/>
    <p:sldId id="298" r:id="rId28"/>
    <p:sldId id="296" r:id="rId29"/>
    <p:sldId id="307" r:id="rId30"/>
    <p:sldId id="308" r:id="rId31"/>
    <p:sldId id="309" r:id="rId32"/>
    <p:sldId id="262" r:id="rId33"/>
    <p:sldId id="310" r:id="rId34"/>
    <p:sldId id="263" r:id="rId35"/>
    <p:sldId id="264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33EA6-367D-419F-8570-01FD2C45B02F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5F5EA8F-F8D5-4199-B90E-7E56B187EA7A}">
      <dgm:prSet phldrT="[Text]"/>
      <dgm:spPr/>
      <dgm:t>
        <a:bodyPr/>
        <a:lstStyle/>
        <a:p>
          <a:pPr rtl="1"/>
          <a:r>
            <a:rPr lang="ar-SA" dirty="0" smtClean="0"/>
            <a:t>الإدارة الذاتية</a:t>
          </a:r>
          <a:endParaRPr lang="ar-SA" dirty="0"/>
        </a:p>
      </dgm:t>
    </dgm:pt>
    <dgm:pt modelId="{13D88B6C-BF34-46C6-BDE0-D9BCF1DF5C8F}" type="parTrans" cxnId="{34D1F8F7-8D66-4C12-862D-0AFB069AEE0A}">
      <dgm:prSet/>
      <dgm:spPr/>
      <dgm:t>
        <a:bodyPr/>
        <a:lstStyle/>
        <a:p>
          <a:pPr rtl="1"/>
          <a:endParaRPr lang="ar-SA"/>
        </a:p>
      </dgm:t>
    </dgm:pt>
    <dgm:pt modelId="{79C302AA-72F6-4B9E-AB83-4ED62FF623D7}" type="sibTrans" cxnId="{34D1F8F7-8D66-4C12-862D-0AFB069AEE0A}">
      <dgm:prSet/>
      <dgm:spPr/>
      <dgm:t>
        <a:bodyPr/>
        <a:lstStyle/>
        <a:p>
          <a:pPr rtl="1"/>
          <a:endParaRPr lang="ar-SA"/>
        </a:p>
      </dgm:t>
    </dgm:pt>
    <dgm:pt modelId="{459D5FDC-A659-461C-BDE0-46259E50D0AF}">
      <dgm:prSet phldrT="[Text]"/>
      <dgm:spPr/>
      <dgm:t>
        <a:bodyPr/>
        <a:lstStyle/>
        <a:p>
          <a:pPr rtl="1"/>
          <a:r>
            <a:rPr lang="ar-SA" dirty="0" smtClean="0"/>
            <a:t>الإدارة الموقفية</a:t>
          </a:r>
          <a:endParaRPr lang="ar-SA" dirty="0"/>
        </a:p>
      </dgm:t>
    </dgm:pt>
    <dgm:pt modelId="{8B3A84CB-6077-43CE-8511-0917BB6C0289}" type="parTrans" cxnId="{9266EDA3-3943-44C3-9DED-C25CE75096F4}">
      <dgm:prSet/>
      <dgm:spPr/>
      <dgm:t>
        <a:bodyPr/>
        <a:lstStyle/>
        <a:p>
          <a:pPr rtl="1"/>
          <a:endParaRPr lang="ar-SA"/>
        </a:p>
      </dgm:t>
    </dgm:pt>
    <dgm:pt modelId="{D02CA99D-4D95-47A5-B764-6F2E47E451FB}" type="sibTrans" cxnId="{9266EDA3-3943-44C3-9DED-C25CE75096F4}">
      <dgm:prSet/>
      <dgm:spPr/>
      <dgm:t>
        <a:bodyPr/>
        <a:lstStyle/>
        <a:p>
          <a:pPr rtl="1"/>
          <a:endParaRPr lang="ar-SA"/>
        </a:p>
      </dgm:t>
    </dgm:pt>
    <dgm:pt modelId="{1E737F22-07AA-4BDB-A0FD-D5D978484D24}">
      <dgm:prSet phldrT="[Text]"/>
      <dgm:spPr/>
      <dgm:t>
        <a:bodyPr/>
        <a:lstStyle/>
        <a:p>
          <a:pPr rtl="1"/>
          <a:r>
            <a:rPr lang="ar-SA" dirty="0" smtClean="0"/>
            <a:t>إدارة الصراع</a:t>
          </a:r>
          <a:endParaRPr lang="ar-SA" dirty="0"/>
        </a:p>
      </dgm:t>
    </dgm:pt>
    <dgm:pt modelId="{AE591AA6-6810-495D-9B93-0144E5205C7E}" type="parTrans" cxnId="{84A4B392-0BEF-4BDC-9E8D-77538BE21689}">
      <dgm:prSet/>
      <dgm:spPr/>
      <dgm:t>
        <a:bodyPr/>
        <a:lstStyle/>
        <a:p>
          <a:pPr rtl="1"/>
          <a:endParaRPr lang="ar-SA"/>
        </a:p>
      </dgm:t>
    </dgm:pt>
    <dgm:pt modelId="{F2E8C7AE-CFF5-4FD5-8B4A-6E26D05B966C}" type="sibTrans" cxnId="{84A4B392-0BEF-4BDC-9E8D-77538BE21689}">
      <dgm:prSet/>
      <dgm:spPr/>
      <dgm:t>
        <a:bodyPr/>
        <a:lstStyle/>
        <a:p>
          <a:pPr rtl="1"/>
          <a:endParaRPr lang="ar-SA"/>
        </a:p>
      </dgm:t>
    </dgm:pt>
    <dgm:pt modelId="{CA915557-E298-473E-9AA8-B9445A4CFC73}">
      <dgm:prSet phldrT="[Text]"/>
      <dgm:spPr/>
      <dgm:t>
        <a:bodyPr/>
        <a:lstStyle/>
        <a:p>
          <a:pPr rtl="1"/>
          <a:r>
            <a:rPr lang="ar-SA" dirty="0" smtClean="0"/>
            <a:t>إدارة الأزمات</a:t>
          </a:r>
          <a:endParaRPr lang="ar-SA" dirty="0"/>
        </a:p>
      </dgm:t>
    </dgm:pt>
    <dgm:pt modelId="{909A9D44-BAAE-4613-B696-0F70C843B936}" type="parTrans" cxnId="{F3806F34-0277-4F99-B440-2CBF48C2CF25}">
      <dgm:prSet/>
      <dgm:spPr/>
      <dgm:t>
        <a:bodyPr/>
        <a:lstStyle/>
        <a:p>
          <a:pPr rtl="1"/>
          <a:endParaRPr lang="ar-SA"/>
        </a:p>
      </dgm:t>
    </dgm:pt>
    <dgm:pt modelId="{43A06BDA-AE9E-42F4-ACBF-63611C4C0B15}" type="sibTrans" cxnId="{F3806F34-0277-4F99-B440-2CBF48C2CF25}">
      <dgm:prSet/>
      <dgm:spPr/>
      <dgm:t>
        <a:bodyPr/>
        <a:lstStyle/>
        <a:p>
          <a:pPr rtl="1"/>
          <a:endParaRPr lang="ar-SA"/>
        </a:p>
      </dgm:t>
    </dgm:pt>
    <dgm:pt modelId="{CE310453-3067-4025-957D-FE899F10344E}" type="pres">
      <dgm:prSet presAssocID="{2DD33EA6-367D-419F-8570-01FD2C45B0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F1991DF-E21D-439D-9E67-5838FFD776BF}" type="pres">
      <dgm:prSet presAssocID="{2DD33EA6-367D-419F-8570-01FD2C45B02F}" presName="axisShape" presStyleLbl="bgShp" presStyleIdx="0" presStyleCnt="1"/>
      <dgm:spPr/>
    </dgm:pt>
    <dgm:pt modelId="{D5DF8597-0B2B-43E3-BB9E-6A9EAD4FCAFB}" type="pres">
      <dgm:prSet presAssocID="{2DD33EA6-367D-419F-8570-01FD2C45B0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C11731-FFCB-438D-8F30-AC483E331FB4}" type="pres">
      <dgm:prSet presAssocID="{2DD33EA6-367D-419F-8570-01FD2C45B0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786005-F018-4468-B998-87E974815392}" type="pres">
      <dgm:prSet presAssocID="{2DD33EA6-367D-419F-8570-01FD2C45B0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199C49-2E6D-41D7-9F7E-0F23DFA71694}" type="pres">
      <dgm:prSet presAssocID="{2DD33EA6-367D-419F-8570-01FD2C45B0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476B574-ADE0-4FA3-953E-8042DC48BF6B}" type="presOf" srcId="{CA915557-E298-473E-9AA8-B9445A4CFC73}" destId="{7B199C49-2E6D-41D7-9F7E-0F23DFA71694}" srcOrd="0" destOrd="0" presId="urn:microsoft.com/office/officeart/2005/8/layout/matrix2"/>
    <dgm:cxn modelId="{4753C600-A0B9-4533-93D4-B5A4F3141B8C}" type="presOf" srcId="{459D5FDC-A659-461C-BDE0-46259E50D0AF}" destId="{B8C11731-FFCB-438D-8F30-AC483E331FB4}" srcOrd="0" destOrd="0" presId="urn:microsoft.com/office/officeart/2005/8/layout/matrix2"/>
    <dgm:cxn modelId="{9266EDA3-3943-44C3-9DED-C25CE75096F4}" srcId="{2DD33EA6-367D-419F-8570-01FD2C45B02F}" destId="{459D5FDC-A659-461C-BDE0-46259E50D0AF}" srcOrd="1" destOrd="0" parTransId="{8B3A84CB-6077-43CE-8511-0917BB6C0289}" sibTransId="{D02CA99D-4D95-47A5-B764-6F2E47E451FB}"/>
    <dgm:cxn modelId="{F3806F34-0277-4F99-B440-2CBF48C2CF25}" srcId="{2DD33EA6-367D-419F-8570-01FD2C45B02F}" destId="{CA915557-E298-473E-9AA8-B9445A4CFC73}" srcOrd="3" destOrd="0" parTransId="{909A9D44-BAAE-4613-B696-0F70C843B936}" sibTransId="{43A06BDA-AE9E-42F4-ACBF-63611C4C0B15}"/>
    <dgm:cxn modelId="{84A4B392-0BEF-4BDC-9E8D-77538BE21689}" srcId="{2DD33EA6-367D-419F-8570-01FD2C45B02F}" destId="{1E737F22-07AA-4BDB-A0FD-D5D978484D24}" srcOrd="2" destOrd="0" parTransId="{AE591AA6-6810-495D-9B93-0144E5205C7E}" sibTransId="{F2E8C7AE-CFF5-4FD5-8B4A-6E26D05B966C}"/>
    <dgm:cxn modelId="{C87E3CD8-5173-4B72-97DE-54D91F272324}" type="presOf" srcId="{45F5EA8F-F8D5-4199-B90E-7E56B187EA7A}" destId="{D5DF8597-0B2B-43E3-BB9E-6A9EAD4FCAFB}" srcOrd="0" destOrd="0" presId="urn:microsoft.com/office/officeart/2005/8/layout/matrix2"/>
    <dgm:cxn modelId="{34D1F8F7-8D66-4C12-862D-0AFB069AEE0A}" srcId="{2DD33EA6-367D-419F-8570-01FD2C45B02F}" destId="{45F5EA8F-F8D5-4199-B90E-7E56B187EA7A}" srcOrd="0" destOrd="0" parTransId="{13D88B6C-BF34-46C6-BDE0-D9BCF1DF5C8F}" sibTransId="{79C302AA-72F6-4B9E-AB83-4ED62FF623D7}"/>
    <dgm:cxn modelId="{9F9AEE47-12DF-4EFA-908D-14C532672087}" type="presOf" srcId="{1E737F22-07AA-4BDB-A0FD-D5D978484D24}" destId="{C6786005-F018-4468-B998-87E974815392}" srcOrd="0" destOrd="0" presId="urn:microsoft.com/office/officeart/2005/8/layout/matrix2"/>
    <dgm:cxn modelId="{45C3E5FB-FCFF-4F62-BA12-58E293A91D2E}" type="presOf" srcId="{2DD33EA6-367D-419F-8570-01FD2C45B02F}" destId="{CE310453-3067-4025-957D-FE899F10344E}" srcOrd="0" destOrd="0" presId="urn:microsoft.com/office/officeart/2005/8/layout/matrix2"/>
    <dgm:cxn modelId="{3F3AFD84-8C14-4CE7-9A79-646DBC2A5777}" type="presParOf" srcId="{CE310453-3067-4025-957D-FE899F10344E}" destId="{1F1991DF-E21D-439D-9E67-5838FFD776BF}" srcOrd="0" destOrd="0" presId="urn:microsoft.com/office/officeart/2005/8/layout/matrix2"/>
    <dgm:cxn modelId="{AD4F49A9-C23E-4EA6-A6CC-9555D6F7ABB9}" type="presParOf" srcId="{CE310453-3067-4025-957D-FE899F10344E}" destId="{D5DF8597-0B2B-43E3-BB9E-6A9EAD4FCAFB}" srcOrd="1" destOrd="0" presId="urn:microsoft.com/office/officeart/2005/8/layout/matrix2"/>
    <dgm:cxn modelId="{7939BAEA-0714-41EB-AA08-6C1BBA80D295}" type="presParOf" srcId="{CE310453-3067-4025-957D-FE899F10344E}" destId="{B8C11731-FFCB-438D-8F30-AC483E331FB4}" srcOrd="2" destOrd="0" presId="urn:microsoft.com/office/officeart/2005/8/layout/matrix2"/>
    <dgm:cxn modelId="{18AC7E1F-C488-4756-BABE-D606B4DAA0B8}" type="presParOf" srcId="{CE310453-3067-4025-957D-FE899F10344E}" destId="{C6786005-F018-4468-B998-87E974815392}" srcOrd="3" destOrd="0" presId="urn:microsoft.com/office/officeart/2005/8/layout/matrix2"/>
    <dgm:cxn modelId="{6E014595-ED1D-4794-90A9-293A64552446}" type="presParOf" srcId="{CE310453-3067-4025-957D-FE899F10344E}" destId="{7B199C49-2E6D-41D7-9F7E-0F23DFA7169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5130C-65DE-426B-A405-216AC64327C6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7E36533-E1EC-4B1A-B41E-EE7CC892C78B}">
      <dgm:prSet phldrT="[Text]"/>
      <dgm:spPr/>
      <dgm:t>
        <a:bodyPr/>
        <a:lstStyle/>
        <a:p>
          <a:pPr rtl="1"/>
          <a:r>
            <a:rPr lang="ar-SA" dirty="0" smtClean="0"/>
            <a:t>الذاتية</a:t>
          </a:r>
          <a:endParaRPr lang="ar-SA" dirty="0"/>
        </a:p>
      </dgm:t>
    </dgm:pt>
    <dgm:pt modelId="{2B940B76-7671-4951-B622-67E7EA7EF4D9}" type="parTrans" cxnId="{5ABFE361-EC28-4019-9983-F5F9D3028656}">
      <dgm:prSet/>
      <dgm:spPr/>
      <dgm:t>
        <a:bodyPr/>
        <a:lstStyle/>
        <a:p>
          <a:pPr rtl="1"/>
          <a:endParaRPr lang="ar-SA"/>
        </a:p>
      </dgm:t>
    </dgm:pt>
    <dgm:pt modelId="{C857585E-32BD-46C4-AEA2-08DEFC1CD653}" type="sibTrans" cxnId="{5ABFE361-EC28-4019-9983-F5F9D3028656}">
      <dgm:prSet/>
      <dgm:spPr/>
      <dgm:t>
        <a:bodyPr/>
        <a:lstStyle/>
        <a:p>
          <a:pPr rtl="1"/>
          <a:endParaRPr lang="ar-SA"/>
        </a:p>
      </dgm:t>
    </dgm:pt>
    <dgm:pt modelId="{988952F8-8592-4DAD-BA97-53A29C239D92}">
      <dgm:prSet phldrT="[Text]"/>
      <dgm:spPr/>
      <dgm:t>
        <a:bodyPr/>
        <a:lstStyle/>
        <a:p>
          <a:pPr rtl="1"/>
          <a:r>
            <a:rPr lang="ar-SA" dirty="0" smtClean="0"/>
            <a:t>الإدارة</a:t>
          </a:r>
          <a:endParaRPr lang="ar-SA" dirty="0"/>
        </a:p>
      </dgm:t>
    </dgm:pt>
    <dgm:pt modelId="{FF7CDF06-A18A-4B35-86D5-6559261F4239}" type="parTrans" cxnId="{50C2128B-1CDA-40CB-A82A-58BFF057A513}">
      <dgm:prSet/>
      <dgm:spPr/>
      <dgm:t>
        <a:bodyPr/>
        <a:lstStyle/>
        <a:p>
          <a:pPr rtl="1"/>
          <a:endParaRPr lang="ar-SA"/>
        </a:p>
      </dgm:t>
    </dgm:pt>
    <dgm:pt modelId="{49BEC081-EF16-4640-B5A7-CA76C680895E}" type="sibTrans" cxnId="{50C2128B-1CDA-40CB-A82A-58BFF057A513}">
      <dgm:prSet/>
      <dgm:spPr/>
      <dgm:t>
        <a:bodyPr/>
        <a:lstStyle/>
        <a:p>
          <a:pPr rtl="1"/>
          <a:endParaRPr lang="ar-SA"/>
        </a:p>
      </dgm:t>
    </dgm:pt>
    <dgm:pt modelId="{42A1C135-A71E-4FC8-91AC-878E52757FD5}" type="pres">
      <dgm:prSet presAssocID="{0555130C-65DE-426B-A405-216AC64327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1AC371-F67C-41EE-A310-DD0A5128A5AE}" type="pres">
      <dgm:prSet presAssocID="{0555130C-65DE-426B-A405-216AC64327C6}" presName="ribbon" presStyleLbl="node1" presStyleIdx="0" presStyleCnt="1"/>
      <dgm:spPr/>
    </dgm:pt>
    <dgm:pt modelId="{58E1F4A5-D913-4D6E-A160-07A4F083D734}" type="pres">
      <dgm:prSet presAssocID="{0555130C-65DE-426B-A405-216AC64327C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8505C6-6E2F-4554-8F0B-C1A0C654B547}" type="pres">
      <dgm:prSet presAssocID="{0555130C-65DE-426B-A405-216AC64327C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ABFE361-EC28-4019-9983-F5F9D3028656}" srcId="{0555130C-65DE-426B-A405-216AC64327C6}" destId="{47E36533-E1EC-4B1A-B41E-EE7CC892C78B}" srcOrd="0" destOrd="0" parTransId="{2B940B76-7671-4951-B622-67E7EA7EF4D9}" sibTransId="{C857585E-32BD-46C4-AEA2-08DEFC1CD653}"/>
    <dgm:cxn modelId="{50C2128B-1CDA-40CB-A82A-58BFF057A513}" srcId="{0555130C-65DE-426B-A405-216AC64327C6}" destId="{988952F8-8592-4DAD-BA97-53A29C239D92}" srcOrd="1" destOrd="0" parTransId="{FF7CDF06-A18A-4B35-86D5-6559261F4239}" sibTransId="{49BEC081-EF16-4640-B5A7-CA76C680895E}"/>
    <dgm:cxn modelId="{06A15FD4-22FC-4376-9915-A8E3E1749A00}" type="presOf" srcId="{0555130C-65DE-426B-A405-216AC64327C6}" destId="{42A1C135-A71E-4FC8-91AC-878E52757FD5}" srcOrd="0" destOrd="0" presId="urn:microsoft.com/office/officeart/2005/8/layout/arrow6"/>
    <dgm:cxn modelId="{47963E3F-7877-4B33-997E-F3837E5FF459}" type="presOf" srcId="{988952F8-8592-4DAD-BA97-53A29C239D92}" destId="{D38505C6-6E2F-4554-8F0B-C1A0C654B547}" srcOrd="0" destOrd="0" presId="urn:microsoft.com/office/officeart/2005/8/layout/arrow6"/>
    <dgm:cxn modelId="{6F3057BF-6F68-4C29-B244-51C0E99B8029}" type="presOf" srcId="{47E36533-E1EC-4B1A-B41E-EE7CC892C78B}" destId="{58E1F4A5-D913-4D6E-A160-07A4F083D734}" srcOrd="0" destOrd="0" presId="urn:microsoft.com/office/officeart/2005/8/layout/arrow6"/>
    <dgm:cxn modelId="{1310D8CA-07AD-4076-B307-AE3E599604E4}" type="presParOf" srcId="{42A1C135-A71E-4FC8-91AC-878E52757FD5}" destId="{8C1AC371-F67C-41EE-A310-DD0A5128A5AE}" srcOrd="0" destOrd="0" presId="urn:microsoft.com/office/officeart/2005/8/layout/arrow6"/>
    <dgm:cxn modelId="{827F8418-CDEC-4990-92F0-B87CE95CB5A4}" type="presParOf" srcId="{42A1C135-A71E-4FC8-91AC-878E52757FD5}" destId="{58E1F4A5-D913-4D6E-A160-07A4F083D734}" srcOrd="1" destOrd="0" presId="urn:microsoft.com/office/officeart/2005/8/layout/arrow6"/>
    <dgm:cxn modelId="{5D7D9D5F-33A8-4B2F-ABEE-B6258C298162}" type="presParOf" srcId="{42A1C135-A71E-4FC8-91AC-878E52757FD5}" destId="{D38505C6-6E2F-4554-8F0B-C1A0C654B54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879F3-6149-4DB7-8037-7F52CF37F56A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B4D096B-BB52-4514-B935-9A5F6855916D}">
      <dgm:prSet phldrT="[Text]"/>
      <dgm:spPr/>
      <dgm:t>
        <a:bodyPr/>
        <a:lstStyle/>
        <a:p>
          <a:pPr rtl="1"/>
          <a:endParaRPr lang="ar-SA" b="1" dirty="0" smtClean="0"/>
        </a:p>
        <a:p>
          <a:pPr rtl="1"/>
          <a:endParaRPr lang="ar-SA" b="1" dirty="0" smtClean="0"/>
        </a:p>
        <a:p>
          <a:pPr rtl="1"/>
          <a:r>
            <a:rPr lang="ar-SA" b="1" dirty="0" smtClean="0"/>
            <a:t>تخفيف العبء</a:t>
          </a:r>
          <a:endParaRPr lang="ar-SA" dirty="0"/>
        </a:p>
      </dgm:t>
    </dgm:pt>
    <dgm:pt modelId="{9E68AB71-787B-49CC-9BED-DA5C4B65D6D7}" type="parTrans" cxnId="{398C65B4-95E2-4F35-91CF-07C72D9D1641}">
      <dgm:prSet/>
      <dgm:spPr/>
      <dgm:t>
        <a:bodyPr/>
        <a:lstStyle/>
        <a:p>
          <a:pPr rtl="1"/>
          <a:endParaRPr lang="ar-SA"/>
        </a:p>
      </dgm:t>
    </dgm:pt>
    <dgm:pt modelId="{678311CA-5595-4DF5-9D63-F295E19914DE}" type="sibTrans" cxnId="{398C65B4-95E2-4F35-91CF-07C72D9D1641}">
      <dgm:prSet/>
      <dgm:spPr/>
      <dgm:t>
        <a:bodyPr/>
        <a:lstStyle/>
        <a:p>
          <a:pPr rtl="1"/>
          <a:endParaRPr lang="ar-SA"/>
        </a:p>
      </dgm:t>
    </dgm:pt>
    <dgm:pt modelId="{7615F353-AA51-438F-9E59-69E98CC0E187}">
      <dgm:prSet phldrT="[Text]"/>
      <dgm:spPr/>
      <dgm:t>
        <a:bodyPr/>
        <a:lstStyle/>
        <a:p>
          <a:pPr rtl="1"/>
          <a:endParaRPr lang="ar-SA" b="1" dirty="0" smtClean="0"/>
        </a:p>
        <a:p>
          <a:pPr rtl="1"/>
          <a:endParaRPr lang="ar-SA" b="1" dirty="0" smtClean="0"/>
        </a:p>
        <a:p>
          <a:pPr rtl="1"/>
          <a:r>
            <a:rPr lang="ar-SA" b="1" dirty="0" smtClean="0"/>
            <a:t>التفويض</a:t>
          </a:r>
          <a:endParaRPr lang="ar-SA" dirty="0"/>
        </a:p>
      </dgm:t>
    </dgm:pt>
    <dgm:pt modelId="{37682314-8913-46AF-870B-D48F8E709713}" type="parTrans" cxnId="{B4D25A5F-0437-49B6-9568-60241E2D0C48}">
      <dgm:prSet/>
      <dgm:spPr/>
      <dgm:t>
        <a:bodyPr/>
        <a:lstStyle/>
        <a:p>
          <a:pPr rtl="1"/>
          <a:endParaRPr lang="ar-SA"/>
        </a:p>
      </dgm:t>
    </dgm:pt>
    <dgm:pt modelId="{7EED034F-B3E5-403E-B48C-8FDD9644EC50}" type="sibTrans" cxnId="{B4D25A5F-0437-49B6-9568-60241E2D0C48}">
      <dgm:prSet/>
      <dgm:spPr/>
      <dgm:t>
        <a:bodyPr/>
        <a:lstStyle/>
        <a:p>
          <a:pPr rtl="1"/>
          <a:endParaRPr lang="ar-SA"/>
        </a:p>
      </dgm:t>
    </dgm:pt>
    <dgm:pt modelId="{872A22F8-51C3-4DE9-BD29-6AC435F25008}">
      <dgm:prSet phldrT="[Text]"/>
      <dgm:spPr/>
      <dgm:t>
        <a:bodyPr/>
        <a:lstStyle/>
        <a:p>
          <a:pPr rtl="1"/>
          <a:endParaRPr lang="ar-SA" b="1" dirty="0" smtClean="0"/>
        </a:p>
        <a:p>
          <a:pPr rtl="1"/>
          <a:endParaRPr lang="ar-SA" b="1" dirty="0" smtClean="0"/>
        </a:p>
        <a:p>
          <a:pPr rtl="1"/>
          <a:r>
            <a:rPr lang="ar-SA" b="1" dirty="0" smtClean="0"/>
            <a:t>التخلص من السلطة </a:t>
          </a:r>
          <a:endParaRPr lang="ar-SA" dirty="0"/>
        </a:p>
      </dgm:t>
    </dgm:pt>
    <dgm:pt modelId="{C1881F29-3E09-46D8-8130-55D0A000FBFA}" type="parTrans" cxnId="{1EC7BC29-65E6-44BE-87D7-6DE3B0E9DAA4}">
      <dgm:prSet/>
      <dgm:spPr/>
      <dgm:t>
        <a:bodyPr/>
        <a:lstStyle/>
        <a:p>
          <a:pPr rtl="1"/>
          <a:endParaRPr lang="ar-SA"/>
        </a:p>
      </dgm:t>
    </dgm:pt>
    <dgm:pt modelId="{0F2DEA27-5F7A-4892-9D35-461A5C086191}" type="sibTrans" cxnId="{1EC7BC29-65E6-44BE-87D7-6DE3B0E9DAA4}">
      <dgm:prSet/>
      <dgm:spPr/>
      <dgm:t>
        <a:bodyPr/>
        <a:lstStyle/>
        <a:p>
          <a:pPr rtl="1"/>
          <a:endParaRPr lang="ar-SA"/>
        </a:p>
      </dgm:t>
    </dgm:pt>
    <dgm:pt modelId="{B297CC52-9075-4E91-B0C8-0964C0D6EC73}">
      <dgm:prSet/>
      <dgm:spPr/>
      <dgm:t>
        <a:bodyPr/>
        <a:lstStyle/>
        <a:p>
          <a:pPr rtl="1"/>
          <a:endParaRPr lang="ar-SA" b="1" dirty="0" smtClean="0"/>
        </a:p>
        <a:p>
          <a:pPr rtl="1"/>
          <a:endParaRPr lang="ar-SA" b="1" dirty="0" smtClean="0"/>
        </a:p>
        <a:p>
          <a:pPr rtl="1"/>
          <a:r>
            <a:rPr lang="ar-SA" b="1" dirty="0" smtClean="0"/>
            <a:t>الخصخصة</a:t>
          </a:r>
          <a:endParaRPr lang="ar-SA" b="1" dirty="0"/>
        </a:p>
      </dgm:t>
    </dgm:pt>
    <dgm:pt modelId="{B53BC9AC-3D36-410A-AD09-3D8FCF53915F}" type="parTrans" cxnId="{9651B785-4A68-4682-90EA-E6B4E7467E11}">
      <dgm:prSet/>
      <dgm:spPr/>
      <dgm:t>
        <a:bodyPr/>
        <a:lstStyle/>
        <a:p>
          <a:pPr rtl="1"/>
          <a:endParaRPr lang="ar-SA"/>
        </a:p>
      </dgm:t>
    </dgm:pt>
    <dgm:pt modelId="{CC287CAC-98B0-4FF5-80E7-01F690A32989}" type="sibTrans" cxnId="{9651B785-4A68-4682-90EA-E6B4E7467E11}">
      <dgm:prSet/>
      <dgm:spPr/>
      <dgm:t>
        <a:bodyPr/>
        <a:lstStyle/>
        <a:p>
          <a:pPr rtl="1"/>
          <a:endParaRPr lang="ar-SA"/>
        </a:p>
      </dgm:t>
    </dgm:pt>
    <dgm:pt modelId="{050D9AF8-D900-40CB-B74E-A48C2AF785E4}" type="pres">
      <dgm:prSet presAssocID="{A7F879F3-6149-4DB7-8037-7F52CF37F56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6FB65C-1B7C-4FD8-A954-FCF1C9FEDA79}" type="pres">
      <dgm:prSet presAssocID="{A7F879F3-6149-4DB7-8037-7F52CF37F56A}" presName="bkgdShp" presStyleLbl="alignAccFollowNode1" presStyleIdx="0" presStyleCnt="1"/>
      <dgm:spPr/>
    </dgm:pt>
    <dgm:pt modelId="{2132ED85-2DC9-4B23-840E-992B769411B7}" type="pres">
      <dgm:prSet presAssocID="{A7F879F3-6149-4DB7-8037-7F52CF37F56A}" presName="linComp" presStyleCnt="0"/>
      <dgm:spPr/>
    </dgm:pt>
    <dgm:pt modelId="{4C58F400-E2C8-45BF-AC99-F9C1E9F694B6}" type="pres">
      <dgm:prSet presAssocID="{AB4D096B-BB52-4514-B935-9A5F6855916D}" presName="compNode" presStyleCnt="0"/>
      <dgm:spPr/>
    </dgm:pt>
    <dgm:pt modelId="{0C4DA99A-E246-4330-8875-7E677F314C75}" type="pres">
      <dgm:prSet presAssocID="{AB4D096B-BB52-4514-B935-9A5F685591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4C0D64-9537-4FB3-8BF1-01107B1E9616}" type="pres">
      <dgm:prSet presAssocID="{AB4D096B-BB52-4514-B935-9A5F6855916D}" presName="invisiNode" presStyleLbl="node1" presStyleIdx="0" presStyleCnt="4"/>
      <dgm:spPr/>
    </dgm:pt>
    <dgm:pt modelId="{FFA63A82-D614-4C66-B291-A107E8F39702}" type="pres">
      <dgm:prSet presAssocID="{AB4D096B-BB52-4514-B935-9A5F6855916D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A85E36-FFF4-4B59-9D2B-5D4E0376FB15}" type="pres">
      <dgm:prSet presAssocID="{678311CA-5595-4DF5-9D63-F295E19914D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0D3F0B2-F154-4FD6-A392-E04E02EECB95}" type="pres">
      <dgm:prSet presAssocID="{7615F353-AA51-438F-9E59-69E98CC0E187}" presName="compNode" presStyleCnt="0"/>
      <dgm:spPr/>
    </dgm:pt>
    <dgm:pt modelId="{B1CDDE21-0925-4703-B2DB-1E5D7C895446}" type="pres">
      <dgm:prSet presAssocID="{7615F353-AA51-438F-9E59-69E98CC0E1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28E52D-40B3-4F17-9350-5C53B38B7E31}" type="pres">
      <dgm:prSet presAssocID="{7615F353-AA51-438F-9E59-69E98CC0E187}" presName="invisiNode" presStyleLbl="node1" presStyleIdx="1" presStyleCnt="4"/>
      <dgm:spPr/>
    </dgm:pt>
    <dgm:pt modelId="{F1DCDE62-EA17-4D77-9A84-6DE8207056B9}" type="pres">
      <dgm:prSet presAssocID="{7615F353-AA51-438F-9E59-69E98CC0E18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4224B0-FD8F-4641-8C5F-79716D089800}" type="pres">
      <dgm:prSet presAssocID="{7EED034F-B3E5-403E-B48C-8FDD9644EC5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04C18397-D973-4447-B553-A97DA0ABE13E}" type="pres">
      <dgm:prSet presAssocID="{872A22F8-51C3-4DE9-BD29-6AC435F25008}" presName="compNode" presStyleCnt="0"/>
      <dgm:spPr/>
    </dgm:pt>
    <dgm:pt modelId="{19672063-853E-4E72-97BE-1962DC385380}" type="pres">
      <dgm:prSet presAssocID="{872A22F8-51C3-4DE9-BD29-6AC435F250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76EF67-039B-4742-B7A1-D81FFA7F3833}" type="pres">
      <dgm:prSet presAssocID="{872A22F8-51C3-4DE9-BD29-6AC435F25008}" presName="invisiNode" presStyleLbl="node1" presStyleIdx="2" presStyleCnt="4"/>
      <dgm:spPr/>
    </dgm:pt>
    <dgm:pt modelId="{8F012B52-D1DF-498F-AC5B-D9208520AF63}" type="pres">
      <dgm:prSet presAssocID="{872A22F8-51C3-4DE9-BD29-6AC435F2500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9309CF2-A4A1-4EBF-A62D-0D684D57C807}" type="pres">
      <dgm:prSet presAssocID="{0F2DEA27-5F7A-4892-9D35-461A5C08619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DDC04D7-4144-4B80-B50E-F564AE4C9B67}" type="pres">
      <dgm:prSet presAssocID="{B297CC52-9075-4E91-B0C8-0964C0D6EC73}" presName="compNode" presStyleCnt="0"/>
      <dgm:spPr/>
    </dgm:pt>
    <dgm:pt modelId="{6BB887C1-2D1B-4174-9155-AD2CFC2EA9D7}" type="pres">
      <dgm:prSet presAssocID="{B297CC52-9075-4E91-B0C8-0964C0D6EC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25C3FF-7383-459A-AD80-E52E368424F6}" type="pres">
      <dgm:prSet presAssocID="{B297CC52-9075-4E91-B0C8-0964C0D6EC73}" presName="invisiNode" presStyleLbl="node1" presStyleIdx="3" presStyleCnt="4"/>
      <dgm:spPr/>
    </dgm:pt>
    <dgm:pt modelId="{BE12090E-7E40-4DCF-A987-D2CF3C6ABAF5}" type="pres">
      <dgm:prSet presAssocID="{B297CC52-9075-4E91-B0C8-0964C0D6EC7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651B785-4A68-4682-90EA-E6B4E7467E11}" srcId="{A7F879F3-6149-4DB7-8037-7F52CF37F56A}" destId="{B297CC52-9075-4E91-B0C8-0964C0D6EC73}" srcOrd="3" destOrd="0" parTransId="{B53BC9AC-3D36-410A-AD09-3D8FCF53915F}" sibTransId="{CC287CAC-98B0-4FF5-80E7-01F690A32989}"/>
    <dgm:cxn modelId="{398C65B4-95E2-4F35-91CF-07C72D9D1641}" srcId="{A7F879F3-6149-4DB7-8037-7F52CF37F56A}" destId="{AB4D096B-BB52-4514-B935-9A5F6855916D}" srcOrd="0" destOrd="0" parTransId="{9E68AB71-787B-49CC-9BED-DA5C4B65D6D7}" sibTransId="{678311CA-5595-4DF5-9D63-F295E19914DE}"/>
    <dgm:cxn modelId="{5F45F5D9-8216-43EE-A09D-594F47674037}" type="presOf" srcId="{0F2DEA27-5F7A-4892-9D35-461A5C086191}" destId="{99309CF2-A4A1-4EBF-A62D-0D684D57C807}" srcOrd="0" destOrd="0" presId="urn:microsoft.com/office/officeart/2005/8/layout/pList2#1"/>
    <dgm:cxn modelId="{52BE2180-FEE7-4EF9-91D3-B2B8F4639DBC}" type="presOf" srcId="{678311CA-5595-4DF5-9D63-F295E19914DE}" destId="{20A85E36-FFF4-4B59-9D2B-5D4E0376FB15}" srcOrd="0" destOrd="0" presId="urn:microsoft.com/office/officeart/2005/8/layout/pList2#1"/>
    <dgm:cxn modelId="{1EC7BC29-65E6-44BE-87D7-6DE3B0E9DAA4}" srcId="{A7F879F3-6149-4DB7-8037-7F52CF37F56A}" destId="{872A22F8-51C3-4DE9-BD29-6AC435F25008}" srcOrd="2" destOrd="0" parTransId="{C1881F29-3E09-46D8-8130-55D0A000FBFA}" sibTransId="{0F2DEA27-5F7A-4892-9D35-461A5C086191}"/>
    <dgm:cxn modelId="{469C8E98-A52D-41DA-9081-D6913D616383}" type="presOf" srcId="{B297CC52-9075-4E91-B0C8-0964C0D6EC73}" destId="{6BB887C1-2D1B-4174-9155-AD2CFC2EA9D7}" srcOrd="0" destOrd="0" presId="urn:microsoft.com/office/officeart/2005/8/layout/pList2#1"/>
    <dgm:cxn modelId="{DEEE2342-4F25-40EF-B47C-11ED1B09D682}" type="presOf" srcId="{7615F353-AA51-438F-9E59-69E98CC0E187}" destId="{B1CDDE21-0925-4703-B2DB-1E5D7C895446}" srcOrd="0" destOrd="0" presId="urn:microsoft.com/office/officeart/2005/8/layout/pList2#1"/>
    <dgm:cxn modelId="{B4D25A5F-0437-49B6-9568-60241E2D0C48}" srcId="{A7F879F3-6149-4DB7-8037-7F52CF37F56A}" destId="{7615F353-AA51-438F-9E59-69E98CC0E187}" srcOrd="1" destOrd="0" parTransId="{37682314-8913-46AF-870B-D48F8E709713}" sibTransId="{7EED034F-B3E5-403E-B48C-8FDD9644EC50}"/>
    <dgm:cxn modelId="{DD02D19D-3FE3-4A94-9CF0-9CA488E86BCB}" type="presOf" srcId="{A7F879F3-6149-4DB7-8037-7F52CF37F56A}" destId="{050D9AF8-D900-40CB-B74E-A48C2AF785E4}" srcOrd="0" destOrd="0" presId="urn:microsoft.com/office/officeart/2005/8/layout/pList2#1"/>
    <dgm:cxn modelId="{B48317E3-984D-445C-A6D3-6C0834950E46}" type="presOf" srcId="{7EED034F-B3E5-403E-B48C-8FDD9644EC50}" destId="{F44224B0-FD8F-4641-8C5F-79716D089800}" srcOrd="0" destOrd="0" presId="urn:microsoft.com/office/officeart/2005/8/layout/pList2#1"/>
    <dgm:cxn modelId="{E2D20FA1-CE7D-428A-8442-C8F34F5A64E5}" type="presOf" srcId="{872A22F8-51C3-4DE9-BD29-6AC435F25008}" destId="{19672063-853E-4E72-97BE-1962DC385380}" srcOrd="0" destOrd="0" presId="urn:microsoft.com/office/officeart/2005/8/layout/pList2#1"/>
    <dgm:cxn modelId="{FDE627A1-2D01-49D7-AA8F-F089901E0366}" type="presOf" srcId="{AB4D096B-BB52-4514-B935-9A5F6855916D}" destId="{0C4DA99A-E246-4330-8875-7E677F314C75}" srcOrd="0" destOrd="0" presId="urn:microsoft.com/office/officeart/2005/8/layout/pList2#1"/>
    <dgm:cxn modelId="{BD1A4305-D694-4CF7-86AB-1E714E9D4F3D}" type="presParOf" srcId="{050D9AF8-D900-40CB-B74E-A48C2AF785E4}" destId="{A26FB65C-1B7C-4FD8-A954-FCF1C9FEDA79}" srcOrd="0" destOrd="0" presId="urn:microsoft.com/office/officeart/2005/8/layout/pList2#1"/>
    <dgm:cxn modelId="{D76EB477-4A8F-48D3-BB5A-2EFC260BACF0}" type="presParOf" srcId="{050D9AF8-D900-40CB-B74E-A48C2AF785E4}" destId="{2132ED85-2DC9-4B23-840E-992B769411B7}" srcOrd="1" destOrd="0" presId="urn:microsoft.com/office/officeart/2005/8/layout/pList2#1"/>
    <dgm:cxn modelId="{11808A54-A463-45E2-93CF-F902EE67604D}" type="presParOf" srcId="{2132ED85-2DC9-4B23-840E-992B769411B7}" destId="{4C58F400-E2C8-45BF-AC99-F9C1E9F694B6}" srcOrd="0" destOrd="0" presId="urn:microsoft.com/office/officeart/2005/8/layout/pList2#1"/>
    <dgm:cxn modelId="{A0E1552E-E024-4414-9E54-BF0B56CED4F0}" type="presParOf" srcId="{4C58F400-E2C8-45BF-AC99-F9C1E9F694B6}" destId="{0C4DA99A-E246-4330-8875-7E677F314C75}" srcOrd="0" destOrd="0" presId="urn:microsoft.com/office/officeart/2005/8/layout/pList2#1"/>
    <dgm:cxn modelId="{8E2D719A-78DD-4693-83B3-42DC84D507CD}" type="presParOf" srcId="{4C58F400-E2C8-45BF-AC99-F9C1E9F694B6}" destId="{FC4C0D64-9537-4FB3-8BF1-01107B1E9616}" srcOrd="1" destOrd="0" presId="urn:microsoft.com/office/officeart/2005/8/layout/pList2#1"/>
    <dgm:cxn modelId="{1EA6A15B-51AC-4305-8F7D-262B1B0D6DA7}" type="presParOf" srcId="{4C58F400-E2C8-45BF-AC99-F9C1E9F694B6}" destId="{FFA63A82-D614-4C66-B291-A107E8F39702}" srcOrd="2" destOrd="0" presId="urn:microsoft.com/office/officeart/2005/8/layout/pList2#1"/>
    <dgm:cxn modelId="{693E1943-8058-4A11-9FDD-0F35CED77085}" type="presParOf" srcId="{2132ED85-2DC9-4B23-840E-992B769411B7}" destId="{20A85E36-FFF4-4B59-9D2B-5D4E0376FB15}" srcOrd="1" destOrd="0" presId="urn:microsoft.com/office/officeart/2005/8/layout/pList2#1"/>
    <dgm:cxn modelId="{98C44DEB-93FF-47E8-B3F4-C18ACCB80CBB}" type="presParOf" srcId="{2132ED85-2DC9-4B23-840E-992B769411B7}" destId="{90D3F0B2-F154-4FD6-A392-E04E02EECB95}" srcOrd="2" destOrd="0" presId="urn:microsoft.com/office/officeart/2005/8/layout/pList2#1"/>
    <dgm:cxn modelId="{A9D10C77-0331-4128-A6F3-C6AB8ADCBBF4}" type="presParOf" srcId="{90D3F0B2-F154-4FD6-A392-E04E02EECB95}" destId="{B1CDDE21-0925-4703-B2DB-1E5D7C895446}" srcOrd="0" destOrd="0" presId="urn:microsoft.com/office/officeart/2005/8/layout/pList2#1"/>
    <dgm:cxn modelId="{56AF75C3-8900-4DB8-A674-171B04345458}" type="presParOf" srcId="{90D3F0B2-F154-4FD6-A392-E04E02EECB95}" destId="{F028E52D-40B3-4F17-9350-5C53B38B7E31}" srcOrd="1" destOrd="0" presId="urn:microsoft.com/office/officeart/2005/8/layout/pList2#1"/>
    <dgm:cxn modelId="{750D28B3-DF60-402D-B8BA-F437790B15D9}" type="presParOf" srcId="{90D3F0B2-F154-4FD6-A392-E04E02EECB95}" destId="{F1DCDE62-EA17-4D77-9A84-6DE8207056B9}" srcOrd="2" destOrd="0" presId="urn:microsoft.com/office/officeart/2005/8/layout/pList2#1"/>
    <dgm:cxn modelId="{D91003CC-22A5-424F-84B8-9FE1662B2F81}" type="presParOf" srcId="{2132ED85-2DC9-4B23-840E-992B769411B7}" destId="{F44224B0-FD8F-4641-8C5F-79716D089800}" srcOrd="3" destOrd="0" presId="urn:microsoft.com/office/officeart/2005/8/layout/pList2#1"/>
    <dgm:cxn modelId="{9DB9FD3F-1054-4D0C-AB2B-58E684F666D5}" type="presParOf" srcId="{2132ED85-2DC9-4B23-840E-992B769411B7}" destId="{04C18397-D973-4447-B553-A97DA0ABE13E}" srcOrd="4" destOrd="0" presId="urn:microsoft.com/office/officeart/2005/8/layout/pList2#1"/>
    <dgm:cxn modelId="{30E8EA43-A055-447A-812A-66F220C5968F}" type="presParOf" srcId="{04C18397-D973-4447-B553-A97DA0ABE13E}" destId="{19672063-853E-4E72-97BE-1962DC385380}" srcOrd="0" destOrd="0" presId="urn:microsoft.com/office/officeart/2005/8/layout/pList2#1"/>
    <dgm:cxn modelId="{07423421-0D12-4C2F-8CB9-DA72984E5229}" type="presParOf" srcId="{04C18397-D973-4447-B553-A97DA0ABE13E}" destId="{E976EF67-039B-4742-B7A1-D81FFA7F3833}" srcOrd="1" destOrd="0" presId="urn:microsoft.com/office/officeart/2005/8/layout/pList2#1"/>
    <dgm:cxn modelId="{BC07C16E-2E20-4B56-9474-55D9D450D2BC}" type="presParOf" srcId="{04C18397-D973-4447-B553-A97DA0ABE13E}" destId="{8F012B52-D1DF-498F-AC5B-D9208520AF63}" srcOrd="2" destOrd="0" presId="urn:microsoft.com/office/officeart/2005/8/layout/pList2#1"/>
    <dgm:cxn modelId="{CE5A03CA-ACAE-47B0-9187-12FD3F4AA5F7}" type="presParOf" srcId="{2132ED85-2DC9-4B23-840E-992B769411B7}" destId="{99309CF2-A4A1-4EBF-A62D-0D684D57C807}" srcOrd="5" destOrd="0" presId="urn:microsoft.com/office/officeart/2005/8/layout/pList2#1"/>
    <dgm:cxn modelId="{D170C770-8CE8-493E-B90D-815B377ED7C8}" type="presParOf" srcId="{2132ED85-2DC9-4B23-840E-992B769411B7}" destId="{9DDC04D7-4144-4B80-B50E-F564AE4C9B67}" srcOrd="6" destOrd="0" presId="urn:microsoft.com/office/officeart/2005/8/layout/pList2#1"/>
    <dgm:cxn modelId="{F07CCD66-CD2D-4E46-A72D-60BD65D9D556}" type="presParOf" srcId="{9DDC04D7-4144-4B80-B50E-F564AE4C9B67}" destId="{6BB887C1-2D1B-4174-9155-AD2CFC2EA9D7}" srcOrd="0" destOrd="0" presId="urn:microsoft.com/office/officeart/2005/8/layout/pList2#1"/>
    <dgm:cxn modelId="{121F261D-43E8-46C7-AAC2-F63F8128034D}" type="presParOf" srcId="{9DDC04D7-4144-4B80-B50E-F564AE4C9B67}" destId="{E725C3FF-7383-459A-AD80-E52E368424F6}" srcOrd="1" destOrd="0" presId="urn:microsoft.com/office/officeart/2005/8/layout/pList2#1"/>
    <dgm:cxn modelId="{CFA9BB3B-87CC-4018-91AD-1F59BB8FA5C2}" type="presParOf" srcId="{9DDC04D7-4144-4B80-B50E-F564AE4C9B67}" destId="{BE12090E-7E40-4DCF-A987-D2CF3C6ABAF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E352C-0BA3-4632-B57F-CE00501ECE92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41F3E03E-3377-41B9-983A-910321D70459}">
      <dgm:prSet phldrT="[Text]" custT="1"/>
      <dgm:spPr/>
      <dgm:t>
        <a:bodyPr/>
        <a:lstStyle/>
        <a:p>
          <a:pPr rtl="1"/>
          <a:r>
            <a:rPr lang="ar-SA" sz="4000" dirty="0" smtClean="0"/>
            <a:t>المدرسة</a:t>
          </a:r>
          <a:endParaRPr lang="ar-SA" sz="4000" dirty="0"/>
        </a:p>
      </dgm:t>
    </dgm:pt>
    <dgm:pt modelId="{29F45C7B-9937-467C-B4F5-3673045301EF}" type="parTrans" cxnId="{18533DDC-4D54-4FD0-A5FA-00CEF59A1D2C}">
      <dgm:prSet/>
      <dgm:spPr/>
      <dgm:t>
        <a:bodyPr/>
        <a:lstStyle/>
        <a:p>
          <a:pPr rtl="1"/>
          <a:endParaRPr lang="ar-SA"/>
        </a:p>
      </dgm:t>
    </dgm:pt>
    <dgm:pt modelId="{34F0F9E7-7EFB-4C51-B7CA-F8489331A694}" type="sibTrans" cxnId="{18533DDC-4D54-4FD0-A5FA-00CEF59A1D2C}">
      <dgm:prSet/>
      <dgm:spPr/>
      <dgm:t>
        <a:bodyPr/>
        <a:lstStyle/>
        <a:p>
          <a:pPr rtl="1"/>
          <a:endParaRPr lang="ar-SA"/>
        </a:p>
      </dgm:t>
    </dgm:pt>
    <dgm:pt modelId="{E2403008-3A31-4217-8349-61FBE6CCC464}">
      <dgm:prSet phldrT="[Text]" custT="1"/>
      <dgm:spPr/>
      <dgm:t>
        <a:bodyPr/>
        <a:lstStyle/>
        <a:p>
          <a:pPr rtl="1"/>
          <a:r>
            <a:rPr lang="ar-SA" sz="2000" dirty="0" smtClean="0"/>
            <a:t>المجموعة</a:t>
          </a:r>
          <a:endParaRPr lang="ar-SA" sz="2000" dirty="0"/>
        </a:p>
      </dgm:t>
    </dgm:pt>
    <dgm:pt modelId="{8B2041B6-56E6-4E1F-88AA-9A3BECCC8512}" type="parTrans" cxnId="{D7D0AEDD-7541-419F-8898-2797155C859C}">
      <dgm:prSet/>
      <dgm:spPr/>
      <dgm:t>
        <a:bodyPr/>
        <a:lstStyle/>
        <a:p>
          <a:pPr rtl="1"/>
          <a:endParaRPr lang="ar-SA"/>
        </a:p>
      </dgm:t>
    </dgm:pt>
    <dgm:pt modelId="{E8E6FBD8-A803-4C85-AFBE-DF6563A1FBB2}" type="sibTrans" cxnId="{D7D0AEDD-7541-419F-8898-2797155C859C}">
      <dgm:prSet/>
      <dgm:spPr/>
      <dgm:t>
        <a:bodyPr/>
        <a:lstStyle/>
        <a:p>
          <a:pPr rtl="1"/>
          <a:endParaRPr lang="ar-SA"/>
        </a:p>
      </dgm:t>
    </dgm:pt>
    <dgm:pt modelId="{71CC8D11-A18A-44D2-86D4-2AAC26DF9ACF}">
      <dgm:prSet phldrT="[Text]"/>
      <dgm:spPr/>
      <dgm:t>
        <a:bodyPr/>
        <a:lstStyle/>
        <a:p>
          <a:pPr rtl="1"/>
          <a:r>
            <a:rPr lang="ar-SA" dirty="0" smtClean="0"/>
            <a:t>الفرد</a:t>
          </a:r>
          <a:endParaRPr lang="ar-SA" dirty="0"/>
        </a:p>
      </dgm:t>
    </dgm:pt>
    <dgm:pt modelId="{2CC74298-3816-4449-864D-EBF495DF4D9A}" type="parTrans" cxnId="{65CA8880-4C65-4210-84F1-72A604A50457}">
      <dgm:prSet/>
      <dgm:spPr/>
      <dgm:t>
        <a:bodyPr/>
        <a:lstStyle/>
        <a:p>
          <a:pPr rtl="1"/>
          <a:endParaRPr lang="ar-SA"/>
        </a:p>
      </dgm:t>
    </dgm:pt>
    <dgm:pt modelId="{320E3C7A-9EFE-42DB-A553-425750EF2E97}" type="sibTrans" cxnId="{65CA8880-4C65-4210-84F1-72A604A50457}">
      <dgm:prSet/>
      <dgm:spPr/>
      <dgm:t>
        <a:bodyPr/>
        <a:lstStyle/>
        <a:p>
          <a:pPr rtl="1"/>
          <a:endParaRPr lang="ar-SA"/>
        </a:p>
      </dgm:t>
    </dgm:pt>
    <dgm:pt modelId="{C83EF6D4-C132-4807-9AFB-B035FA33941A}" type="pres">
      <dgm:prSet presAssocID="{CEFE352C-0BA3-4632-B57F-CE00501ECE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0A4E40-9A53-4FEC-8731-EE18F5606A49}" type="pres">
      <dgm:prSet presAssocID="{41F3E03E-3377-41B9-983A-910321D704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7695EF-8B0F-4C14-8DAB-C8095827D17A}" type="pres">
      <dgm:prSet presAssocID="{41F3E03E-3377-41B9-983A-910321D70459}" presName="gear1src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9B4975F-7434-4952-8C04-A205D5664A7B}" type="pres">
      <dgm:prSet presAssocID="{41F3E03E-3377-41B9-983A-910321D70459}" presName="gear1dst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A19942AD-70D7-4337-9A23-F8DC78F93F9E}" type="pres">
      <dgm:prSet presAssocID="{E2403008-3A31-4217-8349-61FBE6CCC464}" presName="gear2" presStyleLbl="node1" presStyleIdx="1" presStyleCnt="3" custLinFactNeighborX="-500" custLinFactNeighborY="80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931FE5-4463-468D-8B96-58AD558CB392}" type="pres">
      <dgm:prSet presAssocID="{E2403008-3A31-4217-8349-61FBE6CCC464}" presName="gear2src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2F33F8B4-80E4-41EB-9818-02E47A9D271E}" type="pres">
      <dgm:prSet presAssocID="{E2403008-3A31-4217-8349-61FBE6CCC464}" presName="gear2dst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A599D436-BF01-4C0B-BBAB-2390EED69733}" type="pres">
      <dgm:prSet presAssocID="{71CC8D11-A18A-44D2-86D4-2AAC26DF9ACF}" presName="gear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FA294AB6-8DE8-4A47-8885-CD2B576ED837}" type="pres">
      <dgm:prSet presAssocID="{71CC8D11-A18A-44D2-86D4-2AAC26DF9AC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FECC9A-6627-4A2A-B1DA-6A3BB422E41B}" type="pres">
      <dgm:prSet presAssocID="{71CC8D11-A18A-44D2-86D4-2AAC26DF9ACF}" presName="gear3src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C7D8ADBE-5012-48D5-A811-470288F0079B}" type="pres">
      <dgm:prSet presAssocID="{71CC8D11-A18A-44D2-86D4-2AAC26DF9ACF}" presName="gear3dst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97DAACFF-3A3C-49E4-9CE8-69F4B13FFA96}" type="pres">
      <dgm:prSet presAssocID="{34F0F9E7-7EFB-4C51-B7CA-F8489331A694}" presName="connector1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9521989-54DB-4269-B459-881BD30BBBAB}" type="pres">
      <dgm:prSet presAssocID="{E8E6FBD8-A803-4C85-AFBE-DF6563A1FBB2}" presName="connector2" presStyleLbl="sibTrans2D1" presStyleIdx="1" presStyleCnt="3" custLinFactNeighborX="-618" custLinFactNeighborY="1167"/>
      <dgm:spPr/>
      <dgm:t>
        <a:bodyPr/>
        <a:lstStyle/>
        <a:p>
          <a:pPr rtl="1"/>
          <a:endParaRPr lang="ar-SA"/>
        </a:p>
      </dgm:t>
    </dgm:pt>
    <dgm:pt modelId="{25C0BCD5-4FA3-4AEB-9AB0-F0E51D87E014}" type="pres">
      <dgm:prSet presAssocID="{320E3C7A-9EFE-42DB-A553-425750EF2E97}" presName="connector3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90D8A8A4-8376-42DB-9623-48E8040C4F27}" type="presOf" srcId="{71CC8D11-A18A-44D2-86D4-2AAC26DF9ACF}" destId="{A599D436-BF01-4C0B-BBAB-2390EED69733}" srcOrd="0" destOrd="0" presId="urn:microsoft.com/office/officeart/2005/8/layout/gear1"/>
    <dgm:cxn modelId="{91288A92-79BF-488D-8C51-9D4490463297}" type="presOf" srcId="{34F0F9E7-7EFB-4C51-B7CA-F8489331A694}" destId="{97DAACFF-3A3C-49E4-9CE8-69F4B13FFA96}" srcOrd="0" destOrd="0" presId="urn:microsoft.com/office/officeart/2005/8/layout/gear1"/>
    <dgm:cxn modelId="{8F876EB3-F362-4956-B7B0-1F2A42BF4E4C}" type="presOf" srcId="{CEFE352C-0BA3-4632-B57F-CE00501ECE92}" destId="{C83EF6D4-C132-4807-9AFB-B035FA33941A}" srcOrd="0" destOrd="0" presId="urn:microsoft.com/office/officeart/2005/8/layout/gear1"/>
    <dgm:cxn modelId="{99D0B834-5D5C-4DC5-B43B-78BE24902FDD}" type="presOf" srcId="{E2403008-3A31-4217-8349-61FBE6CCC464}" destId="{A19942AD-70D7-4337-9A23-F8DC78F93F9E}" srcOrd="0" destOrd="0" presId="urn:microsoft.com/office/officeart/2005/8/layout/gear1"/>
    <dgm:cxn modelId="{A449DB88-DE60-49FE-98DB-71323A8FE8C0}" type="presOf" srcId="{41F3E03E-3377-41B9-983A-910321D70459}" destId="{09B4975F-7434-4952-8C04-A205D5664A7B}" srcOrd="2" destOrd="0" presId="urn:microsoft.com/office/officeart/2005/8/layout/gear1"/>
    <dgm:cxn modelId="{9204C6CE-B43B-44C1-95E1-6E32A5797B3B}" type="presOf" srcId="{71CC8D11-A18A-44D2-86D4-2AAC26DF9ACF}" destId="{75FECC9A-6627-4A2A-B1DA-6A3BB422E41B}" srcOrd="2" destOrd="0" presId="urn:microsoft.com/office/officeart/2005/8/layout/gear1"/>
    <dgm:cxn modelId="{E12029D9-A0B3-4604-BAC5-30FFEB6DC6FD}" type="presOf" srcId="{41F3E03E-3377-41B9-983A-910321D70459}" destId="{310A4E40-9A53-4FEC-8731-EE18F5606A49}" srcOrd="0" destOrd="0" presId="urn:microsoft.com/office/officeart/2005/8/layout/gear1"/>
    <dgm:cxn modelId="{951ADBDC-C550-4FC3-A8DF-81804E7AB657}" type="presOf" srcId="{71CC8D11-A18A-44D2-86D4-2AAC26DF9ACF}" destId="{FA294AB6-8DE8-4A47-8885-CD2B576ED837}" srcOrd="1" destOrd="0" presId="urn:microsoft.com/office/officeart/2005/8/layout/gear1"/>
    <dgm:cxn modelId="{D7D0AEDD-7541-419F-8898-2797155C859C}" srcId="{CEFE352C-0BA3-4632-B57F-CE00501ECE92}" destId="{E2403008-3A31-4217-8349-61FBE6CCC464}" srcOrd="1" destOrd="0" parTransId="{8B2041B6-56E6-4E1F-88AA-9A3BECCC8512}" sibTransId="{E8E6FBD8-A803-4C85-AFBE-DF6563A1FBB2}"/>
    <dgm:cxn modelId="{18533DDC-4D54-4FD0-A5FA-00CEF59A1D2C}" srcId="{CEFE352C-0BA3-4632-B57F-CE00501ECE92}" destId="{41F3E03E-3377-41B9-983A-910321D70459}" srcOrd="0" destOrd="0" parTransId="{29F45C7B-9937-467C-B4F5-3673045301EF}" sibTransId="{34F0F9E7-7EFB-4C51-B7CA-F8489331A694}"/>
    <dgm:cxn modelId="{5EDB617A-A4F0-4235-B713-3B512EDBE0D4}" type="presOf" srcId="{E2403008-3A31-4217-8349-61FBE6CCC464}" destId="{7F931FE5-4463-468D-8B96-58AD558CB392}" srcOrd="1" destOrd="0" presId="urn:microsoft.com/office/officeart/2005/8/layout/gear1"/>
    <dgm:cxn modelId="{C0B51D2A-AEEE-4DE5-B7A9-092D3EC8D291}" type="presOf" srcId="{320E3C7A-9EFE-42DB-A553-425750EF2E97}" destId="{25C0BCD5-4FA3-4AEB-9AB0-F0E51D87E014}" srcOrd="0" destOrd="0" presId="urn:microsoft.com/office/officeart/2005/8/layout/gear1"/>
    <dgm:cxn modelId="{8B254105-A8E5-477C-9ABD-C984A81C5959}" type="presOf" srcId="{71CC8D11-A18A-44D2-86D4-2AAC26DF9ACF}" destId="{C7D8ADBE-5012-48D5-A811-470288F0079B}" srcOrd="3" destOrd="0" presId="urn:microsoft.com/office/officeart/2005/8/layout/gear1"/>
    <dgm:cxn modelId="{CB917998-11E6-4E58-934F-CEDE2F4CE58A}" type="presOf" srcId="{41F3E03E-3377-41B9-983A-910321D70459}" destId="{0A7695EF-8B0F-4C14-8DAB-C8095827D17A}" srcOrd="1" destOrd="0" presId="urn:microsoft.com/office/officeart/2005/8/layout/gear1"/>
    <dgm:cxn modelId="{65CA8880-4C65-4210-84F1-72A604A50457}" srcId="{CEFE352C-0BA3-4632-B57F-CE00501ECE92}" destId="{71CC8D11-A18A-44D2-86D4-2AAC26DF9ACF}" srcOrd="2" destOrd="0" parTransId="{2CC74298-3816-4449-864D-EBF495DF4D9A}" sibTransId="{320E3C7A-9EFE-42DB-A553-425750EF2E97}"/>
    <dgm:cxn modelId="{18156148-D52A-4B20-AE5C-3461FD359587}" type="presOf" srcId="{E2403008-3A31-4217-8349-61FBE6CCC464}" destId="{2F33F8B4-80E4-41EB-9818-02E47A9D271E}" srcOrd="2" destOrd="0" presId="urn:microsoft.com/office/officeart/2005/8/layout/gear1"/>
    <dgm:cxn modelId="{F60F5645-C724-4DCE-A404-CAE51177ADB4}" type="presOf" srcId="{E8E6FBD8-A803-4C85-AFBE-DF6563A1FBB2}" destId="{69521989-54DB-4269-B459-881BD30BBBAB}" srcOrd="0" destOrd="0" presId="urn:microsoft.com/office/officeart/2005/8/layout/gear1"/>
    <dgm:cxn modelId="{EE4C1202-8EFB-4819-9095-C3B473E68137}" type="presParOf" srcId="{C83EF6D4-C132-4807-9AFB-B035FA33941A}" destId="{310A4E40-9A53-4FEC-8731-EE18F5606A49}" srcOrd="0" destOrd="0" presId="urn:microsoft.com/office/officeart/2005/8/layout/gear1"/>
    <dgm:cxn modelId="{176E0A8B-FA37-4C63-A227-D93EA5801282}" type="presParOf" srcId="{C83EF6D4-C132-4807-9AFB-B035FA33941A}" destId="{0A7695EF-8B0F-4C14-8DAB-C8095827D17A}" srcOrd="1" destOrd="0" presId="urn:microsoft.com/office/officeart/2005/8/layout/gear1"/>
    <dgm:cxn modelId="{0B444E57-01C9-459E-B450-4D91897CCAC7}" type="presParOf" srcId="{C83EF6D4-C132-4807-9AFB-B035FA33941A}" destId="{09B4975F-7434-4952-8C04-A205D5664A7B}" srcOrd="2" destOrd="0" presId="urn:microsoft.com/office/officeart/2005/8/layout/gear1"/>
    <dgm:cxn modelId="{EA94A158-7CC2-4EC0-99C4-1388E9E605F5}" type="presParOf" srcId="{C83EF6D4-C132-4807-9AFB-B035FA33941A}" destId="{A19942AD-70D7-4337-9A23-F8DC78F93F9E}" srcOrd="3" destOrd="0" presId="urn:microsoft.com/office/officeart/2005/8/layout/gear1"/>
    <dgm:cxn modelId="{16BAC06D-F667-47F9-8BE2-9A75FDE6ECBD}" type="presParOf" srcId="{C83EF6D4-C132-4807-9AFB-B035FA33941A}" destId="{7F931FE5-4463-468D-8B96-58AD558CB392}" srcOrd="4" destOrd="0" presId="urn:microsoft.com/office/officeart/2005/8/layout/gear1"/>
    <dgm:cxn modelId="{C5487EF1-4E59-4858-B670-53A09207E72F}" type="presParOf" srcId="{C83EF6D4-C132-4807-9AFB-B035FA33941A}" destId="{2F33F8B4-80E4-41EB-9818-02E47A9D271E}" srcOrd="5" destOrd="0" presId="urn:microsoft.com/office/officeart/2005/8/layout/gear1"/>
    <dgm:cxn modelId="{7280BAC9-26B2-4D2C-B4A9-050A3381049A}" type="presParOf" srcId="{C83EF6D4-C132-4807-9AFB-B035FA33941A}" destId="{A599D436-BF01-4C0B-BBAB-2390EED69733}" srcOrd="6" destOrd="0" presId="urn:microsoft.com/office/officeart/2005/8/layout/gear1"/>
    <dgm:cxn modelId="{37B3EAE0-3360-4B20-B610-7A85E63DBC3C}" type="presParOf" srcId="{C83EF6D4-C132-4807-9AFB-B035FA33941A}" destId="{FA294AB6-8DE8-4A47-8885-CD2B576ED837}" srcOrd="7" destOrd="0" presId="urn:microsoft.com/office/officeart/2005/8/layout/gear1"/>
    <dgm:cxn modelId="{0DC29150-5864-4EFC-8061-39B43F4B04A9}" type="presParOf" srcId="{C83EF6D4-C132-4807-9AFB-B035FA33941A}" destId="{75FECC9A-6627-4A2A-B1DA-6A3BB422E41B}" srcOrd="8" destOrd="0" presId="urn:microsoft.com/office/officeart/2005/8/layout/gear1"/>
    <dgm:cxn modelId="{33C5CC75-D0A0-4C06-A278-37424326698F}" type="presParOf" srcId="{C83EF6D4-C132-4807-9AFB-B035FA33941A}" destId="{C7D8ADBE-5012-48D5-A811-470288F0079B}" srcOrd="9" destOrd="0" presId="urn:microsoft.com/office/officeart/2005/8/layout/gear1"/>
    <dgm:cxn modelId="{6B1D5A8E-2C5B-459C-A953-5DFD8EC5D0D8}" type="presParOf" srcId="{C83EF6D4-C132-4807-9AFB-B035FA33941A}" destId="{97DAACFF-3A3C-49E4-9CE8-69F4B13FFA96}" srcOrd="10" destOrd="0" presId="urn:microsoft.com/office/officeart/2005/8/layout/gear1"/>
    <dgm:cxn modelId="{F63F102E-82A7-4F30-A272-958E8CF96C73}" type="presParOf" srcId="{C83EF6D4-C132-4807-9AFB-B035FA33941A}" destId="{69521989-54DB-4269-B459-881BD30BBBAB}" srcOrd="11" destOrd="0" presId="urn:microsoft.com/office/officeart/2005/8/layout/gear1"/>
    <dgm:cxn modelId="{412F2D05-8F1D-4AC0-8A50-D2D0F8BD282E}" type="presParOf" srcId="{C83EF6D4-C132-4807-9AFB-B035FA33941A}" destId="{25C0BCD5-4FA3-4AEB-9AB0-F0E51D87E0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86DE7-0407-436F-B213-B4250889D27C}" type="doc">
      <dgm:prSet loTypeId="urn:microsoft.com/office/officeart/2005/8/layout/bList2#1" loCatId="list" qsTypeId="urn:microsoft.com/office/officeart/2005/8/quickstyle/simple1" qsCatId="simple" csTypeId="urn:microsoft.com/office/officeart/2005/8/colors/colorful3" csCatId="colorful" phldr="1"/>
      <dgm:spPr/>
    </dgm:pt>
    <dgm:pt modelId="{4346DF3E-6385-463E-9D01-4B95624C96F6}">
      <dgm:prSet phldrT="[Text]"/>
      <dgm:spPr/>
      <dgm:t>
        <a:bodyPr/>
        <a:lstStyle/>
        <a:p>
          <a:pPr rtl="1"/>
          <a:endParaRPr lang="ar-SA" dirty="0"/>
        </a:p>
      </dgm:t>
    </dgm:pt>
    <dgm:pt modelId="{F296233E-9B7A-465D-B620-7B291AC9B815}" type="parTrans" cxnId="{5602D323-2EDC-4F1B-964B-3E7574687191}">
      <dgm:prSet/>
      <dgm:spPr/>
      <dgm:t>
        <a:bodyPr/>
        <a:lstStyle/>
        <a:p>
          <a:pPr rtl="1"/>
          <a:endParaRPr lang="ar-SA"/>
        </a:p>
      </dgm:t>
    </dgm:pt>
    <dgm:pt modelId="{63848F8A-C006-4A60-A46C-9D4B1CCCF87B}" type="sibTrans" cxnId="{5602D323-2EDC-4F1B-964B-3E7574687191}">
      <dgm:prSet/>
      <dgm:spPr/>
      <dgm:t>
        <a:bodyPr/>
        <a:lstStyle/>
        <a:p>
          <a:pPr rtl="1"/>
          <a:endParaRPr lang="ar-SA"/>
        </a:p>
      </dgm:t>
    </dgm:pt>
    <dgm:pt modelId="{2759E666-CFFC-4A80-BB29-1495646AC62D}">
      <dgm:prSet phldrT="[Text]"/>
      <dgm:spPr/>
      <dgm:t>
        <a:bodyPr/>
        <a:lstStyle/>
        <a:p>
          <a:pPr rtl="1"/>
          <a:endParaRPr lang="ar-SA" dirty="0"/>
        </a:p>
      </dgm:t>
    </dgm:pt>
    <dgm:pt modelId="{BB4EDDC4-18D9-40A7-A3CE-E5CD4319D87D}" type="parTrans" cxnId="{B0D131C9-8E05-44E9-927F-1C8936738038}">
      <dgm:prSet/>
      <dgm:spPr/>
      <dgm:t>
        <a:bodyPr/>
        <a:lstStyle/>
        <a:p>
          <a:pPr rtl="1"/>
          <a:endParaRPr lang="ar-SA"/>
        </a:p>
      </dgm:t>
    </dgm:pt>
    <dgm:pt modelId="{A1DE4FD6-6382-4F36-9F5A-CBF0E32897FB}" type="sibTrans" cxnId="{B0D131C9-8E05-44E9-927F-1C8936738038}">
      <dgm:prSet/>
      <dgm:spPr/>
      <dgm:t>
        <a:bodyPr/>
        <a:lstStyle/>
        <a:p>
          <a:pPr rtl="1"/>
          <a:endParaRPr lang="ar-SA"/>
        </a:p>
      </dgm:t>
    </dgm:pt>
    <dgm:pt modelId="{266860E8-CA62-4E17-9972-E6CFF7D9A8AD}">
      <dgm:prSet phldrT="[Text]"/>
      <dgm:spPr/>
      <dgm:t>
        <a:bodyPr/>
        <a:lstStyle/>
        <a:p>
          <a:pPr algn="ctr" rtl="1"/>
          <a:endParaRPr lang="ar-SA" dirty="0"/>
        </a:p>
      </dgm:t>
    </dgm:pt>
    <dgm:pt modelId="{4A0BCA7B-F4FB-4B40-8D44-7132C2F8AD77}" type="parTrans" cxnId="{44CAE0FC-5C51-4356-A572-5622ED7842BA}">
      <dgm:prSet/>
      <dgm:spPr/>
      <dgm:t>
        <a:bodyPr/>
        <a:lstStyle/>
        <a:p>
          <a:pPr rtl="1"/>
          <a:endParaRPr lang="ar-SA"/>
        </a:p>
      </dgm:t>
    </dgm:pt>
    <dgm:pt modelId="{2038A9D7-5E8C-4CDD-A8B3-7310ED602797}" type="sibTrans" cxnId="{44CAE0FC-5C51-4356-A572-5622ED7842BA}">
      <dgm:prSet/>
      <dgm:spPr/>
      <dgm:t>
        <a:bodyPr/>
        <a:lstStyle/>
        <a:p>
          <a:pPr rtl="1"/>
          <a:endParaRPr lang="ar-SA"/>
        </a:p>
      </dgm:t>
    </dgm:pt>
    <dgm:pt modelId="{42E297BF-B620-41A2-813D-F06896EFC723}">
      <dgm:prSet/>
      <dgm:spPr/>
      <dgm:t>
        <a:bodyPr/>
        <a:lstStyle/>
        <a:p>
          <a:pPr algn="r" rtl="1"/>
          <a:endParaRPr lang="ar-SA" sz="2700" dirty="0"/>
        </a:p>
      </dgm:t>
    </dgm:pt>
    <dgm:pt modelId="{DCDF71DD-5433-4975-B04B-024F184C8FFB}" type="parTrans" cxnId="{B93747E7-F502-4FB8-BCDC-D9702CA3F29F}">
      <dgm:prSet/>
      <dgm:spPr/>
      <dgm:t>
        <a:bodyPr/>
        <a:lstStyle/>
        <a:p>
          <a:pPr rtl="1"/>
          <a:endParaRPr lang="ar-SA"/>
        </a:p>
      </dgm:t>
    </dgm:pt>
    <dgm:pt modelId="{F2F8592B-A314-41CD-996C-FE9976167076}" type="sibTrans" cxnId="{B93747E7-F502-4FB8-BCDC-D9702CA3F29F}">
      <dgm:prSet/>
      <dgm:spPr/>
      <dgm:t>
        <a:bodyPr/>
        <a:lstStyle/>
        <a:p>
          <a:pPr rtl="1"/>
          <a:endParaRPr lang="ar-SA"/>
        </a:p>
      </dgm:t>
    </dgm:pt>
    <dgm:pt modelId="{C8CD5797-4541-40D6-95C0-4B36D7DF333D}">
      <dgm:prSet custT="1"/>
      <dgm:spPr/>
      <dgm:t>
        <a:bodyPr/>
        <a:lstStyle/>
        <a:p>
          <a:pPr algn="ctr" rtl="1"/>
          <a:r>
            <a:rPr lang="ar-SA" sz="2800" b="0" dirty="0" smtClean="0">
              <a:latin typeface="Arial" pitchFamily="34" charset="0"/>
              <a:cs typeface="Arial" pitchFamily="34" charset="0"/>
            </a:rPr>
            <a:t>رفض الاعتراف بوجود مبادئ عامة وشاملة للإدارة </a:t>
          </a:r>
          <a:endParaRPr lang="ar-SA" sz="2800" b="0" dirty="0">
            <a:latin typeface="Arial" pitchFamily="34" charset="0"/>
            <a:cs typeface="Arial" pitchFamily="34" charset="0"/>
          </a:endParaRPr>
        </a:p>
      </dgm:t>
    </dgm:pt>
    <dgm:pt modelId="{DFA39F5F-1491-4AA2-8F84-DF806A236BC6}" type="parTrans" cxnId="{2E5FAEE3-D155-4D61-9825-500F3A5CEB32}">
      <dgm:prSet/>
      <dgm:spPr/>
      <dgm:t>
        <a:bodyPr/>
        <a:lstStyle/>
        <a:p>
          <a:pPr rtl="1"/>
          <a:endParaRPr lang="ar-SA"/>
        </a:p>
      </dgm:t>
    </dgm:pt>
    <dgm:pt modelId="{E29257CF-B661-474B-9006-81FB49322416}" type="sibTrans" cxnId="{2E5FAEE3-D155-4D61-9825-500F3A5CEB32}">
      <dgm:prSet/>
      <dgm:spPr/>
      <dgm:t>
        <a:bodyPr/>
        <a:lstStyle/>
        <a:p>
          <a:pPr rtl="1"/>
          <a:endParaRPr lang="ar-SA"/>
        </a:p>
      </dgm:t>
    </dgm:pt>
    <dgm:pt modelId="{1FAAF038-5C94-46D4-A1C1-7017C77D53FD}">
      <dgm:prSet custT="1"/>
      <dgm:spPr/>
      <dgm:t>
        <a:bodyPr/>
        <a:lstStyle/>
        <a:p>
          <a:pPr algn="ctr" rtl="1"/>
          <a:r>
            <a:rPr lang="ar-SA" sz="2800" b="0" dirty="0" smtClean="0">
              <a:latin typeface="Calibri"/>
              <a:ea typeface="Calibri"/>
              <a:cs typeface="Arial"/>
            </a:rPr>
            <a:t>الاستناد على مهارة تحليل المواقف للتعرف على أفضل الحلول المناسبة </a:t>
          </a:r>
          <a:endParaRPr lang="ar-SA" sz="2800" b="0" dirty="0"/>
        </a:p>
      </dgm:t>
    </dgm:pt>
    <dgm:pt modelId="{A881CCC4-7DD8-4144-8E5F-ED95426BCCDD}" type="parTrans" cxnId="{98208184-6DFA-4CD0-AE4B-CB916D4AA039}">
      <dgm:prSet/>
      <dgm:spPr/>
      <dgm:t>
        <a:bodyPr/>
        <a:lstStyle/>
        <a:p>
          <a:pPr rtl="1"/>
          <a:endParaRPr lang="ar-SA"/>
        </a:p>
      </dgm:t>
    </dgm:pt>
    <dgm:pt modelId="{AAC866EE-8538-4E9C-A88E-CEB2CE851114}" type="sibTrans" cxnId="{98208184-6DFA-4CD0-AE4B-CB916D4AA039}">
      <dgm:prSet/>
      <dgm:spPr/>
      <dgm:t>
        <a:bodyPr/>
        <a:lstStyle/>
        <a:p>
          <a:pPr rtl="1"/>
          <a:endParaRPr lang="ar-SA"/>
        </a:p>
      </dgm:t>
    </dgm:pt>
    <dgm:pt modelId="{524DC9A5-1FFA-4C8A-8FC0-AC20E1DD7AE0}">
      <dgm:prSet custT="1"/>
      <dgm:spPr/>
      <dgm:t>
        <a:bodyPr/>
        <a:lstStyle/>
        <a:p>
          <a:pPr algn="ctr" rtl="1"/>
          <a:r>
            <a:rPr lang="ar-SA" sz="2800" dirty="0" smtClean="0">
              <a:latin typeface="Calibri"/>
              <a:ea typeface="Calibri"/>
              <a:cs typeface="Arial"/>
            </a:rPr>
            <a:t>الاهتمام بالعلاقة بين تنظيم العمليات الداخلية للنظام ومتطلبات البيئة الخارجية </a:t>
          </a:r>
          <a:endParaRPr lang="ar-SA" sz="2800" dirty="0"/>
        </a:p>
      </dgm:t>
    </dgm:pt>
    <dgm:pt modelId="{D70996B2-5CAC-4395-AFD8-B1E080255735}" type="parTrans" cxnId="{EE1372AE-BB89-479B-806D-7B2CFD36A63E}">
      <dgm:prSet/>
      <dgm:spPr/>
      <dgm:t>
        <a:bodyPr/>
        <a:lstStyle/>
        <a:p>
          <a:pPr rtl="1"/>
          <a:endParaRPr lang="ar-SA"/>
        </a:p>
      </dgm:t>
    </dgm:pt>
    <dgm:pt modelId="{D5B93D15-B1C5-4625-B9DB-B8917CB198FB}" type="sibTrans" cxnId="{EE1372AE-BB89-479B-806D-7B2CFD36A63E}">
      <dgm:prSet/>
      <dgm:spPr/>
      <dgm:t>
        <a:bodyPr/>
        <a:lstStyle/>
        <a:p>
          <a:pPr rtl="1"/>
          <a:endParaRPr lang="ar-SA"/>
        </a:p>
      </dgm:t>
    </dgm:pt>
    <dgm:pt modelId="{2DCEA792-73D6-4E5B-A1B0-8A572EDF7C81}" type="pres">
      <dgm:prSet presAssocID="{9D586DE7-0407-436F-B213-B4250889D27C}" presName="diagram" presStyleCnt="0">
        <dgm:presLayoutVars>
          <dgm:dir/>
          <dgm:animLvl val="lvl"/>
          <dgm:resizeHandles val="exact"/>
        </dgm:presLayoutVars>
      </dgm:prSet>
      <dgm:spPr/>
    </dgm:pt>
    <dgm:pt modelId="{CF7E093F-5938-441C-85C1-98770EC5C061}" type="pres">
      <dgm:prSet presAssocID="{4346DF3E-6385-463E-9D01-4B95624C96F6}" presName="compNode" presStyleCnt="0"/>
      <dgm:spPr/>
    </dgm:pt>
    <dgm:pt modelId="{2CBE5A96-598A-4BC6-AE51-1C572D20B578}" type="pres">
      <dgm:prSet presAssocID="{4346DF3E-6385-463E-9D01-4B95624C96F6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E50482-74C4-481E-930A-A9482557AC15}" type="pres">
      <dgm:prSet presAssocID="{4346DF3E-6385-463E-9D01-4B95624C96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6C9D3D-3164-427A-A84B-E994EF298D5A}" type="pres">
      <dgm:prSet presAssocID="{4346DF3E-6385-463E-9D01-4B95624C96F6}" presName="parentRect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9F82D221-D80E-4B7B-BBAD-651DFA1E49C8}" type="pres">
      <dgm:prSet presAssocID="{4346DF3E-6385-463E-9D01-4B95624C96F6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C31490A-5804-4F4E-96A4-C0B1BAB4C710}" type="pres">
      <dgm:prSet presAssocID="{63848F8A-C006-4A60-A46C-9D4B1CCCF87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4DC62FD4-63D3-4DFA-BBC6-90BFB7A691EC}" type="pres">
      <dgm:prSet presAssocID="{2759E666-CFFC-4A80-BB29-1495646AC62D}" presName="compNode" presStyleCnt="0"/>
      <dgm:spPr/>
    </dgm:pt>
    <dgm:pt modelId="{3044C11F-957C-49CE-B734-0D98AB9A66FE}" type="pres">
      <dgm:prSet presAssocID="{2759E666-CFFC-4A80-BB29-1495646AC62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8D897F0-A98F-4CF5-8A22-BF6AD68BE7F9}" type="pres">
      <dgm:prSet presAssocID="{2759E666-CFFC-4A80-BB29-1495646AC6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827F35-77E8-48D5-854E-D0B7C2F86CF2}" type="pres">
      <dgm:prSet presAssocID="{2759E666-CFFC-4A80-BB29-1495646AC62D}" presName="parentRect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11A2CE8B-421E-4DA0-AA4C-57BA26D14270}" type="pres">
      <dgm:prSet presAssocID="{2759E666-CFFC-4A80-BB29-1495646AC62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503B4ED-7E1E-49D2-ADBF-7071470115C6}" type="pres">
      <dgm:prSet presAssocID="{A1DE4FD6-6382-4F36-9F5A-CBF0E32897F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7263F6C6-E844-47F8-BFBA-3C035A59EA9F}" type="pres">
      <dgm:prSet presAssocID="{266860E8-CA62-4E17-9972-E6CFF7D9A8AD}" presName="compNode" presStyleCnt="0"/>
      <dgm:spPr/>
    </dgm:pt>
    <dgm:pt modelId="{B27BC554-1BB2-44AD-AA26-7201CB6F6566}" type="pres">
      <dgm:prSet presAssocID="{266860E8-CA62-4E17-9972-E6CFF7D9A8A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5F4AE4-F837-4597-976D-23547E3E6036}" type="pres">
      <dgm:prSet presAssocID="{266860E8-CA62-4E17-9972-E6CFF7D9A8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5C9CB5-1CCC-498A-9F25-4D0B7D3EA43A}" type="pres">
      <dgm:prSet presAssocID="{266860E8-CA62-4E17-9972-E6CFF7D9A8AD}" presName="parentRect" presStyleLbl="alignNode1" presStyleIdx="2" presStyleCnt="3"/>
      <dgm:spPr/>
      <dgm:t>
        <a:bodyPr/>
        <a:lstStyle/>
        <a:p>
          <a:pPr rtl="1"/>
          <a:endParaRPr lang="ar-SA"/>
        </a:p>
      </dgm:t>
    </dgm:pt>
    <dgm:pt modelId="{06264801-2CAB-4F91-9A1C-D7DAAE287DF7}" type="pres">
      <dgm:prSet presAssocID="{266860E8-CA62-4E17-9972-E6CFF7D9A8AD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B0D131C9-8E05-44E9-927F-1C8936738038}" srcId="{9D586DE7-0407-436F-B213-B4250889D27C}" destId="{2759E666-CFFC-4A80-BB29-1495646AC62D}" srcOrd="1" destOrd="0" parTransId="{BB4EDDC4-18D9-40A7-A3CE-E5CD4319D87D}" sibTransId="{A1DE4FD6-6382-4F36-9F5A-CBF0E32897FB}"/>
    <dgm:cxn modelId="{5602D323-2EDC-4F1B-964B-3E7574687191}" srcId="{9D586DE7-0407-436F-B213-B4250889D27C}" destId="{4346DF3E-6385-463E-9D01-4B95624C96F6}" srcOrd="0" destOrd="0" parTransId="{F296233E-9B7A-465D-B620-7B291AC9B815}" sibTransId="{63848F8A-C006-4A60-A46C-9D4B1CCCF87B}"/>
    <dgm:cxn modelId="{EE1372AE-BB89-479B-806D-7B2CFD36A63E}" srcId="{4346DF3E-6385-463E-9D01-4B95624C96F6}" destId="{524DC9A5-1FFA-4C8A-8FC0-AC20E1DD7AE0}" srcOrd="0" destOrd="0" parTransId="{D70996B2-5CAC-4395-AFD8-B1E080255735}" sibTransId="{D5B93D15-B1C5-4625-B9DB-B8917CB198FB}"/>
    <dgm:cxn modelId="{EA83643F-F18A-4332-B80D-BBF192C82C21}" type="presOf" srcId="{4346DF3E-6385-463E-9D01-4B95624C96F6}" destId="{D4E50482-74C4-481E-930A-A9482557AC15}" srcOrd="0" destOrd="0" presId="urn:microsoft.com/office/officeart/2005/8/layout/bList2#1"/>
    <dgm:cxn modelId="{E8378AA9-1624-48BF-AC57-F0393F052A70}" type="presOf" srcId="{42E297BF-B620-41A2-813D-F06896EFC723}" destId="{B27BC554-1BB2-44AD-AA26-7201CB6F6566}" srcOrd="0" destOrd="0" presId="urn:microsoft.com/office/officeart/2005/8/layout/bList2#1"/>
    <dgm:cxn modelId="{2E5FAEE3-D155-4D61-9825-500F3A5CEB32}" srcId="{266860E8-CA62-4E17-9972-E6CFF7D9A8AD}" destId="{C8CD5797-4541-40D6-95C0-4B36D7DF333D}" srcOrd="1" destOrd="0" parTransId="{DFA39F5F-1491-4AA2-8F84-DF806A236BC6}" sibTransId="{E29257CF-B661-474B-9006-81FB49322416}"/>
    <dgm:cxn modelId="{7AE03A84-31A0-4D51-BDDF-30C4F644226F}" type="presOf" srcId="{C8CD5797-4541-40D6-95C0-4B36D7DF333D}" destId="{B27BC554-1BB2-44AD-AA26-7201CB6F6566}" srcOrd="0" destOrd="1" presId="urn:microsoft.com/office/officeart/2005/8/layout/bList2#1"/>
    <dgm:cxn modelId="{D12ABC61-0C0F-496C-9F0F-54DB58FE5734}" type="presOf" srcId="{1FAAF038-5C94-46D4-A1C1-7017C77D53FD}" destId="{3044C11F-957C-49CE-B734-0D98AB9A66FE}" srcOrd="0" destOrd="0" presId="urn:microsoft.com/office/officeart/2005/8/layout/bList2#1"/>
    <dgm:cxn modelId="{44CAE0FC-5C51-4356-A572-5622ED7842BA}" srcId="{9D586DE7-0407-436F-B213-B4250889D27C}" destId="{266860E8-CA62-4E17-9972-E6CFF7D9A8AD}" srcOrd="2" destOrd="0" parTransId="{4A0BCA7B-F4FB-4B40-8D44-7132C2F8AD77}" sibTransId="{2038A9D7-5E8C-4CDD-A8B3-7310ED602797}"/>
    <dgm:cxn modelId="{7458DD8D-BB73-4B13-8852-8479148F135B}" type="presOf" srcId="{4346DF3E-6385-463E-9D01-4B95624C96F6}" destId="{6F6C9D3D-3164-427A-A84B-E994EF298D5A}" srcOrd="1" destOrd="0" presId="urn:microsoft.com/office/officeart/2005/8/layout/bList2#1"/>
    <dgm:cxn modelId="{0F4A829A-FFBE-4709-AB9D-F8D3A15EAAEE}" type="presOf" srcId="{9D586DE7-0407-436F-B213-B4250889D27C}" destId="{2DCEA792-73D6-4E5B-A1B0-8A572EDF7C81}" srcOrd="0" destOrd="0" presId="urn:microsoft.com/office/officeart/2005/8/layout/bList2#1"/>
    <dgm:cxn modelId="{B1DE08E3-2F0B-4930-ADA6-BEF5727DD9A7}" type="presOf" srcId="{2759E666-CFFC-4A80-BB29-1495646AC62D}" destId="{44827F35-77E8-48D5-854E-D0B7C2F86CF2}" srcOrd="1" destOrd="0" presId="urn:microsoft.com/office/officeart/2005/8/layout/bList2#1"/>
    <dgm:cxn modelId="{64E0166A-E021-4559-A20F-0B88393E7F45}" type="presOf" srcId="{63848F8A-C006-4A60-A46C-9D4B1CCCF87B}" destId="{EC31490A-5804-4F4E-96A4-C0B1BAB4C710}" srcOrd="0" destOrd="0" presId="urn:microsoft.com/office/officeart/2005/8/layout/bList2#1"/>
    <dgm:cxn modelId="{B456F547-3A43-41C7-8F83-96093ECAE87A}" type="presOf" srcId="{2759E666-CFFC-4A80-BB29-1495646AC62D}" destId="{C8D897F0-A98F-4CF5-8A22-BF6AD68BE7F9}" srcOrd="0" destOrd="0" presId="urn:microsoft.com/office/officeart/2005/8/layout/bList2#1"/>
    <dgm:cxn modelId="{98208184-6DFA-4CD0-AE4B-CB916D4AA039}" srcId="{2759E666-CFFC-4A80-BB29-1495646AC62D}" destId="{1FAAF038-5C94-46D4-A1C1-7017C77D53FD}" srcOrd="0" destOrd="0" parTransId="{A881CCC4-7DD8-4144-8E5F-ED95426BCCDD}" sibTransId="{AAC866EE-8538-4E9C-A88E-CEB2CE851114}"/>
    <dgm:cxn modelId="{B93747E7-F502-4FB8-BCDC-D9702CA3F29F}" srcId="{266860E8-CA62-4E17-9972-E6CFF7D9A8AD}" destId="{42E297BF-B620-41A2-813D-F06896EFC723}" srcOrd="0" destOrd="0" parTransId="{DCDF71DD-5433-4975-B04B-024F184C8FFB}" sibTransId="{F2F8592B-A314-41CD-996C-FE9976167076}"/>
    <dgm:cxn modelId="{2BB44561-DA64-4240-8331-B8B787571DEB}" type="presOf" srcId="{A1DE4FD6-6382-4F36-9F5A-CBF0E32897FB}" destId="{9503B4ED-7E1E-49D2-ADBF-7071470115C6}" srcOrd="0" destOrd="0" presId="urn:microsoft.com/office/officeart/2005/8/layout/bList2#1"/>
    <dgm:cxn modelId="{AD6F27EB-80B8-447A-96EE-AD2A66CA036F}" type="presOf" srcId="{266860E8-CA62-4E17-9972-E6CFF7D9A8AD}" destId="{0B5C9CB5-1CCC-498A-9F25-4D0B7D3EA43A}" srcOrd="1" destOrd="0" presId="urn:microsoft.com/office/officeart/2005/8/layout/bList2#1"/>
    <dgm:cxn modelId="{FECD75E9-A085-410B-B2B6-F89B873F0191}" type="presOf" srcId="{266860E8-CA62-4E17-9972-E6CFF7D9A8AD}" destId="{D05F4AE4-F837-4597-976D-23547E3E6036}" srcOrd="0" destOrd="0" presId="urn:microsoft.com/office/officeart/2005/8/layout/bList2#1"/>
    <dgm:cxn modelId="{92BA01FD-39AD-48F1-8197-7B50B1A7C31E}" type="presOf" srcId="{524DC9A5-1FFA-4C8A-8FC0-AC20E1DD7AE0}" destId="{2CBE5A96-598A-4BC6-AE51-1C572D20B578}" srcOrd="0" destOrd="0" presId="urn:microsoft.com/office/officeart/2005/8/layout/bList2#1"/>
    <dgm:cxn modelId="{672FAE2F-087F-4152-AF31-1422FE1FF418}" type="presParOf" srcId="{2DCEA792-73D6-4E5B-A1B0-8A572EDF7C81}" destId="{CF7E093F-5938-441C-85C1-98770EC5C061}" srcOrd="0" destOrd="0" presId="urn:microsoft.com/office/officeart/2005/8/layout/bList2#1"/>
    <dgm:cxn modelId="{3DF1163D-BB2A-4336-B919-AD0F5B5AD09D}" type="presParOf" srcId="{CF7E093F-5938-441C-85C1-98770EC5C061}" destId="{2CBE5A96-598A-4BC6-AE51-1C572D20B578}" srcOrd="0" destOrd="0" presId="urn:microsoft.com/office/officeart/2005/8/layout/bList2#1"/>
    <dgm:cxn modelId="{D9EEAB86-ED19-4DE0-A37C-A4023F81FBFB}" type="presParOf" srcId="{CF7E093F-5938-441C-85C1-98770EC5C061}" destId="{D4E50482-74C4-481E-930A-A9482557AC15}" srcOrd="1" destOrd="0" presId="urn:microsoft.com/office/officeart/2005/8/layout/bList2#1"/>
    <dgm:cxn modelId="{4FEFBC2F-547D-4534-93AC-110F3F22EDA0}" type="presParOf" srcId="{CF7E093F-5938-441C-85C1-98770EC5C061}" destId="{6F6C9D3D-3164-427A-A84B-E994EF298D5A}" srcOrd="2" destOrd="0" presId="urn:microsoft.com/office/officeart/2005/8/layout/bList2#1"/>
    <dgm:cxn modelId="{8A58E861-1CE2-4DD8-BDA7-C583A81131CE}" type="presParOf" srcId="{CF7E093F-5938-441C-85C1-98770EC5C061}" destId="{9F82D221-D80E-4B7B-BBAD-651DFA1E49C8}" srcOrd="3" destOrd="0" presId="urn:microsoft.com/office/officeart/2005/8/layout/bList2#1"/>
    <dgm:cxn modelId="{92B12CE8-F4F9-44C8-BA00-9EC142DBA3F3}" type="presParOf" srcId="{2DCEA792-73D6-4E5B-A1B0-8A572EDF7C81}" destId="{EC31490A-5804-4F4E-96A4-C0B1BAB4C710}" srcOrd="1" destOrd="0" presId="urn:microsoft.com/office/officeart/2005/8/layout/bList2#1"/>
    <dgm:cxn modelId="{00B5E76A-DFC1-441E-B92C-69EACE14AB27}" type="presParOf" srcId="{2DCEA792-73D6-4E5B-A1B0-8A572EDF7C81}" destId="{4DC62FD4-63D3-4DFA-BBC6-90BFB7A691EC}" srcOrd="2" destOrd="0" presId="urn:microsoft.com/office/officeart/2005/8/layout/bList2#1"/>
    <dgm:cxn modelId="{398C7A32-0B69-4D87-9997-68A64040E0F2}" type="presParOf" srcId="{4DC62FD4-63D3-4DFA-BBC6-90BFB7A691EC}" destId="{3044C11F-957C-49CE-B734-0D98AB9A66FE}" srcOrd="0" destOrd="0" presId="urn:microsoft.com/office/officeart/2005/8/layout/bList2#1"/>
    <dgm:cxn modelId="{EEE4DCA2-87CE-49B9-8D9F-882FFAA8BE40}" type="presParOf" srcId="{4DC62FD4-63D3-4DFA-BBC6-90BFB7A691EC}" destId="{C8D897F0-A98F-4CF5-8A22-BF6AD68BE7F9}" srcOrd="1" destOrd="0" presId="urn:microsoft.com/office/officeart/2005/8/layout/bList2#1"/>
    <dgm:cxn modelId="{7C28B964-99C0-4A97-B7A8-DE73D5C67006}" type="presParOf" srcId="{4DC62FD4-63D3-4DFA-BBC6-90BFB7A691EC}" destId="{44827F35-77E8-48D5-854E-D0B7C2F86CF2}" srcOrd="2" destOrd="0" presId="urn:microsoft.com/office/officeart/2005/8/layout/bList2#1"/>
    <dgm:cxn modelId="{1DA97BC9-EC8B-4C58-8B84-92538EF1554A}" type="presParOf" srcId="{4DC62FD4-63D3-4DFA-BBC6-90BFB7A691EC}" destId="{11A2CE8B-421E-4DA0-AA4C-57BA26D14270}" srcOrd="3" destOrd="0" presId="urn:microsoft.com/office/officeart/2005/8/layout/bList2#1"/>
    <dgm:cxn modelId="{0885D944-4B3F-47CC-9F2B-BF870AD3B84F}" type="presParOf" srcId="{2DCEA792-73D6-4E5B-A1B0-8A572EDF7C81}" destId="{9503B4ED-7E1E-49D2-ADBF-7071470115C6}" srcOrd="3" destOrd="0" presId="urn:microsoft.com/office/officeart/2005/8/layout/bList2#1"/>
    <dgm:cxn modelId="{93CADD92-F9FC-43C3-967B-80097273B0ED}" type="presParOf" srcId="{2DCEA792-73D6-4E5B-A1B0-8A572EDF7C81}" destId="{7263F6C6-E844-47F8-BFBA-3C035A59EA9F}" srcOrd="4" destOrd="0" presId="urn:microsoft.com/office/officeart/2005/8/layout/bList2#1"/>
    <dgm:cxn modelId="{D5C8B902-5FBA-4F01-95C9-E6092A18F7F9}" type="presParOf" srcId="{7263F6C6-E844-47F8-BFBA-3C035A59EA9F}" destId="{B27BC554-1BB2-44AD-AA26-7201CB6F6566}" srcOrd="0" destOrd="0" presId="urn:microsoft.com/office/officeart/2005/8/layout/bList2#1"/>
    <dgm:cxn modelId="{DC0BD62B-EFE1-451B-AE40-A2FEB6B45720}" type="presParOf" srcId="{7263F6C6-E844-47F8-BFBA-3C035A59EA9F}" destId="{D05F4AE4-F837-4597-976D-23547E3E6036}" srcOrd="1" destOrd="0" presId="urn:microsoft.com/office/officeart/2005/8/layout/bList2#1"/>
    <dgm:cxn modelId="{F2A7FCD9-AB59-46B3-AB38-A763689E1B24}" type="presParOf" srcId="{7263F6C6-E844-47F8-BFBA-3C035A59EA9F}" destId="{0B5C9CB5-1CCC-498A-9F25-4D0B7D3EA43A}" srcOrd="2" destOrd="0" presId="urn:microsoft.com/office/officeart/2005/8/layout/bList2#1"/>
    <dgm:cxn modelId="{380CDB7C-A853-49F1-BB6E-0843FC32EAA7}" type="presParOf" srcId="{7263F6C6-E844-47F8-BFBA-3C035A59EA9F}" destId="{06264801-2CAB-4F91-9A1C-D7DAAE287DF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41DDA-5CBB-4CBE-AB2C-2E7B0906E3AA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4583612-CC84-4687-A326-28B3AF03AE76}">
      <dgm:prSet phldrT="[Text]" custT="1"/>
      <dgm:spPr/>
      <dgm:t>
        <a:bodyPr/>
        <a:lstStyle/>
        <a:p>
          <a:pPr rtl="1"/>
          <a:r>
            <a:rPr lang="ar-SA" sz="3600" b="1" dirty="0" smtClean="0"/>
            <a:t>الصراع </a:t>
          </a:r>
          <a:endParaRPr lang="ar-SA" sz="3600" b="1" dirty="0"/>
        </a:p>
      </dgm:t>
    </dgm:pt>
    <dgm:pt modelId="{F0F98449-934E-4CCD-A630-3BF3E0601095}" type="parTrans" cxnId="{1436FFC6-1905-40C5-94AD-FCF139BC75B6}">
      <dgm:prSet/>
      <dgm:spPr/>
      <dgm:t>
        <a:bodyPr/>
        <a:lstStyle/>
        <a:p>
          <a:pPr rtl="1"/>
          <a:endParaRPr lang="ar-SA"/>
        </a:p>
      </dgm:t>
    </dgm:pt>
    <dgm:pt modelId="{4B8BF3B6-7E9C-40FE-8E9F-F10E8006DC95}" type="sibTrans" cxnId="{1436FFC6-1905-40C5-94AD-FCF139BC75B6}">
      <dgm:prSet/>
      <dgm:spPr/>
      <dgm:t>
        <a:bodyPr/>
        <a:lstStyle/>
        <a:p>
          <a:pPr rtl="1"/>
          <a:endParaRPr lang="ar-SA"/>
        </a:p>
      </dgm:t>
    </dgm:pt>
    <dgm:pt modelId="{3E1090E5-2666-4E6C-981F-204483988706}">
      <dgm:prSet phldrT="[Text]" custT="1"/>
      <dgm:spPr/>
      <dgm:t>
        <a:bodyPr/>
        <a:lstStyle/>
        <a:p>
          <a:pPr algn="ctr" rtl="1"/>
          <a:r>
            <a:rPr lang="ar-SA" sz="2800" b="0" dirty="0" smtClean="0"/>
            <a:t>سلوك فردي أو جماعي يهدف إلى منع أوإعاقة فرد او جماعة من تحقيق أهداف معينة. </a:t>
          </a:r>
          <a:endParaRPr lang="ar-SA" sz="2800" b="0" dirty="0"/>
        </a:p>
      </dgm:t>
    </dgm:pt>
    <dgm:pt modelId="{A548C92C-55ED-41B0-B523-503FB66DBDD8}" type="parTrans" cxnId="{1738AB2F-EC6B-46E0-9D91-B1F26642C66C}">
      <dgm:prSet/>
      <dgm:spPr/>
      <dgm:t>
        <a:bodyPr/>
        <a:lstStyle/>
        <a:p>
          <a:pPr rtl="1"/>
          <a:endParaRPr lang="ar-SA"/>
        </a:p>
      </dgm:t>
    </dgm:pt>
    <dgm:pt modelId="{3984100E-32F8-42AF-AD9A-92A5D1B653CE}" type="sibTrans" cxnId="{1738AB2F-EC6B-46E0-9D91-B1F26642C66C}">
      <dgm:prSet/>
      <dgm:spPr/>
      <dgm:t>
        <a:bodyPr/>
        <a:lstStyle/>
        <a:p>
          <a:pPr rtl="1"/>
          <a:endParaRPr lang="ar-SA"/>
        </a:p>
      </dgm:t>
    </dgm:pt>
    <dgm:pt modelId="{56F0F90D-CD43-4CF8-A37E-5A6E83C02F61}">
      <dgm:prSet phldrT="[Text]" custT="1"/>
      <dgm:spPr/>
      <dgm:t>
        <a:bodyPr/>
        <a:lstStyle/>
        <a:p>
          <a:pPr rtl="1"/>
          <a:r>
            <a:rPr lang="ar-SA" sz="3600" b="1" dirty="0" smtClean="0"/>
            <a:t>إدارة الصراع </a:t>
          </a:r>
          <a:endParaRPr lang="ar-SA" sz="3600" b="1" dirty="0"/>
        </a:p>
      </dgm:t>
    </dgm:pt>
    <dgm:pt modelId="{F8DE50A3-4B67-41F2-BBBE-DC1CEC23E4B6}" type="parTrans" cxnId="{D0CFEC1C-F8CE-435B-9014-4FE5E3DA9CD4}">
      <dgm:prSet/>
      <dgm:spPr/>
      <dgm:t>
        <a:bodyPr/>
        <a:lstStyle/>
        <a:p>
          <a:pPr rtl="1"/>
          <a:endParaRPr lang="ar-SA"/>
        </a:p>
      </dgm:t>
    </dgm:pt>
    <dgm:pt modelId="{54C86BAC-0DF7-4A80-B0EB-FB62723E3FCB}" type="sibTrans" cxnId="{D0CFEC1C-F8CE-435B-9014-4FE5E3DA9CD4}">
      <dgm:prSet/>
      <dgm:spPr/>
      <dgm:t>
        <a:bodyPr/>
        <a:lstStyle/>
        <a:p>
          <a:pPr rtl="1"/>
          <a:endParaRPr lang="ar-SA"/>
        </a:p>
      </dgm:t>
    </dgm:pt>
    <dgm:pt modelId="{26972956-BF3C-4E93-8E49-62F8BA8062EA}">
      <dgm:prSet phldrT="[Text]" custT="1"/>
      <dgm:spPr/>
      <dgm:t>
        <a:bodyPr/>
        <a:lstStyle/>
        <a:p>
          <a:pPr algn="ctr" rtl="1"/>
          <a:r>
            <a:rPr lang="ar-SA" sz="2800" b="0" dirty="0" smtClean="0"/>
            <a:t>التشخيص الكامل للصراع والتدخل فيه من حيث قياس حجمه ومصدره وأسبابه وفاعليته وأساليب معالجته.</a:t>
          </a:r>
          <a:endParaRPr lang="ar-SA" sz="2800" b="0" dirty="0"/>
        </a:p>
      </dgm:t>
    </dgm:pt>
    <dgm:pt modelId="{FCB44772-C702-4789-B098-5303EBCDB767}" type="parTrans" cxnId="{EC32FDFE-DEEB-4F16-B035-0923A7AAA476}">
      <dgm:prSet/>
      <dgm:spPr/>
      <dgm:t>
        <a:bodyPr/>
        <a:lstStyle/>
        <a:p>
          <a:pPr rtl="1"/>
          <a:endParaRPr lang="ar-SA"/>
        </a:p>
      </dgm:t>
    </dgm:pt>
    <dgm:pt modelId="{54D913E6-82D2-467F-9D0E-F6CAF28F293F}" type="sibTrans" cxnId="{EC32FDFE-DEEB-4F16-B035-0923A7AAA476}">
      <dgm:prSet/>
      <dgm:spPr/>
      <dgm:t>
        <a:bodyPr/>
        <a:lstStyle/>
        <a:p>
          <a:pPr rtl="1"/>
          <a:endParaRPr lang="ar-SA"/>
        </a:p>
      </dgm:t>
    </dgm:pt>
    <dgm:pt modelId="{8F3E1D3E-025D-47DE-992F-B62C1E432BFE}" type="pres">
      <dgm:prSet presAssocID="{6D941DDA-5CBB-4CBE-AB2C-2E7B0906E3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08EADB4-5AB1-4D37-B699-F690641E74E9}" type="pres">
      <dgm:prSet presAssocID="{64583612-CC84-4687-A326-28B3AF03AE76}" presName="linNode" presStyleCnt="0"/>
      <dgm:spPr/>
    </dgm:pt>
    <dgm:pt modelId="{EE579EA9-1AF5-4AE4-9622-023DB77FD293}" type="pres">
      <dgm:prSet presAssocID="{64583612-CC84-4687-A326-28B3AF03AE7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7450A6-CF6B-4757-85A8-5938247717F3}" type="pres">
      <dgm:prSet presAssocID="{64583612-CC84-4687-A326-28B3AF03AE7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3AE997-A7DD-4394-92A0-72C696AAA760}" type="pres">
      <dgm:prSet presAssocID="{4B8BF3B6-7E9C-40FE-8E9F-F10E8006DC95}" presName="spacing" presStyleCnt="0"/>
      <dgm:spPr/>
    </dgm:pt>
    <dgm:pt modelId="{4F889089-BA07-43E7-B654-24D14F3AE69D}" type="pres">
      <dgm:prSet presAssocID="{56F0F90D-CD43-4CF8-A37E-5A6E83C02F61}" presName="linNode" presStyleCnt="0"/>
      <dgm:spPr/>
    </dgm:pt>
    <dgm:pt modelId="{3C7E6331-DF31-490D-8198-B2CF3B052045}" type="pres">
      <dgm:prSet presAssocID="{56F0F90D-CD43-4CF8-A37E-5A6E83C02F6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1C57D9-DC34-4402-AC4B-E34E0FCA73D5}" type="pres">
      <dgm:prSet presAssocID="{56F0F90D-CD43-4CF8-A37E-5A6E83C02F6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436FFC6-1905-40C5-94AD-FCF139BC75B6}" srcId="{6D941DDA-5CBB-4CBE-AB2C-2E7B0906E3AA}" destId="{64583612-CC84-4687-A326-28B3AF03AE76}" srcOrd="0" destOrd="0" parTransId="{F0F98449-934E-4CCD-A630-3BF3E0601095}" sibTransId="{4B8BF3B6-7E9C-40FE-8E9F-F10E8006DC95}"/>
    <dgm:cxn modelId="{1738AB2F-EC6B-46E0-9D91-B1F26642C66C}" srcId="{64583612-CC84-4687-A326-28B3AF03AE76}" destId="{3E1090E5-2666-4E6C-981F-204483988706}" srcOrd="0" destOrd="0" parTransId="{A548C92C-55ED-41B0-B523-503FB66DBDD8}" sibTransId="{3984100E-32F8-42AF-AD9A-92A5D1B653CE}"/>
    <dgm:cxn modelId="{A7B287D5-80B1-4682-B4AA-117F2BB23FFA}" type="presOf" srcId="{6D941DDA-5CBB-4CBE-AB2C-2E7B0906E3AA}" destId="{8F3E1D3E-025D-47DE-992F-B62C1E432BFE}" srcOrd="0" destOrd="0" presId="urn:microsoft.com/office/officeart/2005/8/layout/vList6"/>
    <dgm:cxn modelId="{D0CFEC1C-F8CE-435B-9014-4FE5E3DA9CD4}" srcId="{6D941DDA-5CBB-4CBE-AB2C-2E7B0906E3AA}" destId="{56F0F90D-CD43-4CF8-A37E-5A6E83C02F61}" srcOrd="1" destOrd="0" parTransId="{F8DE50A3-4B67-41F2-BBBE-DC1CEC23E4B6}" sibTransId="{54C86BAC-0DF7-4A80-B0EB-FB62723E3FCB}"/>
    <dgm:cxn modelId="{1CA84915-ACEB-4531-8D38-EBC621114E80}" type="presOf" srcId="{64583612-CC84-4687-A326-28B3AF03AE76}" destId="{EE579EA9-1AF5-4AE4-9622-023DB77FD293}" srcOrd="0" destOrd="0" presId="urn:microsoft.com/office/officeart/2005/8/layout/vList6"/>
    <dgm:cxn modelId="{C0336EF6-DA45-4A98-8365-C56D2B877BEC}" type="presOf" srcId="{56F0F90D-CD43-4CF8-A37E-5A6E83C02F61}" destId="{3C7E6331-DF31-490D-8198-B2CF3B052045}" srcOrd="0" destOrd="0" presId="urn:microsoft.com/office/officeart/2005/8/layout/vList6"/>
    <dgm:cxn modelId="{EC32FDFE-DEEB-4F16-B035-0923A7AAA476}" srcId="{56F0F90D-CD43-4CF8-A37E-5A6E83C02F61}" destId="{26972956-BF3C-4E93-8E49-62F8BA8062EA}" srcOrd="0" destOrd="0" parTransId="{FCB44772-C702-4789-B098-5303EBCDB767}" sibTransId="{54D913E6-82D2-467F-9D0E-F6CAF28F293F}"/>
    <dgm:cxn modelId="{E908BEBA-9A37-4BD1-9FEF-65111EE0E069}" type="presOf" srcId="{3E1090E5-2666-4E6C-981F-204483988706}" destId="{ED7450A6-CF6B-4757-85A8-5938247717F3}" srcOrd="0" destOrd="0" presId="urn:microsoft.com/office/officeart/2005/8/layout/vList6"/>
    <dgm:cxn modelId="{30997632-B089-48B4-A2EA-C67FCD048F56}" type="presOf" srcId="{26972956-BF3C-4E93-8E49-62F8BA8062EA}" destId="{5B1C57D9-DC34-4402-AC4B-E34E0FCA73D5}" srcOrd="0" destOrd="0" presId="urn:microsoft.com/office/officeart/2005/8/layout/vList6"/>
    <dgm:cxn modelId="{E7F0D73C-F403-4886-B040-F80418B2A0E1}" type="presParOf" srcId="{8F3E1D3E-025D-47DE-992F-B62C1E432BFE}" destId="{808EADB4-5AB1-4D37-B699-F690641E74E9}" srcOrd="0" destOrd="0" presId="urn:microsoft.com/office/officeart/2005/8/layout/vList6"/>
    <dgm:cxn modelId="{E35CF914-B01A-443D-9396-1FD43D46D591}" type="presParOf" srcId="{808EADB4-5AB1-4D37-B699-F690641E74E9}" destId="{EE579EA9-1AF5-4AE4-9622-023DB77FD293}" srcOrd="0" destOrd="0" presId="urn:microsoft.com/office/officeart/2005/8/layout/vList6"/>
    <dgm:cxn modelId="{BDA907AD-34A3-40EA-B6F6-4A71F53BD7E8}" type="presParOf" srcId="{808EADB4-5AB1-4D37-B699-F690641E74E9}" destId="{ED7450A6-CF6B-4757-85A8-5938247717F3}" srcOrd="1" destOrd="0" presId="urn:microsoft.com/office/officeart/2005/8/layout/vList6"/>
    <dgm:cxn modelId="{10917872-DDC2-46BC-9290-8BD6F8FF39EA}" type="presParOf" srcId="{8F3E1D3E-025D-47DE-992F-B62C1E432BFE}" destId="{3B3AE997-A7DD-4394-92A0-72C696AAA760}" srcOrd="1" destOrd="0" presId="urn:microsoft.com/office/officeart/2005/8/layout/vList6"/>
    <dgm:cxn modelId="{02168692-6CA4-4B30-B5C6-E88339588D16}" type="presParOf" srcId="{8F3E1D3E-025D-47DE-992F-B62C1E432BFE}" destId="{4F889089-BA07-43E7-B654-24D14F3AE69D}" srcOrd="2" destOrd="0" presId="urn:microsoft.com/office/officeart/2005/8/layout/vList6"/>
    <dgm:cxn modelId="{72E0FCAA-AC0C-4D97-A941-D5432DCEF7E1}" type="presParOf" srcId="{4F889089-BA07-43E7-B654-24D14F3AE69D}" destId="{3C7E6331-DF31-490D-8198-B2CF3B052045}" srcOrd="0" destOrd="0" presId="urn:microsoft.com/office/officeart/2005/8/layout/vList6"/>
    <dgm:cxn modelId="{E3FC0CF1-0621-463A-BEDB-E31E187F22B2}" type="presParOf" srcId="{4F889089-BA07-43E7-B654-24D14F3AE69D}" destId="{5B1C57D9-DC34-4402-AC4B-E34E0FCA73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1805C-DD57-45D2-8871-ECD60F61D30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18048A5-217F-4A4D-BB21-155CB73C9832}">
      <dgm:prSet phldrT="[Text]"/>
      <dgm:spPr/>
      <dgm:t>
        <a:bodyPr/>
        <a:lstStyle/>
        <a:p>
          <a:pPr algn="ctr" rtl="1"/>
          <a:r>
            <a:rPr lang="ar-SA" b="1" dirty="0" smtClean="0"/>
            <a:t>الغموض والتشويش </a:t>
          </a:r>
          <a:endParaRPr lang="ar-SA" dirty="0"/>
        </a:p>
      </dgm:t>
    </dgm:pt>
    <dgm:pt modelId="{7B703951-D883-405E-93E6-544A890BE702}" type="parTrans" cxnId="{50798915-8BB1-49EC-BB2E-3992A87659FE}">
      <dgm:prSet/>
      <dgm:spPr/>
      <dgm:t>
        <a:bodyPr/>
        <a:lstStyle/>
        <a:p>
          <a:pPr algn="ctr" rtl="1"/>
          <a:endParaRPr lang="ar-SA"/>
        </a:p>
      </dgm:t>
    </dgm:pt>
    <dgm:pt modelId="{16988831-D50F-4F73-8132-B6D9CB28E316}" type="sibTrans" cxnId="{50798915-8BB1-49EC-BB2E-3992A87659FE}">
      <dgm:prSet/>
      <dgm:spPr/>
      <dgm:t>
        <a:bodyPr/>
        <a:lstStyle/>
        <a:p>
          <a:pPr algn="ctr" rtl="1"/>
          <a:endParaRPr lang="ar-SA"/>
        </a:p>
      </dgm:t>
    </dgm:pt>
    <dgm:pt modelId="{92F1D832-ED24-418C-98C2-D666C74A218C}">
      <dgm:prSet phldrT="[Text]"/>
      <dgm:spPr/>
      <dgm:t>
        <a:bodyPr/>
        <a:lstStyle/>
        <a:p>
          <a:pPr algn="ctr" rtl="1"/>
          <a:r>
            <a:rPr lang="ar-SA" b="1" dirty="0" smtClean="0"/>
            <a:t>الإدارة التسلطية </a:t>
          </a:r>
          <a:endParaRPr lang="ar-SA" dirty="0"/>
        </a:p>
      </dgm:t>
    </dgm:pt>
    <dgm:pt modelId="{8451D2D5-1A6E-4B41-BD00-8E298EB51F83}" type="parTrans" cxnId="{73D0FE63-049F-4ADA-AEBE-ACD3EB647919}">
      <dgm:prSet/>
      <dgm:spPr/>
      <dgm:t>
        <a:bodyPr/>
        <a:lstStyle/>
        <a:p>
          <a:pPr algn="ctr" rtl="1"/>
          <a:endParaRPr lang="ar-SA"/>
        </a:p>
      </dgm:t>
    </dgm:pt>
    <dgm:pt modelId="{EF33CB0C-DEF1-452F-8A4F-F998DBD65FD9}" type="sibTrans" cxnId="{73D0FE63-049F-4ADA-AEBE-ACD3EB647919}">
      <dgm:prSet/>
      <dgm:spPr/>
      <dgm:t>
        <a:bodyPr/>
        <a:lstStyle/>
        <a:p>
          <a:pPr algn="ctr" rtl="1"/>
          <a:endParaRPr lang="ar-SA"/>
        </a:p>
      </dgm:t>
    </dgm:pt>
    <dgm:pt modelId="{96FA28FE-520B-4B07-BC2A-E8ADC8EF2D19}">
      <dgm:prSet phldrT="[Text]"/>
      <dgm:spPr/>
      <dgm:t>
        <a:bodyPr/>
        <a:lstStyle/>
        <a:p>
          <a:pPr algn="ctr" rtl="1"/>
          <a:r>
            <a:rPr lang="ar-SA" b="1" dirty="0" smtClean="0"/>
            <a:t>اختلاف الثقافات والعقائد </a:t>
          </a:r>
          <a:endParaRPr lang="ar-SA" dirty="0"/>
        </a:p>
      </dgm:t>
    </dgm:pt>
    <dgm:pt modelId="{C2EF9595-B9A7-43E4-86A2-6C1F054D98EB}" type="parTrans" cxnId="{B9461CAF-3FC5-49D4-BBC8-1546F1404DE6}">
      <dgm:prSet/>
      <dgm:spPr/>
      <dgm:t>
        <a:bodyPr/>
        <a:lstStyle/>
        <a:p>
          <a:pPr algn="ctr" rtl="1"/>
          <a:endParaRPr lang="ar-SA"/>
        </a:p>
      </dgm:t>
    </dgm:pt>
    <dgm:pt modelId="{CD33CBF2-BAFC-44FB-89BA-067A6892D3BC}" type="sibTrans" cxnId="{B9461CAF-3FC5-49D4-BBC8-1546F1404DE6}">
      <dgm:prSet/>
      <dgm:spPr/>
      <dgm:t>
        <a:bodyPr/>
        <a:lstStyle/>
        <a:p>
          <a:pPr algn="ctr" rtl="1"/>
          <a:endParaRPr lang="ar-SA"/>
        </a:p>
      </dgm:t>
    </dgm:pt>
    <dgm:pt modelId="{AA06E262-5631-4C2B-A654-E92436829ED9}">
      <dgm:prSet/>
      <dgm:spPr/>
      <dgm:t>
        <a:bodyPr/>
        <a:lstStyle/>
        <a:p>
          <a:pPr algn="ctr" rtl="1"/>
          <a:r>
            <a:rPr lang="ar-SA" b="1" dirty="0" smtClean="0"/>
            <a:t>تعدد الأدوار لنفس الشخص</a:t>
          </a:r>
          <a:endParaRPr lang="en-US" dirty="0"/>
        </a:p>
      </dgm:t>
    </dgm:pt>
    <dgm:pt modelId="{E6051141-DD8A-4C4D-80B1-04E074AF7EEF}" type="parTrans" cxnId="{14F519AA-03C5-4A64-B753-D788B8E2B462}">
      <dgm:prSet/>
      <dgm:spPr/>
      <dgm:t>
        <a:bodyPr/>
        <a:lstStyle/>
        <a:p>
          <a:pPr algn="ctr" rtl="1"/>
          <a:endParaRPr lang="ar-SA"/>
        </a:p>
      </dgm:t>
    </dgm:pt>
    <dgm:pt modelId="{07866F62-BE8B-4DA1-94FF-CA9689C2D979}" type="sibTrans" cxnId="{14F519AA-03C5-4A64-B753-D788B8E2B462}">
      <dgm:prSet/>
      <dgm:spPr/>
      <dgm:t>
        <a:bodyPr/>
        <a:lstStyle/>
        <a:p>
          <a:pPr algn="ctr" rtl="1"/>
          <a:endParaRPr lang="ar-SA"/>
        </a:p>
      </dgm:t>
    </dgm:pt>
    <dgm:pt modelId="{0EF2EAB8-A0A3-4BC8-842C-BBC2EB91E8C8}" type="pres">
      <dgm:prSet presAssocID="{33B1805C-DD57-45D2-8871-ECD60F61D3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614EEC9-59C9-48CA-8A3A-1283A29746D0}" type="pres">
      <dgm:prSet presAssocID="{C18048A5-217F-4A4D-BB21-155CB73C9832}" presName="parentLin" presStyleCnt="0"/>
      <dgm:spPr/>
    </dgm:pt>
    <dgm:pt modelId="{729CFA86-4312-459C-9E70-84B03FF64070}" type="pres">
      <dgm:prSet presAssocID="{C18048A5-217F-4A4D-BB21-155CB73C983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AC12DFEF-A4D5-49D7-A6BF-8F908C7A81AB}" type="pres">
      <dgm:prSet presAssocID="{C18048A5-217F-4A4D-BB21-155CB73C98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79CA8D-1473-4DC2-BB75-60A1A14F46DD}" type="pres">
      <dgm:prSet presAssocID="{C18048A5-217F-4A4D-BB21-155CB73C9832}" presName="negativeSpace" presStyleCnt="0"/>
      <dgm:spPr/>
    </dgm:pt>
    <dgm:pt modelId="{56164204-0BA8-4461-93C1-35BE190B9FB0}" type="pres">
      <dgm:prSet presAssocID="{C18048A5-217F-4A4D-BB21-155CB73C9832}" presName="childText" presStyleLbl="conFgAcc1" presStyleIdx="0" presStyleCnt="4">
        <dgm:presLayoutVars>
          <dgm:bulletEnabled val="1"/>
        </dgm:presLayoutVars>
      </dgm:prSet>
      <dgm:spPr/>
    </dgm:pt>
    <dgm:pt modelId="{00B21EBF-4FE0-45BB-B6B0-67376688FD3F}" type="pres">
      <dgm:prSet presAssocID="{16988831-D50F-4F73-8132-B6D9CB28E316}" presName="spaceBetweenRectangles" presStyleCnt="0"/>
      <dgm:spPr/>
    </dgm:pt>
    <dgm:pt modelId="{0486289F-2F8F-45EE-AE2D-ED36CEF7F9D2}" type="pres">
      <dgm:prSet presAssocID="{92F1D832-ED24-418C-98C2-D666C74A218C}" presName="parentLin" presStyleCnt="0"/>
      <dgm:spPr/>
    </dgm:pt>
    <dgm:pt modelId="{13E43F4D-E9D9-436C-96BA-8C6EFAD1471C}" type="pres">
      <dgm:prSet presAssocID="{92F1D832-ED24-418C-98C2-D666C74A218C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26CA4861-43C5-4CFF-B021-2C98D4B0B58B}" type="pres">
      <dgm:prSet presAssocID="{92F1D832-ED24-418C-98C2-D666C74A21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027D22-8BE3-45FE-9478-E8CF814FCF7D}" type="pres">
      <dgm:prSet presAssocID="{92F1D832-ED24-418C-98C2-D666C74A218C}" presName="negativeSpace" presStyleCnt="0"/>
      <dgm:spPr/>
    </dgm:pt>
    <dgm:pt modelId="{A8F98D4C-303B-4EB5-AEDD-B126CC0363ED}" type="pres">
      <dgm:prSet presAssocID="{92F1D832-ED24-418C-98C2-D666C74A218C}" presName="childText" presStyleLbl="conFgAcc1" presStyleIdx="1" presStyleCnt="4">
        <dgm:presLayoutVars>
          <dgm:bulletEnabled val="1"/>
        </dgm:presLayoutVars>
      </dgm:prSet>
      <dgm:spPr/>
    </dgm:pt>
    <dgm:pt modelId="{5B7D7245-1292-46BA-AEF8-8985FF184372}" type="pres">
      <dgm:prSet presAssocID="{EF33CB0C-DEF1-452F-8A4F-F998DBD65FD9}" presName="spaceBetweenRectangles" presStyleCnt="0"/>
      <dgm:spPr/>
    </dgm:pt>
    <dgm:pt modelId="{33649820-87B4-437B-8063-B815AEA06846}" type="pres">
      <dgm:prSet presAssocID="{96FA28FE-520B-4B07-BC2A-E8ADC8EF2D19}" presName="parentLin" presStyleCnt="0"/>
      <dgm:spPr/>
    </dgm:pt>
    <dgm:pt modelId="{2BBB412A-98C7-43C3-8E66-BE3F5B1C6A93}" type="pres">
      <dgm:prSet presAssocID="{96FA28FE-520B-4B07-BC2A-E8ADC8EF2D19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F195883-BFEA-4AF7-AA78-9A9B5E267C9C}" type="pres">
      <dgm:prSet presAssocID="{96FA28FE-520B-4B07-BC2A-E8ADC8EF2D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100EB3-0AC8-42C3-BA2E-060122A14861}" type="pres">
      <dgm:prSet presAssocID="{96FA28FE-520B-4B07-BC2A-E8ADC8EF2D19}" presName="negativeSpace" presStyleCnt="0"/>
      <dgm:spPr/>
    </dgm:pt>
    <dgm:pt modelId="{18EFE182-37EC-4F23-BAFE-627C35CB32E5}" type="pres">
      <dgm:prSet presAssocID="{96FA28FE-520B-4B07-BC2A-E8ADC8EF2D19}" presName="childText" presStyleLbl="conFgAcc1" presStyleIdx="2" presStyleCnt="4">
        <dgm:presLayoutVars>
          <dgm:bulletEnabled val="1"/>
        </dgm:presLayoutVars>
      </dgm:prSet>
      <dgm:spPr/>
    </dgm:pt>
    <dgm:pt modelId="{B233EF8F-1B53-494E-A10F-FC5208950809}" type="pres">
      <dgm:prSet presAssocID="{CD33CBF2-BAFC-44FB-89BA-067A6892D3BC}" presName="spaceBetweenRectangles" presStyleCnt="0"/>
      <dgm:spPr/>
    </dgm:pt>
    <dgm:pt modelId="{30E49814-0B9B-421F-B7BC-474AC419F446}" type="pres">
      <dgm:prSet presAssocID="{AA06E262-5631-4C2B-A654-E92436829ED9}" presName="parentLin" presStyleCnt="0"/>
      <dgm:spPr/>
    </dgm:pt>
    <dgm:pt modelId="{4C6CF660-B008-4823-8EF3-F155A1017158}" type="pres">
      <dgm:prSet presAssocID="{AA06E262-5631-4C2B-A654-E92436829ED9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B2E52BF2-5562-446D-B67B-7943F4BBD6D0}" type="pres">
      <dgm:prSet presAssocID="{AA06E262-5631-4C2B-A654-E92436829E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72A3F3-957C-4EEC-B65B-5ED18CCA3D6B}" type="pres">
      <dgm:prSet presAssocID="{AA06E262-5631-4C2B-A654-E92436829ED9}" presName="negativeSpace" presStyleCnt="0"/>
      <dgm:spPr/>
    </dgm:pt>
    <dgm:pt modelId="{75A5BED8-7A9F-4AD8-86F3-F559FC38A6C7}" type="pres">
      <dgm:prSet presAssocID="{AA06E262-5631-4C2B-A654-E92436829E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A591103-215A-4E31-981C-E7AAF1C7CB32}" type="presOf" srcId="{C18048A5-217F-4A4D-BB21-155CB73C9832}" destId="{729CFA86-4312-459C-9E70-84B03FF64070}" srcOrd="0" destOrd="0" presId="urn:microsoft.com/office/officeart/2005/8/layout/list1"/>
    <dgm:cxn modelId="{920577E3-743E-4463-AF4E-69DDC6BF2EBE}" type="presOf" srcId="{96FA28FE-520B-4B07-BC2A-E8ADC8EF2D19}" destId="{2BBB412A-98C7-43C3-8E66-BE3F5B1C6A93}" srcOrd="0" destOrd="0" presId="urn:microsoft.com/office/officeart/2005/8/layout/list1"/>
    <dgm:cxn modelId="{C6FA7B13-5746-4933-B4C8-C60FE0A57649}" type="presOf" srcId="{96FA28FE-520B-4B07-BC2A-E8ADC8EF2D19}" destId="{2F195883-BFEA-4AF7-AA78-9A9B5E267C9C}" srcOrd="1" destOrd="0" presId="urn:microsoft.com/office/officeart/2005/8/layout/list1"/>
    <dgm:cxn modelId="{742105D3-EA4D-4347-90AD-90F1CA053B06}" type="presOf" srcId="{92F1D832-ED24-418C-98C2-D666C74A218C}" destId="{26CA4861-43C5-4CFF-B021-2C98D4B0B58B}" srcOrd="1" destOrd="0" presId="urn:microsoft.com/office/officeart/2005/8/layout/list1"/>
    <dgm:cxn modelId="{77EBD615-600E-4AA0-B9D2-C95463C1B1B5}" type="presOf" srcId="{33B1805C-DD57-45D2-8871-ECD60F61D308}" destId="{0EF2EAB8-A0A3-4BC8-842C-BBC2EB91E8C8}" srcOrd="0" destOrd="0" presId="urn:microsoft.com/office/officeart/2005/8/layout/list1"/>
    <dgm:cxn modelId="{E7F2CEE8-B872-4880-A7CF-D46739D1F784}" type="presOf" srcId="{AA06E262-5631-4C2B-A654-E92436829ED9}" destId="{4C6CF660-B008-4823-8EF3-F155A1017158}" srcOrd="0" destOrd="0" presId="urn:microsoft.com/office/officeart/2005/8/layout/list1"/>
    <dgm:cxn modelId="{73D0FE63-049F-4ADA-AEBE-ACD3EB647919}" srcId="{33B1805C-DD57-45D2-8871-ECD60F61D308}" destId="{92F1D832-ED24-418C-98C2-D666C74A218C}" srcOrd="1" destOrd="0" parTransId="{8451D2D5-1A6E-4B41-BD00-8E298EB51F83}" sibTransId="{EF33CB0C-DEF1-452F-8A4F-F998DBD65FD9}"/>
    <dgm:cxn modelId="{50798915-8BB1-49EC-BB2E-3992A87659FE}" srcId="{33B1805C-DD57-45D2-8871-ECD60F61D308}" destId="{C18048A5-217F-4A4D-BB21-155CB73C9832}" srcOrd="0" destOrd="0" parTransId="{7B703951-D883-405E-93E6-544A890BE702}" sibTransId="{16988831-D50F-4F73-8132-B6D9CB28E316}"/>
    <dgm:cxn modelId="{17E28D8F-79CA-4863-9F4B-A0BB64988EED}" type="presOf" srcId="{AA06E262-5631-4C2B-A654-E92436829ED9}" destId="{B2E52BF2-5562-446D-B67B-7943F4BBD6D0}" srcOrd="1" destOrd="0" presId="urn:microsoft.com/office/officeart/2005/8/layout/list1"/>
    <dgm:cxn modelId="{B9461CAF-3FC5-49D4-BBC8-1546F1404DE6}" srcId="{33B1805C-DD57-45D2-8871-ECD60F61D308}" destId="{96FA28FE-520B-4B07-BC2A-E8ADC8EF2D19}" srcOrd="2" destOrd="0" parTransId="{C2EF9595-B9A7-43E4-86A2-6C1F054D98EB}" sibTransId="{CD33CBF2-BAFC-44FB-89BA-067A6892D3BC}"/>
    <dgm:cxn modelId="{14F519AA-03C5-4A64-B753-D788B8E2B462}" srcId="{33B1805C-DD57-45D2-8871-ECD60F61D308}" destId="{AA06E262-5631-4C2B-A654-E92436829ED9}" srcOrd="3" destOrd="0" parTransId="{E6051141-DD8A-4C4D-80B1-04E074AF7EEF}" sibTransId="{07866F62-BE8B-4DA1-94FF-CA9689C2D979}"/>
    <dgm:cxn modelId="{EA8C7E8E-111D-422D-A8BA-BB663C1FF423}" type="presOf" srcId="{C18048A5-217F-4A4D-BB21-155CB73C9832}" destId="{AC12DFEF-A4D5-49D7-A6BF-8F908C7A81AB}" srcOrd="1" destOrd="0" presId="urn:microsoft.com/office/officeart/2005/8/layout/list1"/>
    <dgm:cxn modelId="{B27F4845-EEF8-41E1-A426-F390826A48C1}" type="presOf" srcId="{92F1D832-ED24-418C-98C2-D666C74A218C}" destId="{13E43F4D-E9D9-436C-96BA-8C6EFAD1471C}" srcOrd="0" destOrd="0" presId="urn:microsoft.com/office/officeart/2005/8/layout/list1"/>
    <dgm:cxn modelId="{01A8D27F-803C-43A1-AC48-522CF9024417}" type="presParOf" srcId="{0EF2EAB8-A0A3-4BC8-842C-BBC2EB91E8C8}" destId="{2614EEC9-59C9-48CA-8A3A-1283A29746D0}" srcOrd="0" destOrd="0" presId="urn:microsoft.com/office/officeart/2005/8/layout/list1"/>
    <dgm:cxn modelId="{1A54AD6B-45DA-4BAD-AD50-EB17A45C7C2C}" type="presParOf" srcId="{2614EEC9-59C9-48CA-8A3A-1283A29746D0}" destId="{729CFA86-4312-459C-9E70-84B03FF64070}" srcOrd="0" destOrd="0" presId="urn:microsoft.com/office/officeart/2005/8/layout/list1"/>
    <dgm:cxn modelId="{F102BED8-4783-4491-B27D-23061A9F0F9D}" type="presParOf" srcId="{2614EEC9-59C9-48CA-8A3A-1283A29746D0}" destId="{AC12DFEF-A4D5-49D7-A6BF-8F908C7A81AB}" srcOrd="1" destOrd="0" presId="urn:microsoft.com/office/officeart/2005/8/layout/list1"/>
    <dgm:cxn modelId="{1BB64EA0-20DE-4612-BB14-FDEE79398F71}" type="presParOf" srcId="{0EF2EAB8-A0A3-4BC8-842C-BBC2EB91E8C8}" destId="{7A79CA8D-1473-4DC2-BB75-60A1A14F46DD}" srcOrd="1" destOrd="0" presId="urn:microsoft.com/office/officeart/2005/8/layout/list1"/>
    <dgm:cxn modelId="{F0B40FE2-9B79-47A8-83F2-F42142F00064}" type="presParOf" srcId="{0EF2EAB8-A0A3-4BC8-842C-BBC2EB91E8C8}" destId="{56164204-0BA8-4461-93C1-35BE190B9FB0}" srcOrd="2" destOrd="0" presId="urn:microsoft.com/office/officeart/2005/8/layout/list1"/>
    <dgm:cxn modelId="{BBB1018B-51E3-49C5-A896-A5B38D2B22F2}" type="presParOf" srcId="{0EF2EAB8-A0A3-4BC8-842C-BBC2EB91E8C8}" destId="{00B21EBF-4FE0-45BB-B6B0-67376688FD3F}" srcOrd="3" destOrd="0" presId="urn:microsoft.com/office/officeart/2005/8/layout/list1"/>
    <dgm:cxn modelId="{653B946E-F39B-47A3-9066-85A57B7DE1C8}" type="presParOf" srcId="{0EF2EAB8-A0A3-4BC8-842C-BBC2EB91E8C8}" destId="{0486289F-2F8F-45EE-AE2D-ED36CEF7F9D2}" srcOrd="4" destOrd="0" presId="urn:microsoft.com/office/officeart/2005/8/layout/list1"/>
    <dgm:cxn modelId="{12B2FA0F-B68E-4AF2-B9A5-021CD6739B99}" type="presParOf" srcId="{0486289F-2F8F-45EE-AE2D-ED36CEF7F9D2}" destId="{13E43F4D-E9D9-436C-96BA-8C6EFAD1471C}" srcOrd="0" destOrd="0" presId="urn:microsoft.com/office/officeart/2005/8/layout/list1"/>
    <dgm:cxn modelId="{9A3A1E6A-AEA3-4BEC-ACB7-9CF33D0616CB}" type="presParOf" srcId="{0486289F-2F8F-45EE-AE2D-ED36CEF7F9D2}" destId="{26CA4861-43C5-4CFF-B021-2C98D4B0B58B}" srcOrd="1" destOrd="0" presId="urn:microsoft.com/office/officeart/2005/8/layout/list1"/>
    <dgm:cxn modelId="{183F7008-A2F6-4C7D-B8C9-4A512A9FDAFD}" type="presParOf" srcId="{0EF2EAB8-A0A3-4BC8-842C-BBC2EB91E8C8}" destId="{56027D22-8BE3-45FE-9478-E8CF814FCF7D}" srcOrd="5" destOrd="0" presId="urn:microsoft.com/office/officeart/2005/8/layout/list1"/>
    <dgm:cxn modelId="{CBD92063-2D63-4259-93C6-C063A6C2B3CD}" type="presParOf" srcId="{0EF2EAB8-A0A3-4BC8-842C-BBC2EB91E8C8}" destId="{A8F98D4C-303B-4EB5-AEDD-B126CC0363ED}" srcOrd="6" destOrd="0" presId="urn:microsoft.com/office/officeart/2005/8/layout/list1"/>
    <dgm:cxn modelId="{9B6591DD-E7D2-41A7-9FBB-D8A4C7CFF4CB}" type="presParOf" srcId="{0EF2EAB8-A0A3-4BC8-842C-BBC2EB91E8C8}" destId="{5B7D7245-1292-46BA-AEF8-8985FF184372}" srcOrd="7" destOrd="0" presId="urn:microsoft.com/office/officeart/2005/8/layout/list1"/>
    <dgm:cxn modelId="{F8C359FA-1169-4CA3-B14B-9690366BBE75}" type="presParOf" srcId="{0EF2EAB8-A0A3-4BC8-842C-BBC2EB91E8C8}" destId="{33649820-87B4-437B-8063-B815AEA06846}" srcOrd="8" destOrd="0" presId="urn:microsoft.com/office/officeart/2005/8/layout/list1"/>
    <dgm:cxn modelId="{64533FA1-6A33-4693-BC6F-54B4E5176319}" type="presParOf" srcId="{33649820-87B4-437B-8063-B815AEA06846}" destId="{2BBB412A-98C7-43C3-8E66-BE3F5B1C6A93}" srcOrd="0" destOrd="0" presId="urn:microsoft.com/office/officeart/2005/8/layout/list1"/>
    <dgm:cxn modelId="{2EE6BA66-8BDD-4882-B8B9-21D00DE7EBAE}" type="presParOf" srcId="{33649820-87B4-437B-8063-B815AEA06846}" destId="{2F195883-BFEA-4AF7-AA78-9A9B5E267C9C}" srcOrd="1" destOrd="0" presId="urn:microsoft.com/office/officeart/2005/8/layout/list1"/>
    <dgm:cxn modelId="{DB77BEFE-340F-4D88-A1C2-2F308C65F12C}" type="presParOf" srcId="{0EF2EAB8-A0A3-4BC8-842C-BBC2EB91E8C8}" destId="{AC100EB3-0AC8-42C3-BA2E-060122A14861}" srcOrd="9" destOrd="0" presId="urn:microsoft.com/office/officeart/2005/8/layout/list1"/>
    <dgm:cxn modelId="{E4BBBE28-CB5F-4C21-8540-115D6B094D25}" type="presParOf" srcId="{0EF2EAB8-A0A3-4BC8-842C-BBC2EB91E8C8}" destId="{18EFE182-37EC-4F23-BAFE-627C35CB32E5}" srcOrd="10" destOrd="0" presId="urn:microsoft.com/office/officeart/2005/8/layout/list1"/>
    <dgm:cxn modelId="{E8A08EF5-A846-4A05-90DD-E57F28E3DFA0}" type="presParOf" srcId="{0EF2EAB8-A0A3-4BC8-842C-BBC2EB91E8C8}" destId="{B233EF8F-1B53-494E-A10F-FC5208950809}" srcOrd="11" destOrd="0" presId="urn:microsoft.com/office/officeart/2005/8/layout/list1"/>
    <dgm:cxn modelId="{1A9FF2C3-8635-4969-94C7-B2E9CB43F8F3}" type="presParOf" srcId="{0EF2EAB8-A0A3-4BC8-842C-BBC2EB91E8C8}" destId="{30E49814-0B9B-421F-B7BC-474AC419F446}" srcOrd="12" destOrd="0" presId="urn:microsoft.com/office/officeart/2005/8/layout/list1"/>
    <dgm:cxn modelId="{2DC8767B-901E-422A-BE82-32479D0B6F10}" type="presParOf" srcId="{30E49814-0B9B-421F-B7BC-474AC419F446}" destId="{4C6CF660-B008-4823-8EF3-F155A1017158}" srcOrd="0" destOrd="0" presId="urn:microsoft.com/office/officeart/2005/8/layout/list1"/>
    <dgm:cxn modelId="{063C400E-2A4F-41F9-9D47-EB37FBC8DA19}" type="presParOf" srcId="{30E49814-0B9B-421F-B7BC-474AC419F446}" destId="{B2E52BF2-5562-446D-B67B-7943F4BBD6D0}" srcOrd="1" destOrd="0" presId="urn:microsoft.com/office/officeart/2005/8/layout/list1"/>
    <dgm:cxn modelId="{5F01D14E-8E7A-4E59-82BB-5E5874344625}" type="presParOf" srcId="{0EF2EAB8-A0A3-4BC8-842C-BBC2EB91E8C8}" destId="{B472A3F3-957C-4EEC-B65B-5ED18CCA3D6B}" srcOrd="13" destOrd="0" presId="urn:microsoft.com/office/officeart/2005/8/layout/list1"/>
    <dgm:cxn modelId="{B57D7283-267B-4E8A-ABD2-DC40D0A3FFD4}" type="presParOf" srcId="{0EF2EAB8-A0A3-4BC8-842C-BBC2EB91E8C8}" destId="{75A5BED8-7A9F-4AD8-86F3-F559FC38A6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5997F4-C306-45A8-A1E2-8932D40B07AE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05EE8B32-FD3C-4B08-9DCD-7B76A3D4829F}">
      <dgm:prSet phldrT="[Text]"/>
      <dgm:spPr/>
      <dgm:t>
        <a:bodyPr/>
        <a:lstStyle/>
        <a:p>
          <a:pPr rtl="1"/>
          <a:r>
            <a:rPr lang="ar-SA" smtClean="0"/>
            <a:t>أسباب الأزمة </a:t>
          </a:r>
          <a:endParaRPr lang="ar-SA" dirty="0"/>
        </a:p>
      </dgm:t>
    </dgm:pt>
    <dgm:pt modelId="{A5A33B31-C7FA-4E40-94EB-3622154D4A43}" type="parTrans" cxnId="{9287CF2F-2F55-4AE9-AC37-1EAD70B74F07}">
      <dgm:prSet/>
      <dgm:spPr/>
      <dgm:t>
        <a:bodyPr/>
        <a:lstStyle/>
        <a:p>
          <a:pPr rtl="1"/>
          <a:endParaRPr lang="ar-SA"/>
        </a:p>
      </dgm:t>
    </dgm:pt>
    <dgm:pt modelId="{3327EE7A-4C63-483E-B6E9-259E1EBE82E0}" type="sibTrans" cxnId="{9287CF2F-2F55-4AE9-AC37-1EAD70B74F07}">
      <dgm:prSet/>
      <dgm:spPr/>
      <dgm:t>
        <a:bodyPr/>
        <a:lstStyle/>
        <a:p>
          <a:pPr rtl="1"/>
          <a:endParaRPr lang="ar-SA"/>
        </a:p>
      </dgm:t>
    </dgm:pt>
    <dgm:pt modelId="{3C5D8D46-F073-48C7-BD18-31158FC394AA}">
      <dgm:prSet phldrT="[Text]"/>
      <dgm:spPr/>
      <dgm:t>
        <a:bodyPr/>
        <a:lstStyle/>
        <a:p>
          <a:pPr rtl="1"/>
          <a:r>
            <a:rPr lang="ar-SA" b="1" dirty="0" smtClean="0"/>
            <a:t>ظروف العمل المادية في بيئة المدرسة </a:t>
          </a:r>
          <a:endParaRPr lang="ar-SA" dirty="0"/>
        </a:p>
      </dgm:t>
    </dgm:pt>
    <dgm:pt modelId="{1773BB9B-2DB5-4692-839F-EC9515F8EDC2}" type="parTrans" cxnId="{A71BDDFE-02C2-4106-B053-3D254A84A7E4}">
      <dgm:prSet/>
      <dgm:spPr/>
      <dgm:t>
        <a:bodyPr/>
        <a:lstStyle/>
        <a:p>
          <a:pPr rtl="1"/>
          <a:endParaRPr lang="ar-SA"/>
        </a:p>
      </dgm:t>
    </dgm:pt>
    <dgm:pt modelId="{34EFA34F-B7B0-46D6-9814-69C6EC263E7F}" type="sibTrans" cxnId="{A71BDDFE-02C2-4106-B053-3D254A84A7E4}">
      <dgm:prSet/>
      <dgm:spPr/>
      <dgm:t>
        <a:bodyPr/>
        <a:lstStyle/>
        <a:p>
          <a:pPr rtl="1"/>
          <a:endParaRPr lang="ar-SA"/>
        </a:p>
      </dgm:t>
    </dgm:pt>
    <dgm:pt modelId="{9090F99A-82DC-47AD-A756-A49C10DFFDFB}">
      <dgm:prSet phldrT="[Text]"/>
      <dgm:spPr/>
      <dgm:t>
        <a:bodyPr/>
        <a:lstStyle/>
        <a:p>
          <a:pPr rtl="1"/>
          <a:r>
            <a:rPr lang="ar-SA" b="1" dirty="0" smtClean="0"/>
            <a:t>الكوارث الطبيعية</a:t>
          </a:r>
          <a:endParaRPr lang="ar-SA" dirty="0"/>
        </a:p>
      </dgm:t>
    </dgm:pt>
    <dgm:pt modelId="{203DC4FC-F1A8-4D04-BDA3-663552079F6C}" type="parTrans" cxnId="{457EB60C-A0E0-4712-97A3-0AC2E5358F45}">
      <dgm:prSet/>
      <dgm:spPr/>
      <dgm:t>
        <a:bodyPr/>
        <a:lstStyle/>
        <a:p>
          <a:pPr rtl="1"/>
          <a:endParaRPr lang="ar-SA"/>
        </a:p>
      </dgm:t>
    </dgm:pt>
    <dgm:pt modelId="{BD2F09D9-294D-4512-94C1-4B5FB7589C71}" type="sibTrans" cxnId="{457EB60C-A0E0-4712-97A3-0AC2E5358F45}">
      <dgm:prSet/>
      <dgm:spPr/>
      <dgm:t>
        <a:bodyPr/>
        <a:lstStyle/>
        <a:p>
          <a:pPr rtl="1"/>
          <a:endParaRPr lang="ar-SA"/>
        </a:p>
      </dgm:t>
    </dgm:pt>
    <dgm:pt modelId="{1259BA5F-60C5-474C-9A50-0ADE31D4857D}">
      <dgm:prSet phldrT="[Text]"/>
      <dgm:spPr/>
      <dgm:t>
        <a:bodyPr/>
        <a:lstStyle/>
        <a:p>
          <a:pPr rtl="1"/>
          <a:r>
            <a:rPr lang="ar-SA" b="1" dirty="0" smtClean="0"/>
            <a:t>القيادة الإدارية المستبدة </a:t>
          </a:r>
          <a:endParaRPr lang="ar-SA" dirty="0"/>
        </a:p>
      </dgm:t>
    </dgm:pt>
    <dgm:pt modelId="{87BCD422-FECD-44FF-A9D5-B89A11A886F8}" type="sibTrans" cxnId="{2EE69921-8AFC-4989-A993-6725937A6F17}">
      <dgm:prSet/>
      <dgm:spPr/>
      <dgm:t>
        <a:bodyPr/>
        <a:lstStyle/>
        <a:p>
          <a:pPr rtl="1"/>
          <a:endParaRPr lang="ar-SA"/>
        </a:p>
      </dgm:t>
    </dgm:pt>
    <dgm:pt modelId="{CB55C0DF-AC8A-4DAF-8C78-5BBFBF3253A2}" type="parTrans" cxnId="{2EE69921-8AFC-4989-A993-6725937A6F17}">
      <dgm:prSet/>
      <dgm:spPr/>
      <dgm:t>
        <a:bodyPr/>
        <a:lstStyle/>
        <a:p>
          <a:pPr rtl="1"/>
          <a:endParaRPr lang="ar-SA"/>
        </a:p>
      </dgm:t>
    </dgm:pt>
    <dgm:pt modelId="{8350A1BC-1851-46AB-A7F2-629FCB2B2234}" type="pres">
      <dgm:prSet presAssocID="{515997F4-C306-45A8-A1E2-8932D40B07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544D24D-FC2A-47A1-8935-C52428E491EC}" type="pres">
      <dgm:prSet presAssocID="{05EE8B32-FD3C-4B08-9DCD-7B76A3D4829F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BA81CC32-BB07-4748-8E00-C698AB7D9746}" type="pres">
      <dgm:prSet presAssocID="{05EE8B32-FD3C-4B08-9DCD-7B76A3D4829F}" presName="pillars" presStyleCnt="0"/>
      <dgm:spPr/>
    </dgm:pt>
    <dgm:pt modelId="{5E6F0FA8-0951-49B3-AA6E-C0B90F63B2AE}" type="pres">
      <dgm:prSet presAssocID="{05EE8B32-FD3C-4B08-9DCD-7B76A3D4829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6C1320-84CE-424E-BC12-3712B26B486A}" type="pres">
      <dgm:prSet presAssocID="{3C5D8D46-F073-48C7-BD18-31158FC394A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3559AB-865D-43DC-9A69-473CEED6BB4F}" type="pres">
      <dgm:prSet presAssocID="{9090F99A-82DC-47AD-A756-A49C10DFFDF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24597A-FC0E-4E31-9D79-8550581798D0}" type="pres">
      <dgm:prSet presAssocID="{05EE8B32-FD3C-4B08-9DCD-7B76A3D4829F}" presName="base" presStyleLbl="dkBgShp" presStyleIdx="1" presStyleCnt="2" custLinFactNeighborX="4348" custLinFactNeighborY="3148"/>
      <dgm:spPr/>
    </dgm:pt>
  </dgm:ptLst>
  <dgm:cxnLst>
    <dgm:cxn modelId="{96F579B4-7909-45F3-BC10-7F2FA89A098D}" type="presOf" srcId="{9090F99A-82DC-47AD-A756-A49C10DFFDFB}" destId="{523559AB-865D-43DC-9A69-473CEED6BB4F}" srcOrd="0" destOrd="0" presId="urn:microsoft.com/office/officeart/2005/8/layout/hList3"/>
    <dgm:cxn modelId="{9287CF2F-2F55-4AE9-AC37-1EAD70B74F07}" srcId="{515997F4-C306-45A8-A1E2-8932D40B07AE}" destId="{05EE8B32-FD3C-4B08-9DCD-7B76A3D4829F}" srcOrd="0" destOrd="0" parTransId="{A5A33B31-C7FA-4E40-94EB-3622154D4A43}" sibTransId="{3327EE7A-4C63-483E-B6E9-259E1EBE82E0}"/>
    <dgm:cxn modelId="{1C0D2B73-04B6-4FBD-B0D6-9B5EFE8FCD46}" type="presOf" srcId="{05EE8B32-FD3C-4B08-9DCD-7B76A3D4829F}" destId="{9544D24D-FC2A-47A1-8935-C52428E491EC}" srcOrd="0" destOrd="0" presId="urn:microsoft.com/office/officeart/2005/8/layout/hList3"/>
    <dgm:cxn modelId="{A71BDDFE-02C2-4106-B053-3D254A84A7E4}" srcId="{05EE8B32-FD3C-4B08-9DCD-7B76A3D4829F}" destId="{3C5D8D46-F073-48C7-BD18-31158FC394AA}" srcOrd="1" destOrd="0" parTransId="{1773BB9B-2DB5-4692-839F-EC9515F8EDC2}" sibTransId="{34EFA34F-B7B0-46D6-9814-69C6EC263E7F}"/>
    <dgm:cxn modelId="{457EB60C-A0E0-4712-97A3-0AC2E5358F45}" srcId="{05EE8B32-FD3C-4B08-9DCD-7B76A3D4829F}" destId="{9090F99A-82DC-47AD-A756-A49C10DFFDFB}" srcOrd="2" destOrd="0" parTransId="{203DC4FC-F1A8-4D04-BDA3-663552079F6C}" sibTransId="{BD2F09D9-294D-4512-94C1-4B5FB7589C71}"/>
    <dgm:cxn modelId="{DD031437-CD0A-48F4-B0CA-90B5F5A9D166}" type="presOf" srcId="{1259BA5F-60C5-474C-9A50-0ADE31D4857D}" destId="{5E6F0FA8-0951-49B3-AA6E-C0B90F63B2AE}" srcOrd="0" destOrd="0" presId="urn:microsoft.com/office/officeart/2005/8/layout/hList3"/>
    <dgm:cxn modelId="{EB6F5C88-18C1-4587-8406-587C566495AE}" type="presOf" srcId="{3C5D8D46-F073-48C7-BD18-31158FC394AA}" destId="{156C1320-84CE-424E-BC12-3712B26B486A}" srcOrd="0" destOrd="0" presId="urn:microsoft.com/office/officeart/2005/8/layout/hList3"/>
    <dgm:cxn modelId="{2EE69921-8AFC-4989-A993-6725937A6F17}" srcId="{05EE8B32-FD3C-4B08-9DCD-7B76A3D4829F}" destId="{1259BA5F-60C5-474C-9A50-0ADE31D4857D}" srcOrd="0" destOrd="0" parTransId="{CB55C0DF-AC8A-4DAF-8C78-5BBFBF3253A2}" sibTransId="{87BCD422-FECD-44FF-A9D5-B89A11A886F8}"/>
    <dgm:cxn modelId="{1497001A-31B3-47AE-BA27-2EA3A6AB5C47}" type="presOf" srcId="{515997F4-C306-45A8-A1E2-8932D40B07AE}" destId="{8350A1BC-1851-46AB-A7F2-629FCB2B2234}" srcOrd="0" destOrd="0" presId="urn:microsoft.com/office/officeart/2005/8/layout/hList3"/>
    <dgm:cxn modelId="{F725225B-0282-414C-BDCF-2AFD4D924F89}" type="presParOf" srcId="{8350A1BC-1851-46AB-A7F2-629FCB2B2234}" destId="{9544D24D-FC2A-47A1-8935-C52428E491EC}" srcOrd="0" destOrd="0" presId="urn:microsoft.com/office/officeart/2005/8/layout/hList3"/>
    <dgm:cxn modelId="{FDB0E553-FF5E-41E1-8579-9AF5F4676504}" type="presParOf" srcId="{8350A1BC-1851-46AB-A7F2-629FCB2B2234}" destId="{BA81CC32-BB07-4748-8E00-C698AB7D9746}" srcOrd="1" destOrd="0" presId="urn:microsoft.com/office/officeart/2005/8/layout/hList3"/>
    <dgm:cxn modelId="{4033094F-9F01-4437-94F0-12845820B81F}" type="presParOf" srcId="{BA81CC32-BB07-4748-8E00-C698AB7D9746}" destId="{5E6F0FA8-0951-49B3-AA6E-C0B90F63B2AE}" srcOrd="0" destOrd="0" presId="urn:microsoft.com/office/officeart/2005/8/layout/hList3"/>
    <dgm:cxn modelId="{C6FD398B-91DB-4ECC-BFD4-6B55BFF20448}" type="presParOf" srcId="{BA81CC32-BB07-4748-8E00-C698AB7D9746}" destId="{156C1320-84CE-424E-BC12-3712B26B486A}" srcOrd="1" destOrd="0" presId="urn:microsoft.com/office/officeart/2005/8/layout/hList3"/>
    <dgm:cxn modelId="{5C666B6A-AA8A-46D1-A731-283F99294DD6}" type="presParOf" srcId="{BA81CC32-BB07-4748-8E00-C698AB7D9746}" destId="{523559AB-865D-43DC-9A69-473CEED6BB4F}" srcOrd="2" destOrd="0" presId="urn:microsoft.com/office/officeart/2005/8/layout/hList3"/>
    <dgm:cxn modelId="{51E51E8F-1764-490D-A739-2DDF99BCF3D3}" type="presParOf" srcId="{8350A1BC-1851-46AB-A7F2-629FCB2B2234}" destId="{A924597A-FC0E-4E31-9D79-8550581798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8E3E42-41C6-45B2-AA0D-2FE0B75611B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D8D4D35F-2E38-4197-8C78-3B580FF3C3D9}">
      <dgm:prSet phldrT="[Text]"/>
      <dgm:spPr/>
      <dgm:t>
        <a:bodyPr/>
        <a:lstStyle/>
        <a:p>
          <a:pPr rtl="1"/>
          <a:r>
            <a:rPr lang="ar-SA" dirty="0" smtClean="0">
              <a:solidFill>
                <a:schemeClr val="bg2">
                  <a:lumMod val="25000"/>
                </a:schemeClr>
              </a:solidFill>
            </a:rPr>
            <a:t>الأزمة</a:t>
          </a:r>
          <a:endParaRPr lang="ar-SA" dirty="0">
            <a:solidFill>
              <a:schemeClr val="bg2">
                <a:lumMod val="25000"/>
              </a:schemeClr>
            </a:solidFill>
          </a:endParaRPr>
        </a:p>
      </dgm:t>
    </dgm:pt>
    <dgm:pt modelId="{A9A0DD74-E32B-41B3-890D-1DCEDF84C3A9}" type="parTrans" cxnId="{2B2A2FC7-797A-4E72-B62E-CDC2D71D2A06}">
      <dgm:prSet/>
      <dgm:spPr/>
      <dgm:t>
        <a:bodyPr/>
        <a:lstStyle/>
        <a:p>
          <a:pPr rtl="1"/>
          <a:endParaRPr lang="ar-SA"/>
        </a:p>
      </dgm:t>
    </dgm:pt>
    <dgm:pt modelId="{25A753A3-9E76-4AC4-80C6-CF3460AC9162}" type="sibTrans" cxnId="{2B2A2FC7-797A-4E72-B62E-CDC2D71D2A06}">
      <dgm:prSet/>
      <dgm:spPr/>
      <dgm:t>
        <a:bodyPr/>
        <a:lstStyle/>
        <a:p>
          <a:pPr rtl="1"/>
          <a:endParaRPr lang="ar-SA"/>
        </a:p>
      </dgm:t>
    </dgm:pt>
    <dgm:pt modelId="{DCEBDBD8-5065-4CEE-845E-F248EF402BEF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chemeClr val="bg2">
                  <a:lumMod val="25000"/>
                </a:schemeClr>
              </a:solidFill>
            </a:rPr>
            <a:t>تنظيم القوى والتعاون وحشد كافة الامكانات المادية والبشرية .    </a:t>
          </a:r>
          <a:endParaRPr lang="ar-SA" dirty="0">
            <a:solidFill>
              <a:schemeClr val="bg2">
                <a:lumMod val="25000"/>
              </a:schemeClr>
            </a:solidFill>
          </a:endParaRPr>
        </a:p>
      </dgm:t>
    </dgm:pt>
    <dgm:pt modelId="{F5E15BF6-E905-4F6D-BE1D-B56DCDD66BE0}" type="parTrans" cxnId="{D8881907-D6B9-45A4-BEE8-FA304E41F4CB}">
      <dgm:prSet/>
      <dgm:spPr/>
      <dgm:t>
        <a:bodyPr/>
        <a:lstStyle/>
        <a:p>
          <a:pPr rtl="1"/>
          <a:endParaRPr lang="ar-SA"/>
        </a:p>
      </dgm:t>
    </dgm:pt>
    <dgm:pt modelId="{F7A7395B-D37E-44CB-825D-B0D342016DFD}" type="sibTrans" cxnId="{D8881907-D6B9-45A4-BEE8-FA304E41F4CB}">
      <dgm:prSet/>
      <dgm:spPr/>
      <dgm:t>
        <a:bodyPr/>
        <a:lstStyle/>
        <a:p>
          <a:pPr rtl="1"/>
          <a:endParaRPr lang="ar-SA"/>
        </a:p>
      </dgm:t>
    </dgm:pt>
    <dgm:pt modelId="{A8CCECB3-F4EF-435F-8BDD-CDF42E74D8D3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2">
                  <a:lumMod val="25000"/>
                </a:schemeClr>
              </a:solidFill>
            </a:rPr>
            <a:t>الحركة السريعة والمبادرة لمواجهة الأزمة </a:t>
          </a:r>
          <a:endParaRPr lang="ar-SA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32EBA80D-FDE3-4DC9-A9D4-17D479BF031D}" type="parTrans" cxnId="{F2C86E82-38A7-48B1-A94B-3F0A7CD4F120}">
      <dgm:prSet/>
      <dgm:spPr/>
      <dgm:t>
        <a:bodyPr/>
        <a:lstStyle/>
        <a:p>
          <a:pPr rtl="1"/>
          <a:endParaRPr lang="ar-SA"/>
        </a:p>
      </dgm:t>
    </dgm:pt>
    <dgm:pt modelId="{914B0FB1-D942-472A-8C4F-7F7ED001B1BA}" type="sibTrans" cxnId="{F2C86E82-38A7-48B1-A94B-3F0A7CD4F120}">
      <dgm:prSet/>
      <dgm:spPr/>
      <dgm:t>
        <a:bodyPr/>
        <a:lstStyle/>
        <a:p>
          <a:pPr rtl="1"/>
          <a:endParaRPr lang="ar-SA"/>
        </a:p>
      </dgm:t>
    </dgm:pt>
    <dgm:pt modelId="{8442FD06-7F52-4520-9B4D-82C20B441074}">
      <dgm:prSet phldrT="[Text]"/>
      <dgm:spPr/>
      <dgm:t>
        <a:bodyPr/>
        <a:lstStyle/>
        <a:p>
          <a:pPr rtl="1"/>
          <a:r>
            <a:rPr lang="ar-SA" b="1" dirty="0" smtClean="0">
              <a:solidFill>
                <a:schemeClr val="bg2">
                  <a:lumMod val="25000"/>
                </a:schemeClr>
              </a:solidFill>
            </a:rPr>
            <a:t>تحديد الهدف الرئيس والأهداف الثانوية لمواجهة الأزمة .</a:t>
          </a:r>
          <a:endParaRPr lang="ar-SA" dirty="0">
            <a:solidFill>
              <a:schemeClr val="bg2">
                <a:lumMod val="25000"/>
              </a:schemeClr>
            </a:solidFill>
          </a:endParaRPr>
        </a:p>
      </dgm:t>
    </dgm:pt>
    <dgm:pt modelId="{64CD2372-84A8-4BF6-9C20-57380C0572B0}" type="parTrans" cxnId="{68A370F2-C503-48FA-B780-6AEAE69053E6}">
      <dgm:prSet/>
      <dgm:spPr/>
      <dgm:t>
        <a:bodyPr/>
        <a:lstStyle/>
        <a:p>
          <a:pPr rtl="1"/>
          <a:endParaRPr lang="ar-SA"/>
        </a:p>
      </dgm:t>
    </dgm:pt>
    <dgm:pt modelId="{4E3EEDCB-F7F0-44AF-975E-11103B2AA8B2}" type="sibTrans" cxnId="{68A370F2-C503-48FA-B780-6AEAE69053E6}">
      <dgm:prSet/>
      <dgm:spPr/>
      <dgm:t>
        <a:bodyPr/>
        <a:lstStyle/>
        <a:p>
          <a:pPr rtl="1"/>
          <a:endParaRPr lang="ar-SA"/>
        </a:p>
      </dgm:t>
    </dgm:pt>
    <dgm:pt modelId="{3077911C-F0D2-40DD-B3C8-6E0A8D7C35F0}" type="pres">
      <dgm:prSet presAssocID="{018E3E42-41C6-45B2-AA0D-2FE0B75611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E696B78-25DF-4A21-86E5-23727851A12B}" type="pres">
      <dgm:prSet presAssocID="{D8D4D35F-2E38-4197-8C78-3B580FF3C3D9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2FA39090-EB13-402B-A371-BBCCE2E16247}" type="pres">
      <dgm:prSet presAssocID="{F5E15BF6-E905-4F6D-BE1D-B56DCDD66BE0}" presName="parTrans" presStyleLbl="bgSibTrans2D1" presStyleIdx="0" presStyleCnt="3"/>
      <dgm:spPr/>
      <dgm:t>
        <a:bodyPr/>
        <a:lstStyle/>
        <a:p>
          <a:pPr rtl="1"/>
          <a:endParaRPr lang="ar-SA"/>
        </a:p>
      </dgm:t>
    </dgm:pt>
    <dgm:pt modelId="{2FABF753-C64F-43A8-988F-FB326F00EC09}" type="pres">
      <dgm:prSet presAssocID="{DCEBDBD8-5065-4CEE-845E-F248EF402B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8AAEA4-4DD2-476F-989B-109B54AADF7B}" type="pres">
      <dgm:prSet presAssocID="{32EBA80D-FDE3-4DC9-A9D4-17D479BF031D}" presName="parTrans" presStyleLbl="bgSibTrans2D1" presStyleIdx="1" presStyleCnt="3"/>
      <dgm:spPr/>
      <dgm:t>
        <a:bodyPr/>
        <a:lstStyle/>
        <a:p>
          <a:pPr rtl="1"/>
          <a:endParaRPr lang="ar-SA"/>
        </a:p>
      </dgm:t>
    </dgm:pt>
    <dgm:pt modelId="{D69F0CCB-FC47-4236-9651-72F02EFD1D14}" type="pres">
      <dgm:prSet presAssocID="{A8CCECB3-F4EF-435F-8BDD-CDF42E74D8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7BD1BA-E18C-4E7D-A8B8-A98171739723}" type="pres">
      <dgm:prSet presAssocID="{64CD2372-84A8-4BF6-9C20-57380C0572B0}" presName="parTrans" presStyleLbl="bgSibTrans2D1" presStyleIdx="2" presStyleCnt="3"/>
      <dgm:spPr/>
      <dgm:t>
        <a:bodyPr/>
        <a:lstStyle/>
        <a:p>
          <a:pPr rtl="1"/>
          <a:endParaRPr lang="ar-SA"/>
        </a:p>
      </dgm:t>
    </dgm:pt>
    <dgm:pt modelId="{71A14612-79CC-491B-A0ED-4B04E8D62C0B}" type="pres">
      <dgm:prSet presAssocID="{8442FD06-7F52-4520-9B4D-82C20B4410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569402E-17DF-422E-AC40-3EA166015538}" type="presOf" srcId="{018E3E42-41C6-45B2-AA0D-2FE0B75611B9}" destId="{3077911C-F0D2-40DD-B3C8-6E0A8D7C35F0}" srcOrd="0" destOrd="0" presId="urn:microsoft.com/office/officeart/2005/8/layout/radial4"/>
    <dgm:cxn modelId="{EE71BCCB-DB15-45E6-8BF6-53E3249D079A}" type="presOf" srcId="{F5E15BF6-E905-4F6D-BE1D-B56DCDD66BE0}" destId="{2FA39090-EB13-402B-A371-BBCCE2E16247}" srcOrd="0" destOrd="0" presId="urn:microsoft.com/office/officeart/2005/8/layout/radial4"/>
    <dgm:cxn modelId="{68A370F2-C503-48FA-B780-6AEAE69053E6}" srcId="{D8D4D35F-2E38-4197-8C78-3B580FF3C3D9}" destId="{8442FD06-7F52-4520-9B4D-82C20B441074}" srcOrd="2" destOrd="0" parTransId="{64CD2372-84A8-4BF6-9C20-57380C0572B0}" sibTransId="{4E3EEDCB-F7F0-44AF-975E-11103B2AA8B2}"/>
    <dgm:cxn modelId="{2B2A2FC7-797A-4E72-B62E-CDC2D71D2A06}" srcId="{018E3E42-41C6-45B2-AA0D-2FE0B75611B9}" destId="{D8D4D35F-2E38-4197-8C78-3B580FF3C3D9}" srcOrd="0" destOrd="0" parTransId="{A9A0DD74-E32B-41B3-890D-1DCEDF84C3A9}" sibTransId="{25A753A3-9E76-4AC4-80C6-CF3460AC9162}"/>
    <dgm:cxn modelId="{D8881907-D6B9-45A4-BEE8-FA304E41F4CB}" srcId="{D8D4D35F-2E38-4197-8C78-3B580FF3C3D9}" destId="{DCEBDBD8-5065-4CEE-845E-F248EF402BEF}" srcOrd="0" destOrd="0" parTransId="{F5E15BF6-E905-4F6D-BE1D-B56DCDD66BE0}" sibTransId="{F7A7395B-D37E-44CB-825D-B0D342016DFD}"/>
    <dgm:cxn modelId="{7C939E34-B536-4E5B-80CF-CA836AB7F053}" type="presOf" srcId="{D8D4D35F-2E38-4197-8C78-3B580FF3C3D9}" destId="{1E696B78-25DF-4A21-86E5-23727851A12B}" srcOrd="0" destOrd="0" presId="urn:microsoft.com/office/officeart/2005/8/layout/radial4"/>
    <dgm:cxn modelId="{F2C86E82-38A7-48B1-A94B-3F0A7CD4F120}" srcId="{D8D4D35F-2E38-4197-8C78-3B580FF3C3D9}" destId="{A8CCECB3-F4EF-435F-8BDD-CDF42E74D8D3}" srcOrd="1" destOrd="0" parTransId="{32EBA80D-FDE3-4DC9-A9D4-17D479BF031D}" sibTransId="{914B0FB1-D942-472A-8C4F-7F7ED001B1BA}"/>
    <dgm:cxn modelId="{B2BBCF7B-4555-4FD2-9504-FD96DEB5DB05}" type="presOf" srcId="{32EBA80D-FDE3-4DC9-A9D4-17D479BF031D}" destId="{738AAEA4-4DD2-476F-989B-109B54AADF7B}" srcOrd="0" destOrd="0" presId="urn:microsoft.com/office/officeart/2005/8/layout/radial4"/>
    <dgm:cxn modelId="{C7166C6E-395C-4000-9A7D-D975D7E1E127}" type="presOf" srcId="{DCEBDBD8-5065-4CEE-845E-F248EF402BEF}" destId="{2FABF753-C64F-43A8-988F-FB326F00EC09}" srcOrd="0" destOrd="0" presId="urn:microsoft.com/office/officeart/2005/8/layout/radial4"/>
    <dgm:cxn modelId="{F5D9FB1C-3A41-4B1C-9628-A0A2E1C054D1}" type="presOf" srcId="{A8CCECB3-F4EF-435F-8BDD-CDF42E74D8D3}" destId="{D69F0CCB-FC47-4236-9651-72F02EFD1D14}" srcOrd="0" destOrd="0" presId="urn:microsoft.com/office/officeart/2005/8/layout/radial4"/>
    <dgm:cxn modelId="{FC6D2156-44E2-43BD-8850-F0F129A0EEAA}" type="presOf" srcId="{8442FD06-7F52-4520-9B4D-82C20B441074}" destId="{71A14612-79CC-491B-A0ED-4B04E8D62C0B}" srcOrd="0" destOrd="0" presId="urn:microsoft.com/office/officeart/2005/8/layout/radial4"/>
    <dgm:cxn modelId="{A5F07D88-4E25-4A98-B6FC-9CAA3D3BBA86}" type="presOf" srcId="{64CD2372-84A8-4BF6-9C20-57380C0572B0}" destId="{A27BD1BA-E18C-4E7D-A8B8-A98171739723}" srcOrd="0" destOrd="0" presId="urn:microsoft.com/office/officeart/2005/8/layout/radial4"/>
    <dgm:cxn modelId="{AD15574F-0444-4F81-AECD-73F4DFD6986A}" type="presParOf" srcId="{3077911C-F0D2-40DD-B3C8-6E0A8D7C35F0}" destId="{1E696B78-25DF-4A21-86E5-23727851A12B}" srcOrd="0" destOrd="0" presId="urn:microsoft.com/office/officeart/2005/8/layout/radial4"/>
    <dgm:cxn modelId="{F64D6A3E-67D6-402F-99E0-A854A896726F}" type="presParOf" srcId="{3077911C-F0D2-40DD-B3C8-6E0A8D7C35F0}" destId="{2FA39090-EB13-402B-A371-BBCCE2E16247}" srcOrd="1" destOrd="0" presId="urn:microsoft.com/office/officeart/2005/8/layout/radial4"/>
    <dgm:cxn modelId="{C984A5C8-7796-44B1-BF13-857A8530B7D8}" type="presParOf" srcId="{3077911C-F0D2-40DD-B3C8-6E0A8D7C35F0}" destId="{2FABF753-C64F-43A8-988F-FB326F00EC09}" srcOrd="2" destOrd="0" presId="urn:microsoft.com/office/officeart/2005/8/layout/radial4"/>
    <dgm:cxn modelId="{709872C0-7170-4C2E-95E0-842F846C860F}" type="presParOf" srcId="{3077911C-F0D2-40DD-B3C8-6E0A8D7C35F0}" destId="{738AAEA4-4DD2-476F-989B-109B54AADF7B}" srcOrd="3" destOrd="0" presId="urn:microsoft.com/office/officeart/2005/8/layout/radial4"/>
    <dgm:cxn modelId="{525D6202-7EC3-4EBF-BC13-BAC29A1755E7}" type="presParOf" srcId="{3077911C-F0D2-40DD-B3C8-6E0A8D7C35F0}" destId="{D69F0CCB-FC47-4236-9651-72F02EFD1D14}" srcOrd="4" destOrd="0" presId="urn:microsoft.com/office/officeart/2005/8/layout/radial4"/>
    <dgm:cxn modelId="{186D096B-1814-444D-9136-17197E3B1666}" type="presParOf" srcId="{3077911C-F0D2-40DD-B3C8-6E0A8D7C35F0}" destId="{A27BD1BA-E18C-4E7D-A8B8-A98171739723}" srcOrd="5" destOrd="0" presId="urn:microsoft.com/office/officeart/2005/8/layout/radial4"/>
    <dgm:cxn modelId="{E905022D-30BF-4F50-BAE2-05934761EBA9}" type="presParOf" srcId="{3077911C-F0D2-40DD-B3C8-6E0A8D7C35F0}" destId="{71A14612-79CC-491B-A0ED-4B04E8D62C0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991DF-E21D-439D-9E67-5838FFD776BF}">
      <dsp:nvSpPr>
        <dsp:cNvPr id="0" name=""/>
        <dsp:cNvSpPr/>
      </dsp:nvSpPr>
      <dsp:spPr>
        <a:xfrm>
          <a:off x="861239" y="0"/>
          <a:ext cx="4992693" cy="499269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F8597-0B2B-43E3-BB9E-6A9EAD4FCAFB}">
      <dsp:nvSpPr>
        <dsp:cNvPr id="0" name=""/>
        <dsp:cNvSpPr/>
      </dsp:nvSpPr>
      <dsp:spPr>
        <a:xfrm>
          <a:off x="1185764" y="324525"/>
          <a:ext cx="1997077" cy="19970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الإدارة الذاتية</a:t>
          </a:r>
          <a:endParaRPr lang="ar-SA" sz="4400" kern="1200" dirty="0"/>
        </a:p>
      </dsp:txBody>
      <dsp:txXfrm>
        <a:off x="1283253" y="422014"/>
        <a:ext cx="1802099" cy="1802099"/>
      </dsp:txXfrm>
    </dsp:sp>
    <dsp:sp modelId="{B8C11731-FFCB-438D-8F30-AC483E331FB4}">
      <dsp:nvSpPr>
        <dsp:cNvPr id="0" name=""/>
        <dsp:cNvSpPr/>
      </dsp:nvSpPr>
      <dsp:spPr>
        <a:xfrm>
          <a:off x="3532330" y="324525"/>
          <a:ext cx="1997077" cy="1997077"/>
        </a:xfrm>
        <a:prstGeom prst="round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الإدارة الموقفية</a:t>
          </a:r>
          <a:endParaRPr lang="ar-SA" sz="4400" kern="1200" dirty="0"/>
        </a:p>
      </dsp:txBody>
      <dsp:txXfrm>
        <a:off x="3629819" y="422014"/>
        <a:ext cx="1802099" cy="1802099"/>
      </dsp:txXfrm>
    </dsp:sp>
    <dsp:sp modelId="{C6786005-F018-4468-B998-87E974815392}">
      <dsp:nvSpPr>
        <dsp:cNvPr id="0" name=""/>
        <dsp:cNvSpPr/>
      </dsp:nvSpPr>
      <dsp:spPr>
        <a:xfrm>
          <a:off x="1185764" y="2671091"/>
          <a:ext cx="1997077" cy="1997077"/>
        </a:xfrm>
        <a:prstGeom prst="round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إدارة الصراع</a:t>
          </a:r>
          <a:endParaRPr lang="ar-SA" sz="4400" kern="1200" dirty="0"/>
        </a:p>
      </dsp:txBody>
      <dsp:txXfrm>
        <a:off x="1283253" y="2768580"/>
        <a:ext cx="1802099" cy="1802099"/>
      </dsp:txXfrm>
    </dsp:sp>
    <dsp:sp modelId="{7B199C49-2E6D-41D7-9F7E-0F23DFA71694}">
      <dsp:nvSpPr>
        <dsp:cNvPr id="0" name=""/>
        <dsp:cNvSpPr/>
      </dsp:nvSpPr>
      <dsp:spPr>
        <a:xfrm>
          <a:off x="3532330" y="2671091"/>
          <a:ext cx="1997077" cy="1997077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إدارة الأزمات</a:t>
          </a:r>
          <a:endParaRPr lang="ar-SA" sz="4400" kern="1200" dirty="0"/>
        </a:p>
      </dsp:txBody>
      <dsp:txXfrm>
        <a:off x="3629819" y="2768580"/>
        <a:ext cx="1802099" cy="180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AC371-F67C-41EE-A310-DD0A5128A5AE}">
      <dsp:nvSpPr>
        <dsp:cNvPr id="0" name=""/>
        <dsp:cNvSpPr/>
      </dsp:nvSpPr>
      <dsp:spPr>
        <a:xfrm>
          <a:off x="1357351" y="0"/>
          <a:ext cx="5000600" cy="2000240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1F4A5-D913-4D6E-A160-07A4F083D734}">
      <dsp:nvSpPr>
        <dsp:cNvPr id="0" name=""/>
        <dsp:cNvSpPr/>
      </dsp:nvSpPr>
      <dsp:spPr>
        <a:xfrm>
          <a:off x="1957423" y="350041"/>
          <a:ext cx="1650198" cy="9801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الذاتية</a:t>
          </a:r>
          <a:endParaRPr lang="ar-SA" sz="4700" kern="1200" dirty="0"/>
        </a:p>
      </dsp:txBody>
      <dsp:txXfrm>
        <a:off x="1957423" y="350041"/>
        <a:ext cx="1650198" cy="980117"/>
      </dsp:txXfrm>
    </dsp:sp>
    <dsp:sp modelId="{D38505C6-6E2F-4554-8F0B-C1A0C654B547}">
      <dsp:nvSpPr>
        <dsp:cNvPr id="0" name=""/>
        <dsp:cNvSpPr/>
      </dsp:nvSpPr>
      <dsp:spPr>
        <a:xfrm>
          <a:off x="3857652" y="670080"/>
          <a:ext cx="1950234" cy="9801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الإدارة</a:t>
          </a:r>
          <a:endParaRPr lang="ar-SA" sz="4700" kern="1200" dirty="0"/>
        </a:p>
      </dsp:txBody>
      <dsp:txXfrm>
        <a:off x="3857652" y="670080"/>
        <a:ext cx="1950234" cy="980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FB65C-1B7C-4FD8-A954-FCF1C9FEDA79}">
      <dsp:nvSpPr>
        <dsp:cNvPr id="0" name=""/>
        <dsp:cNvSpPr/>
      </dsp:nvSpPr>
      <dsp:spPr>
        <a:xfrm>
          <a:off x="0" y="0"/>
          <a:ext cx="7262842" cy="21038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63A82-D614-4C66-B291-A107E8F39702}">
      <dsp:nvSpPr>
        <dsp:cNvPr id="0" name=""/>
        <dsp:cNvSpPr/>
      </dsp:nvSpPr>
      <dsp:spPr>
        <a:xfrm>
          <a:off x="5456195" y="280512"/>
          <a:ext cx="1586760" cy="15428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DA99A-E246-4330-8875-7E677F314C75}">
      <dsp:nvSpPr>
        <dsp:cNvPr id="0" name=""/>
        <dsp:cNvSpPr/>
      </dsp:nvSpPr>
      <dsp:spPr>
        <a:xfrm rot="10800000">
          <a:off x="5456195" y="2103842"/>
          <a:ext cx="1586760" cy="2571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/>
            <a:t>تخفيف العبء</a:t>
          </a:r>
          <a:endParaRPr lang="ar-SA" sz="2500" kern="1200" dirty="0"/>
        </a:p>
      </dsp:txBody>
      <dsp:txXfrm rot="10800000">
        <a:off x="5504993" y="2103842"/>
        <a:ext cx="1489164" cy="2522565"/>
      </dsp:txXfrm>
    </dsp:sp>
    <dsp:sp modelId="{F1DCDE62-EA17-4D77-9A84-6DE8207056B9}">
      <dsp:nvSpPr>
        <dsp:cNvPr id="0" name=""/>
        <dsp:cNvSpPr/>
      </dsp:nvSpPr>
      <dsp:spPr>
        <a:xfrm>
          <a:off x="3710759" y="280512"/>
          <a:ext cx="1586760" cy="15428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DDE21-0925-4703-B2DB-1E5D7C895446}">
      <dsp:nvSpPr>
        <dsp:cNvPr id="0" name=""/>
        <dsp:cNvSpPr/>
      </dsp:nvSpPr>
      <dsp:spPr>
        <a:xfrm rot="10800000">
          <a:off x="3710759" y="2103842"/>
          <a:ext cx="1586760" cy="2571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/>
            <a:t>التفويض</a:t>
          </a:r>
          <a:endParaRPr lang="ar-SA" sz="2500" kern="1200" dirty="0"/>
        </a:p>
      </dsp:txBody>
      <dsp:txXfrm rot="10800000">
        <a:off x="3759557" y="2103842"/>
        <a:ext cx="1489164" cy="2522565"/>
      </dsp:txXfrm>
    </dsp:sp>
    <dsp:sp modelId="{8F012B52-D1DF-498F-AC5B-D9208520AF63}">
      <dsp:nvSpPr>
        <dsp:cNvPr id="0" name=""/>
        <dsp:cNvSpPr/>
      </dsp:nvSpPr>
      <dsp:spPr>
        <a:xfrm>
          <a:off x="1965322" y="280512"/>
          <a:ext cx="1586760" cy="15428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2063-853E-4E72-97BE-1962DC385380}">
      <dsp:nvSpPr>
        <dsp:cNvPr id="0" name=""/>
        <dsp:cNvSpPr/>
      </dsp:nvSpPr>
      <dsp:spPr>
        <a:xfrm rot="10800000">
          <a:off x="1965322" y="2103842"/>
          <a:ext cx="1586760" cy="2571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/>
            <a:t>التخلص من السلطة </a:t>
          </a:r>
          <a:endParaRPr lang="ar-SA" sz="2500" kern="1200" dirty="0"/>
        </a:p>
      </dsp:txBody>
      <dsp:txXfrm rot="10800000">
        <a:off x="2014120" y="2103842"/>
        <a:ext cx="1489164" cy="2522565"/>
      </dsp:txXfrm>
    </dsp:sp>
    <dsp:sp modelId="{BE12090E-7E40-4DCF-A987-D2CF3C6ABAF5}">
      <dsp:nvSpPr>
        <dsp:cNvPr id="0" name=""/>
        <dsp:cNvSpPr/>
      </dsp:nvSpPr>
      <dsp:spPr>
        <a:xfrm>
          <a:off x="219885" y="280512"/>
          <a:ext cx="1586760" cy="15428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887C1-2D1B-4174-9155-AD2CFC2EA9D7}">
      <dsp:nvSpPr>
        <dsp:cNvPr id="0" name=""/>
        <dsp:cNvSpPr/>
      </dsp:nvSpPr>
      <dsp:spPr>
        <a:xfrm rot="10800000">
          <a:off x="219885" y="2103842"/>
          <a:ext cx="1586760" cy="2571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b="1" kern="1200" dirty="0" smtClean="0"/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/>
            <a:t>الخصخصة</a:t>
          </a:r>
          <a:endParaRPr lang="ar-SA" sz="2500" b="1" kern="1200" dirty="0"/>
        </a:p>
      </dsp:txBody>
      <dsp:txXfrm rot="10800000">
        <a:off x="268683" y="2103842"/>
        <a:ext cx="1489164" cy="2522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4E40-9A53-4FEC-8731-EE18F5606A49}">
      <dsp:nvSpPr>
        <dsp:cNvPr id="0" name=""/>
        <dsp:cNvSpPr/>
      </dsp:nvSpPr>
      <dsp:spPr>
        <a:xfrm>
          <a:off x="3097621" y="2232431"/>
          <a:ext cx="2728526" cy="2728526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المدرسة</a:t>
          </a:r>
          <a:endParaRPr lang="ar-SA" sz="4000" kern="1200" dirty="0"/>
        </a:p>
      </dsp:txBody>
      <dsp:txXfrm>
        <a:off x="3646176" y="2871575"/>
        <a:ext cx="1631416" cy="1402519"/>
      </dsp:txXfrm>
    </dsp:sp>
    <dsp:sp modelId="{A19942AD-70D7-4337-9A23-F8DC78F93F9E}">
      <dsp:nvSpPr>
        <dsp:cNvPr id="0" name=""/>
        <dsp:cNvSpPr/>
      </dsp:nvSpPr>
      <dsp:spPr>
        <a:xfrm>
          <a:off x="1500192" y="1603401"/>
          <a:ext cx="1984383" cy="1984383"/>
        </a:xfrm>
        <a:prstGeom prst="gear6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المجموعة</a:t>
          </a:r>
          <a:endParaRPr lang="ar-SA" sz="2000" kern="1200" dirty="0"/>
        </a:p>
      </dsp:txBody>
      <dsp:txXfrm>
        <a:off x="1999766" y="2105995"/>
        <a:ext cx="985235" cy="979195"/>
      </dsp:txXfrm>
    </dsp:sp>
    <dsp:sp modelId="{A599D436-BF01-4C0B-BBAB-2390EED69733}">
      <dsp:nvSpPr>
        <dsp:cNvPr id="0" name=""/>
        <dsp:cNvSpPr/>
      </dsp:nvSpPr>
      <dsp:spPr>
        <a:xfrm rot="20700000">
          <a:off x="2621571" y="218484"/>
          <a:ext cx="1944290" cy="1944290"/>
        </a:xfrm>
        <a:prstGeom prst="gear6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kern="1200" dirty="0" smtClean="0"/>
            <a:t>الفرد</a:t>
          </a:r>
          <a:endParaRPr lang="ar-SA" sz="5000" kern="1200" dirty="0"/>
        </a:p>
      </dsp:txBody>
      <dsp:txXfrm rot="-20700000">
        <a:off x="3048011" y="644924"/>
        <a:ext cx="1091410" cy="1091410"/>
      </dsp:txXfrm>
    </dsp:sp>
    <dsp:sp modelId="{97DAACFF-3A3C-49E4-9CE8-69F4B13FFA96}">
      <dsp:nvSpPr>
        <dsp:cNvPr id="0" name=""/>
        <dsp:cNvSpPr/>
      </dsp:nvSpPr>
      <dsp:spPr>
        <a:xfrm>
          <a:off x="2896322" y="1815845"/>
          <a:ext cx="3492514" cy="3492514"/>
        </a:xfrm>
        <a:prstGeom prst="circularArrow">
          <a:avLst>
            <a:gd name="adj1" fmla="val 4687"/>
            <a:gd name="adj2" fmla="val 299029"/>
            <a:gd name="adj3" fmla="val 2531862"/>
            <a:gd name="adj4" fmla="val 1582786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21989-54DB-4269-B459-881BD30BBBAB}">
      <dsp:nvSpPr>
        <dsp:cNvPr id="0" name=""/>
        <dsp:cNvSpPr/>
      </dsp:nvSpPr>
      <dsp:spPr>
        <a:xfrm>
          <a:off x="1143002" y="1174760"/>
          <a:ext cx="2537530" cy="2537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0BCD5-4FA3-4AEB-9AB0-F0E51D87E014}">
      <dsp:nvSpPr>
        <dsp:cNvPr id="0" name=""/>
        <dsp:cNvSpPr/>
      </dsp:nvSpPr>
      <dsp:spPr>
        <a:xfrm>
          <a:off x="2171837" y="-210678"/>
          <a:ext cx="2735968" cy="27359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E5A96-598A-4BC6-AE51-1C572D20B578}">
      <dsp:nvSpPr>
        <dsp:cNvPr id="0" name=""/>
        <dsp:cNvSpPr/>
      </dsp:nvSpPr>
      <dsp:spPr>
        <a:xfrm>
          <a:off x="6180" y="111587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kern="1200" dirty="0" smtClean="0">
              <a:latin typeface="Calibri"/>
              <a:ea typeface="Calibri"/>
              <a:cs typeface="Arial"/>
            </a:rPr>
            <a:t>الاهتمام بالعلاقة بين تنظيم العمليات الداخلية للنظام ومتطلبات البيئة الخارجية </a:t>
          </a:r>
          <a:endParaRPr lang="ar-SA" sz="2800" kern="1200" dirty="0"/>
        </a:p>
      </dsp:txBody>
      <dsp:txXfrm>
        <a:off x="52869" y="158276"/>
        <a:ext cx="2575941" cy="1945901"/>
      </dsp:txXfrm>
    </dsp:sp>
    <dsp:sp modelId="{6F6C9D3D-3164-427A-A84B-E994EF298D5A}">
      <dsp:nvSpPr>
        <dsp:cNvPr id="0" name=""/>
        <dsp:cNvSpPr/>
      </dsp:nvSpPr>
      <dsp:spPr>
        <a:xfrm>
          <a:off x="6180" y="2104177"/>
          <a:ext cx="2669319" cy="8568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 dirty="0"/>
        </a:p>
      </dsp:txBody>
      <dsp:txXfrm>
        <a:off x="6180" y="2104177"/>
        <a:ext cx="1879802" cy="856813"/>
      </dsp:txXfrm>
    </dsp:sp>
    <dsp:sp modelId="{9F82D221-D80E-4B7B-BBAD-651DFA1E49C8}">
      <dsp:nvSpPr>
        <dsp:cNvPr id="0" name=""/>
        <dsp:cNvSpPr/>
      </dsp:nvSpPr>
      <dsp:spPr>
        <a:xfrm>
          <a:off x="1961493" y="2240274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4C11F-957C-49CE-B734-0D98AB9A66FE}">
      <dsp:nvSpPr>
        <dsp:cNvPr id="0" name=""/>
        <dsp:cNvSpPr/>
      </dsp:nvSpPr>
      <dsp:spPr>
        <a:xfrm>
          <a:off x="3127212" y="111587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>
              <a:latin typeface="Calibri"/>
              <a:ea typeface="Calibri"/>
              <a:cs typeface="Arial"/>
            </a:rPr>
            <a:t>الاستناد على مهارة تحليل المواقف للتعرف على أفضل الحلول المناسبة </a:t>
          </a:r>
          <a:endParaRPr lang="ar-SA" sz="2800" b="0" kern="1200" dirty="0"/>
        </a:p>
      </dsp:txBody>
      <dsp:txXfrm>
        <a:off x="3173901" y="158276"/>
        <a:ext cx="2575941" cy="1945901"/>
      </dsp:txXfrm>
    </dsp:sp>
    <dsp:sp modelId="{44827F35-77E8-48D5-854E-D0B7C2F86CF2}">
      <dsp:nvSpPr>
        <dsp:cNvPr id="0" name=""/>
        <dsp:cNvSpPr/>
      </dsp:nvSpPr>
      <dsp:spPr>
        <a:xfrm>
          <a:off x="3127212" y="2104177"/>
          <a:ext cx="2669319" cy="856813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 dirty="0"/>
        </a:p>
      </dsp:txBody>
      <dsp:txXfrm>
        <a:off x="3127212" y="2104177"/>
        <a:ext cx="1879802" cy="856813"/>
      </dsp:txXfrm>
    </dsp:sp>
    <dsp:sp modelId="{11A2CE8B-421E-4DA0-AA4C-57BA26D14270}">
      <dsp:nvSpPr>
        <dsp:cNvPr id="0" name=""/>
        <dsp:cNvSpPr/>
      </dsp:nvSpPr>
      <dsp:spPr>
        <a:xfrm>
          <a:off x="5082525" y="2240274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-8188394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BC554-1BB2-44AD-AA26-7201CB6F6566}">
      <dsp:nvSpPr>
        <dsp:cNvPr id="0" name=""/>
        <dsp:cNvSpPr/>
      </dsp:nvSpPr>
      <dsp:spPr>
        <a:xfrm>
          <a:off x="6248244" y="111587"/>
          <a:ext cx="2669319" cy="19925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700" kern="1200" dirty="0"/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>
              <a:latin typeface="Arial" pitchFamily="34" charset="0"/>
              <a:cs typeface="Arial" pitchFamily="34" charset="0"/>
            </a:rPr>
            <a:t>رفض الاعتراف بوجود مبادئ عامة وشاملة للإدارة </a:t>
          </a:r>
          <a:endParaRPr lang="ar-SA" sz="2800" b="0" kern="1200" dirty="0">
            <a:latin typeface="Arial" pitchFamily="34" charset="0"/>
            <a:cs typeface="Arial" pitchFamily="34" charset="0"/>
          </a:endParaRPr>
        </a:p>
      </dsp:txBody>
      <dsp:txXfrm>
        <a:off x="6294933" y="158276"/>
        <a:ext cx="2575941" cy="1945901"/>
      </dsp:txXfrm>
    </dsp:sp>
    <dsp:sp modelId="{0B5C9CB5-1CCC-498A-9F25-4D0B7D3EA43A}">
      <dsp:nvSpPr>
        <dsp:cNvPr id="0" name=""/>
        <dsp:cNvSpPr/>
      </dsp:nvSpPr>
      <dsp:spPr>
        <a:xfrm>
          <a:off x="6248244" y="2104177"/>
          <a:ext cx="2669319" cy="856813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 dirty="0"/>
        </a:p>
      </dsp:txBody>
      <dsp:txXfrm>
        <a:off x="6248244" y="2104177"/>
        <a:ext cx="1879802" cy="856813"/>
      </dsp:txXfrm>
    </dsp:sp>
    <dsp:sp modelId="{06264801-2CAB-4F91-9A1C-D7DAAE287DF7}">
      <dsp:nvSpPr>
        <dsp:cNvPr id="0" name=""/>
        <dsp:cNvSpPr/>
      </dsp:nvSpPr>
      <dsp:spPr>
        <a:xfrm>
          <a:off x="8203557" y="2240274"/>
          <a:ext cx="934261" cy="9342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-16376788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450A6-CF6B-4757-85A8-5938247717F3}">
      <dsp:nvSpPr>
        <dsp:cNvPr id="0" name=""/>
        <dsp:cNvSpPr/>
      </dsp:nvSpPr>
      <dsp:spPr>
        <a:xfrm>
          <a:off x="3257559" y="452"/>
          <a:ext cx="4886340" cy="1764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/>
            <a:t>سلوك فردي أو جماعي يهدف إلى منع أوإعاقة فرد او جماعة من تحقيق أهداف معينة. </a:t>
          </a:r>
          <a:endParaRPr lang="ar-SA" sz="2800" b="0" kern="1200" dirty="0"/>
        </a:p>
      </dsp:txBody>
      <dsp:txXfrm>
        <a:off x="3257559" y="221043"/>
        <a:ext cx="4224567" cy="1323546"/>
      </dsp:txXfrm>
    </dsp:sp>
    <dsp:sp modelId="{EE579EA9-1AF5-4AE4-9622-023DB77FD293}">
      <dsp:nvSpPr>
        <dsp:cNvPr id="0" name=""/>
        <dsp:cNvSpPr/>
      </dsp:nvSpPr>
      <dsp:spPr>
        <a:xfrm>
          <a:off x="0" y="452"/>
          <a:ext cx="3257560" cy="17647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الصراع </a:t>
          </a:r>
          <a:endParaRPr lang="ar-SA" sz="3600" b="1" kern="1200" dirty="0"/>
        </a:p>
      </dsp:txBody>
      <dsp:txXfrm>
        <a:off x="86147" y="86599"/>
        <a:ext cx="3085266" cy="1592434"/>
      </dsp:txXfrm>
    </dsp:sp>
    <dsp:sp modelId="{5B1C57D9-DC34-4402-AC4B-E34E0FCA73D5}">
      <dsp:nvSpPr>
        <dsp:cNvPr id="0" name=""/>
        <dsp:cNvSpPr/>
      </dsp:nvSpPr>
      <dsp:spPr>
        <a:xfrm>
          <a:off x="3257559" y="1941653"/>
          <a:ext cx="4886340" cy="1764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6376788"/>
              <a:satOff val="-13475"/>
              <a:lumOff val="-137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/>
            <a:t>التشخيص الكامل للصراع والتدخل فيه من حيث قياس حجمه ومصدره وأسبابه وفاعليته وأساليب معالجته.</a:t>
          </a:r>
          <a:endParaRPr lang="ar-SA" sz="2800" b="0" kern="1200" dirty="0"/>
        </a:p>
      </dsp:txBody>
      <dsp:txXfrm>
        <a:off x="3257559" y="2162244"/>
        <a:ext cx="4224567" cy="1323546"/>
      </dsp:txXfrm>
    </dsp:sp>
    <dsp:sp modelId="{3C7E6331-DF31-490D-8198-B2CF3B052045}">
      <dsp:nvSpPr>
        <dsp:cNvPr id="0" name=""/>
        <dsp:cNvSpPr/>
      </dsp:nvSpPr>
      <dsp:spPr>
        <a:xfrm>
          <a:off x="0" y="1941653"/>
          <a:ext cx="3257560" cy="1764728"/>
        </a:xfrm>
        <a:prstGeom prst="roundRect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40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40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إدارة الصراع </a:t>
          </a:r>
          <a:endParaRPr lang="ar-SA" sz="3600" b="1" kern="1200" dirty="0"/>
        </a:p>
      </dsp:txBody>
      <dsp:txXfrm>
        <a:off x="86147" y="2027800"/>
        <a:ext cx="3085266" cy="1592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64204-0BA8-4461-93C1-35BE190B9FB0}">
      <dsp:nvSpPr>
        <dsp:cNvPr id="0" name=""/>
        <dsp:cNvSpPr/>
      </dsp:nvSpPr>
      <dsp:spPr>
        <a:xfrm>
          <a:off x="0" y="429198"/>
          <a:ext cx="697709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2DFEF-A4D5-49D7-A6BF-8F908C7A81AB}">
      <dsp:nvSpPr>
        <dsp:cNvPr id="0" name=""/>
        <dsp:cNvSpPr/>
      </dsp:nvSpPr>
      <dsp:spPr>
        <a:xfrm>
          <a:off x="348854" y="15918"/>
          <a:ext cx="4883963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02" tIns="0" rIns="18460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الغموض والتشويش </a:t>
          </a:r>
          <a:endParaRPr lang="ar-SA" sz="2800" kern="1200" dirty="0"/>
        </a:p>
      </dsp:txBody>
      <dsp:txXfrm>
        <a:off x="389203" y="56267"/>
        <a:ext cx="4803265" cy="745862"/>
      </dsp:txXfrm>
    </dsp:sp>
    <dsp:sp modelId="{A8F98D4C-303B-4EB5-AEDD-B126CC0363ED}">
      <dsp:nvSpPr>
        <dsp:cNvPr id="0" name=""/>
        <dsp:cNvSpPr/>
      </dsp:nvSpPr>
      <dsp:spPr>
        <a:xfrm>
          <a:off x="0" y="1699279"/>
          <a:ext cx="697709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A4861-43C5-4CFF-B021-2C98D4B0B58B}">
      <dsp:nvSpPr>
        <dsp:cNvPr id="0" name=""/>
        <dsp:cNvSpPr/>
      </dsp:nvSpPr>
      <dsp:spPr>
        <a:xfrm>
          <a:off x="348854" y="1285998"/>
          <a:ext cx="4883963" cy="826560"/>
        </a:xfrm>
        <a:prstGeom prst="round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02" tIns="0" rIns="18460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الإدارة التسلطية </a:t>
          </a:r>
          <a:endParaRPr lang="ar-SA" sz="2800" kern="1200" dirty="0"/>
        </a:p>
      </dsp:txBody>
      <dsp:txXfrm>
        <a:off x="389203" y="1326347"/>
        <a:ext cx="4803265" cy="745862"/>
      </dsp:txXfrm>
    </dsp:sp>
    <dsp:sp modelId="{18EFE182-37EC-4F23-BAFE-627C35CB32E5}">
      <dsp:nvSpPr>
        <dsp:cNvPr id="0" name=""/>
        <dsp:cNvSpPr/>
      </dsp:nvSpPr>
      <dsp:spPr>
        <a:xfrm>
          <a:off x="0" y="2969359"/>
          <a:ext cx="697709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5883-BFEA-4AF7-AA78-9A9B5E267C9C}">
      <dsp:nvSpPr>
        <dsp:cNvPr id="0" name=""/>
        <dsp:cNvSpPr/>
      </dsp:nvSpPr>
      <dsp:spPr>
        <a:xfrm>
          <a:off x="348854" y="2556079"/>
          <a:ext cx="4883963" cy="826560"/>
        </a:xfrm>
        <a:prstGeom prst="round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02" tIns="0" rIns="18460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اختلاف الثقافات والعقائد </a:t>
          </a:r>
          <a:endParaRPr lang="ar-SA" sz="2800" kern="1200" dirty="0"/>
        </a:p>
      </dsp:txBody>
      <dsp:txXfrm>
        <a:off x="389203" y="2596428"/>
        <a:ext cx="4803265" cy="745862"/>
      </dsp:txXfrm>
    </dsp:sp>
    <dsp:sp modelId="{75A5BED8-7A9F-4AD8-86F3-F559FC38A6C7}">
      <dsp:nvSpPr>
        <dsp:cNvPr id="0" name=""/>
        <dsp:cNvSpPr/>
      </dsp:nvSpPr>
      <dsp:spPr>
        <a:xfrm>
          <a:off x="0" y="4239439"/>
          <a:ext cx="697709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52BF2-5562-446D-B67B-7943F4BBD6D0}">
      <dsp:nvSpPr>
        <dsp:cNvPr id="0" name=""/>
        <dsp:cNvSpPr/>
      </dsp:nvSpPr>
      <dsp:spPr>
        <a:xfrm>
          <a:off x="348854" y="3826159"/>
          <a:ext cx="4883963" cy="82656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02" tIns="0" rIns="184602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تعدد الأدوار لنفس الشخص</a:t>
          </a:r>
          <a:endParaRPr lang="en-US" sz="2800" kern="1200" dirty="0"/>
        </a:p>
      </dsp:txBody>
      <dsp:txXfrm>
        <a:off x="389203" y="3866508"/>
        <a:ext cx="4803265" cy="745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D24D-FC2A-47A1-8935-C52428E491EC}">
      <dsp:nvSpPr>
        <dsp:cNvPr id="0" name=""/>
        <dsp:cNvSpPr/>
      </dsp:nvSpPr>
      <dsp:spPr>
        <a:xfrm>
          <a:off x="0" y="0"/>
          <a:ext cx="6572296" cy="1264452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kern="1200" smtClean="0"/>
            <a:t>أسباب الأزمة </a:t>
          </a:r>
          <a:endParaRPr lang="ar-SA" sz="6000" kern="1200" dirty="0"/>
        </a:p>
      </dsp:txBody>
      <dsp:txXfrm>
        <a:off x="0" y="0"/>
        <a:ext cx="6572296" cy="1264452"/>
      </dsp:txXfrm>
    </dsp:sp>
    <dsp:sp modelId="{5E6F0FA8-0951-49B3-AA6E-C0B90F63B2AE}">
      <dsp:nvSpPr>
        <dsp:cNvPr id="0" name=""/>
        <dsp:cNvSpPr/>
      </dsp:nvSpPr>
      <dsp:spPr>
        <a:xfrm>
          <a:off x="3209" y="1264452"/>
          <a:ext cx="2188625" cy="2655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القيادة الإدارية المستبدة </a:t>
          </a:r>
          <a:endParaRPr lang="ar-SA" sz="3600" kern="1200" dirty="0"/>
        </a:p>
      </dsp:txBody>
      <dsp:txXfrm>
        <a:off x="3209" y="1264452"/>
        <a:ext cx="2188625" cy="2655350"/>
      </dsp:txXfrm>
    </dsp:sp>
    <dsp:sp modelId="{156C1320-84CE-424E-BC12-3712B26B486A}">
      <dsp:nvSpPr>
        <dsp:cNvPr id="0" name=""/>
        <dsp:cNvSpPr/>
      </dsp:nvSpPr>
      <dsp:spPr>
        <a:xfrm>
          <a:off x="2191835" y="1264452"/>
          <a:ext cx="2188625" cy="2655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ظروف العمل المادية في بيئة المدرسة </a:t>
          </a:r>
          <a:endParaRPr lang="ar-SA" sz="3600" kern="1200" dirty="0"/>
        </a:p>
      </dsp:txBody>
      <dsp:txXfrm>
        <a:off x="2191835" y="1264452"/>
        <a:ext cx="2188625" cy="2655350"/>
      </dsp:txXfrm>
    </dsp:sp>
    <dsp:sp modelId="{523559AB-865D-43DC-9A69-473CEED6BB4F}">
      <dsp:nvSpPr>
        <dsp:cNvPr id="0" name=""/>
        <dsp:cNvSpPr/>
      </dsp:nvSpPr>
      <dsp:spPr>
        <a:xfrm>
          <a:off x="4380460" y="1264452"/>
          <a:ext cx="2188625" cy="2655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الكوارث الطبيعية</a:t>
          </a:r>
          <a:endParaRPr lang="ar-SA" sz="3600" kern="1200" dirty="0"/>
        </a:p>
      </dsp:txBody>
      <dsp:txXfrm>
        <a:off x="4380460" y="1264452"/>
        <a:ext cx="2188625" cy="2655350"/>
      </dsp:txXfrm>
    </dsp:sp>
    <dsp:sp modelId="{A924597A-FC0E-4E31-9D79-8550581798D0}">
      <dsp:nvSpPr>
        <dsp:cNvPr id="0" name=""/>
        <dsp:cNvSpPr/>
      </dsp:nvSpPr>
      <dsp:spPr>
        <a:xfrm>
          <a:off x="0" y="3919803"/>
          <a:ext cx="6572296" cy="295038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96B78-25DF-4A21-86E5-23727851A12B}">
      <dsp:nvSpPr>
        <dsp:cNvPr id="0" name=""/>
        <dsp:cNvSpPr/>
      </dsp:nvSpPr>
      <dsp:spPr>
        <a:xfrm>
          <a:off x="2816085" y="2621419"/>
          <a:ext cx="2083132" cy="20831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500" kern="1200" dirty="0" smtClean="0">
              <a:solidFill>
                <a:schemeClr val="bg2">
                  <a:lumMod val="25000"/>
                </a:schemeClr>
              </a:solidFill>
            </a:rPr>
            <a:t>الأزمة</a:t>
          </a:r>
          <a:endParaRPr lang="ar-SA" sz="5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21153" y="2926487"/>
        <a:ext cx="1472996" cy="1472996"/>
      </dsp:txXfrm>
    </dsp:sp>
    <dsp:sp modelId="{2FA39090-EB13-402B-A371-BBCCE2E16247}">
      <dsp:nvSpPr>
        <dsp:cNvPr id="0" name=""/>
        <dsp:cNvSpPr/>
      </dsp:nvSpPr>
      <dsp:spPr>
        <a:xfrm rot="12900000">
          <a:off x="1351344" y="2215808"/>
          <a:ext cx="1726929" cy="5936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ABF753-C64F-43A8-988F-FB326F00EC09}">
      <dsp:nvSpPr>
        <dsp:cNvPr id="0" name=""/>
        <dsp:cNvSpPr/>
      </dsp:nvSpPr>
      <dsp:spPr>
        <a:xfrm>
          <a:off x="518012" y="1225801"/>
          <a:ext cx="1978975" cy="1583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2">
                  <a:lumMod val="25000"/>
                </a:schemeClr>
              </a:solidFill>
            </a:rPr>
            <a:t>تنظيم القوى والتعاون وحشد كافة الامكانات المادية والبشرية .    </a:t>
          </a:r>
          <a:endParaRPr lang="ar-SA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64382" y="1272171"/>
        <a:ext cx="1886235" cy="1490440"/>
      </dsp:txXfrm>
    </dsp:sp>
    <dsp:sp modelId="{738AAEA4-4DD2-476F-989B-109B54AADF7B}">
      <dsp:nvSpPr>
        <dsp:cNvPr id="0" name=""/>
        <dsp:cNvSpPr/>
      </dsp:nvSpPr>
      <dsp:spPr>
        <a:xfrm rot="16200000">
          <a:off x="2994187" y="1360599"/>
          <a:ext cx="1726929" cy="5936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13220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20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20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20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9F0CCB-FC47-4236-9651-72F02EFD1D14}">
      <dsp:nvSpPr>
        <dsp:cNvPr id="0" name=""/>
        <dsp:cNvSpPr/>
      </dsp:nvSpPr>
      <dsp:spPr>
        <a:xfrm>
          <a:off x="2868164" y="2390"/>
          <a:ext cx="1978975" cy="1583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20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20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20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20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2">
                  <a:lumMod val="25000"/>
                </a:schemeClr>
              </a:solidFill>
            </a:rPr>
            <a:t>الحركة السريعة والمبادرة لمواجهة الأزمة </a:t>
          </a:r>
          <a:endParaRPr lang="ar-SA" sz="2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14534" y="48760"/>
        <a:ext cx="1886235" cy="1490440"/>
      </dsp:txXfrm>
    </dsp:sp>
    <dsp:sp modelId="{A27BD1BA-E18C-4E7D-A8B8-A98171739723}">
      <dsp:nvSpPr>
        <dsp:cNvPr id="0" name=""/>
        <dsp:cNvSpPr/>
      </dsp:nvSpPr>
      <dsp:spPr>
        <a:xfrm rot="19500000">
          <a:off x="4637029" y="2215808"/>
          <a:ext cx="1726929" cy="5936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40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A14612-79CC-491B-A0ED-4B04E8D62C0B}">
      <dsp:nvSpPr>
        <dsp:cNvPr id="0" name=""/>
        <dsp:cNvSpPr/>
      </dsp:nvSpPr>
      <dsp:spPr>
        <a:xfrm>
          <a:off x="5218315" y="1225801"/>
          <a:ext cx="1978975" cy="1583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40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2">
                  <a:lumMod val="25000"/>
                </a:schemeClr>
              </a:solidFill>
            </a:rPr>
            <a:t>تحديد الهدف الرئيس والأهداف الثانوية لمواجهة الأزمة .</a:t>
          </a:r>
          <a:endParaRPr lang="ar-SA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264685" y="1272171"/>
        <a:ext cx="1886235" cy="149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178BCC-2458-4E17-AB2C-07F6759E75BC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A45383-0848-49F3-A60C-DB4CEBFC260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28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1FB6F7-E16B-46BB-8BA3-0148341A34F6}" type="datetimeFigureOut">
              <a:rPr lang="ar-SA" smtClean="0"/>
              <a:pPr/>
              <a:t>03/02/36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9C3999-0C59-4630-8822-E3CA873088C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4.wmf"/><Relationship Id="rId5" Type="http://schemas.openxmlformats.org/officeDocument/2006/relationships/diagramData" Target="../diagrams/data4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google.com.sa/url?sa=i&amp;rct=j&amp;q=%D8%AE%D9%84%D9%81%D9%8A%D8%A9+%D8%B3%D8%A7%D8%AF%D9%87&amp;source=images&amp;cd=&amp;cad=rja&amp;docid=knK6Tw9gqNmOhM&amp;tbnid=to4VZf1aYw08vM:&amp;ved=0CAUQjRw&amp;url=http://www.vb.eqla3.com/showthread.php?p=36491743&amp;ei=t-BeUeysBYjTtAbmsIHYAQ&amp;psig=AFQjCNH6GA7-03l9z2VtgCOOaKjE03ItTA&amp;ust=13652587959206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images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7786742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948264" y="381000"/>
            <a:ext cx="1957611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2 )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85852" y="1571612"/>
            <a:ext cx="7556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للأذكياء فقط : بالتعاون مع أفراد مجموعتك أكتشفي مستويات الإدارة الذاتية من خلال الصور التالية : </a:t>
            </a:r>
            <a:endParaRPr lang="ar-SA" sz="2800" b="1" dirty="0"/>
          </a:p>
        </p:txBody>
      </p:sp>
      <p:pic>
        <p:nvPicPr>
          <p:cNvPr id="7" name="Picture 2" descr="https://encrypted-tbn1.gstatic.com/images?q=tbn:ANd9GcQFNEJ2sKDXUzrAPhIfcnN3rhtPCZ3uD5daadLlcgo_mh_RaBOP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4736"/>
            <a:ext cx="3071802" cy="3343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sst5.com/images/Focusgro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3214678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6" descr="15-comic-man-with-briefca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00439"/>
            <a:ext cx="2714612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QFNEJ2sKDXUzrAPhIfcnN3rhtPCZ3uD5daadLlcgo_mh_RaBOP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4429132"/>
            <a:ext cx="2047875" cy="2228850"/>
          </a:xfrm>
          <a:prstGeom prst="rect">
            <a:avLst/>
          </a:prstGeom>
          <a:noFill/>
        </p:spPr>
      </p:pic>
      <p:pic>
        <p:nvPicPr>
          <p:cNvPr id="3076" name="Picture 4" descr="http://sst5.com/images/Focusgro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072074"/>
            <a:ext cx="2643142" cy="2000240"/>
          </a:xfrm>
          <a:prstGeom prst="rect">
            <a:avLst/>
          </a:prstGeom>
          <a:noFill/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444992" y="0"/>
            <a:ext cx="5699008" cy="7589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مستويات الإدارة الذاتية للمدرسة </a:t>
            </a:r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1714488"/>
          <a:ext cx="669133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6216" y="785794"/>
            <a:ext cx="485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الإدارة الذاتية على مستوى :</a:t>
            </a:r>
            <a:endParaRPr lang="ar-SA" sz="36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500694" y="1389058"/>
          <a:ext cx="1147763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10" imgW="1203120" imgH="3322080" progId="">
                  <p:embed/>
                </p:oleObj>
              </mc:Choice>
              <mc:Fallback>
                <p:oleObj name="Clip" r:id="rId10" imgW="1203120" imgH="33220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389058"/>
                        <a:ext cx="1147763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00166" y="285728"/>
            <a:ext cx="628654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مستويات الإدارة الذاتية للمدرسة </a:t>
            </a:r>
            <a:endParaRPr lang="ar-SA" sz="3600" b="1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71604" y="1071546"/>
            <a:ext cx="63579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66CCFF"/>
                </a:solidFill>
                <a:latin typeface="Arial" pitchFamily="34" charset="0"/>
                <a:cs typeface="Arial" pitchFamily="34" charset="0"/>
              </a:rPr>
              <a:t>الإدارة الذاتية على مستوى </a:t>
            </a:r>
            <a:endParaRPr lang="ar-SA" sz="4000" dirty="0">
              <a:solidFill>
                <a:srgbClr val="66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15140" y="2000240"/>
            <a:ext cx="221457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071538" y="2000240"/>
            <a:ext cx="2214578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643306" y="2000240"/>
            <a:ext cx="2500330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6643670" y="2214554"/>
            <a:ext cx="25003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Arial" pitchFamily="34" charset="0"/>
                <a:cs typeface="Arial" pitchFamily="34" charset="0"/>
              </a:rPr>
              <a:t>المدرسة</a:t>
            </a:r>
            <a:r>
              <a:rPr lang="ar-SA" sz="4400" dirty="0" smtClean="0"/>
              <a:t> </a:t>
            </a:r>
            <a:endParaRPr lang="ar-SA" sz="4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43306" y="2214554"/>
            <a:ext cx="25003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Arial" pitchFamily="34" charset="0"/>
                <a:cs typeface="Arial" pitchFamily="34" charset="0"/>
              </a:rPr>
              <a:t>المجموعة</a:t>
            </a:r>
            <a:r>
              <a:rPr lang="ar-SA" sz="4400" dirty="0" smtClean="0"/>
              <a:t> </a:t>
            </a:r>
            <a:endParaRPr lang="ar-SA" sz="4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928662" y="2214554"/>
            <a:ext cx="24288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atin typeface="Arial" pitchFamily="34" charset="0"/>
                <a:cs typeface="Arial" pitchFamily="34" charset="0"/>
              </a:rPr>
              <a:t>الفرد</a:t>
            </a:r>
            <a:r>
              <a:rPr lang="ar-SA" sz="4400" dirty="0" smtClean="0"/>
              <a:t> </a:t>
            </a:r>
            <a:endParaRPr lang="ar-SA" sz="4400" dirty="0"/>
          </a:p>
        </p:txBody>
      </p:sp>
      <p:sp>
        <p:nvSpPr>
          <p:cNvPr id="12" name="مستطيل 11"/>
          <p:cNvSpPr/>
          <p:nvPr/>
        </p:nvSpPr>
        <p:spPr>
          <a:xfrm>
            <a:off x="6715140" y="3571876"/>
            <a:ext cx="2214578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1142976" y="3571876"/>
            <a:ext cx="2286016" cy="29289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643306" y="3571876"/>
            <a:ext cx="2500330" cy="2928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6786578" y="3786190"/>
            <a:ext cx="207170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وضع 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رسالة المدرسة وسياستها وأهدافها 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فالكل مسؤول</a:t>
            </a:r>
            <a:endParaRPr lang="ar-S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643306" y="4057232"/>
            <a:ext cx="250033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تكوين فرق العمل </a:t>
            </a:r>
          </a:p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وتفعيل </a:t>
            </a:r>
            <a:r>
              <a:rPr lang="ar-SA" sz="3200" dirty="0" err="1" smtClean="0">
                <a:latin typeface="Arial" pitchFamily="34" charset="0"/>
                <a:cs typeface="Arial" pitchFamily="34" charset="0"/>
              </a:rPr>
              <a:t>الإجتماعات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 المدرسية</a:t>
            </a:r>
            <a:endParaRPr lang="ar-S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214414" y="3811012"/>
            <a:ext cx="192882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اهمية فهم واقتناع الفرد بأهداف وفلسفة الإدارة . </a:t>
            </a:r>
            <a:endParaRPr lang="ar-S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1357298"/>
            <a:ext cx="88216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S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نتائج تطبيق الادارة الذاتية للمدرسة</a:t>
            </a:r>
          </a:p>
          <a:p>
            <a:r>
              <a:rPr lang="ar-SA" sz="4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ar-SA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00100" y="2714620"/>
          <a:ext cx="4750073" cy="39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Clip" r:id="rId3" imgW="6057360" imgH="5059080" progId="">
                  <p:embed/>
                </p:oleObj>
              </mc:Choice>
              <mc:Fallback>
                <p:oleObj name="Clip" r:id="rId3" imgW="6057360" imgH="5059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714620"/>
                        <a:ext cx="4750073" cy="3968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76256" y="381000"/>
            <a:ext cx="2029619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3 )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4414" y="2214554"/>
            <a:ext cx="73516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/>
              <a:t>بالتعاون مع أفراد مجموعتك أكتب أكبر عدد ممكن من متطلبات</a:t>
            </a:r>
          </a:p>
          <a:p>
            <a:r>
              <a:rPr lang="ar-SA" sz="2800" b="1" dirty="0" smtClean="0"/>
              <a:t>تطبيق الإدارة الذاتية .</a:t>
            </a:r>
            <a:endParaRPr lang="ar-SA" sz="2800" b="1" dirty="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071538" y="3857628"/>
          <a:ext cx="28194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Clip" r:id="rId4" imgW="762480" imgH="730440" progId="">
                  <p:embed/>
                </p:oleObj>
              </mc:Choice>
              <mc:Fallback>
                <p:oleObj name="Clip" r:id="rId4" imgW="762480" imgH="7304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857628"/>
                        <a:ext cx="2819400" cy="270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متطلبات تطبيق الادارة </a:t>
            </a:r>
            <a:r>
              <a:rPr lang="ar-SA" smtClean="0">
                <a:solidFill>
                  <a:schemeClr val="tx1"/>
                </a:solidFill>
              </a:rPr>
              <a:t>الذاتية للمدرسة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خطط انسيابي: رابط 1"/>
          <p:cNvSpPr/>
          <p:nvPr/>
        </p:nvSpPr>
        <p:spPr>
          <a:xfrm>
            <a:off x="7000860" y="4500546"/>
            <a:ext cx="2143140" cy="235745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وجود رؤية واضحة اتجاه عملية التدريس</a:t>
            </a:r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خطط انسيابي: رابط 2"/>
          <p:cNvSpPr/>
          <p:nvPr/>
        </p:nvSpPr>
        <p:spPr>
          <a:xfrm>
            <a:off x="1714480" y="857232"/>
            <a:ext cx="2357454" cy="2357454"/>
          </a:xfrm>
          <a:prstGeom prst="flowChartConnecto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rial" pitchFamily="34" charset="0"/>
                <a:cs typeface="Arial" pitchFamily="34" charset="0"/>
              </a:rPr>
              <a:t>امتلاك المدرسة سلطة صنع القرار في مجال الميزانية ...الخ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مستقيم 7"/>
          <p:cNvCxnSpPr/>
          <p:nvPr/>
        </p:nvCxnSpPr>
        <p:spPr>
          <a:xfrm rot="16200000" flipH="1">
            <a:off x="6179355" y="2607463"/>
            <a:ext cx="3714776" cy="71438"/>
          </a:xfrm>
          <a:prstGeom prst="line">
            <a:avLst/>
          </a:prstGeom>
          <a:ln w="571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857884" y="3357562"/>
          <a:ext cx="2357454" cy="253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lip" r:id="rId3" imgW="3025440" imgH="3252600" progId="">
                  <p:embed/>
                </p:oleObj>
              </mc:Choice>
              <mc:Fallback>
                <p:oleObj name="Clip" r:id="rId3" imgW="3025440" imgH="325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357562"/>
                        <a:ext cx="2357454" cy="2533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 descr="http://imagecache.te3p.com/imgcache/6a3939c425811722740479c03aca12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14752"/>
            <a:ext cx="2857520" cy="3143248"/>
          </a:xfrm>
          <a:prstGeom prst="rect">
            <a:avLst/>
          </a:prstGeom>
          <a:noFill/>
        </p:spPr>
      </p:pic>
      <p:cxnSp>
        <p:nvCxnSpPr>
          <p:cNvPr id="9" name="رابط مستقيم 8"/>
          <p:cNvCxnSpPr>
            <a:stCxn id="6" idx="4"/>
          </p:cNvCxnSpPr>
          <p:nvPr/>
        </p:nvCxnSpPr>
        <p:spPr>
          <a:xfrm rot="16200000" flipH="1">
            <a:off x="2232404" y="3875488"/>
            <a:ext cx="1357324" cy="3571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رابط 3"/>
          <p:cNvSpPr/>
          <p:nvPr/>
        </p:nvSpPr>
        <p:spPr>
          <a:xfrm>
            <a:off x="857224" y="4500546"/>
            <a:ext cx="2143140" cy="2357454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rial" pitchFamily="34" charset="0"/>
                <a:cs typeface="Arial" pitchFamily="34" charset="0"/>
              </a:rPr>
              <a:t>العمل على المشاركة الفعالة بين الادارين والمعلمين 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رابط 4"/>
          <p:cNvSpPr/>
          <p:nvPr/>
        </p:nvSpPr>
        <p:spPr>
          <a:xfrm>
            <a:off x="3786182" y="214290"/>
            <a:ext cx="2643174" cy="2357454"/>
          </a:xfrm>
          <a:prstGeom prst="flowChartConnector">
            <a:avLst/>
          </a:prstGeom>
          <a:ln>
            <a:solidFill>
              <a:srgbClr val="41D6F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rial" pitchFamily="34" charset="0"/>
                <a:cs typeface="Arial" pitchFamily="34" charset="0"/>
              </a:rPr>
              <a:t>إعطاء مساحة اكبر لمشاركة المعلمين و أولياء الأمور والتلاميذ في صنع القرار 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رابط مستقيم 9"/>
          <p:cNvCxnSpPr>
            <a:endCxn id="4" idx="0"/>
          </p:cNvCxnSpPr>
          <p:nvPr/>
        </p:nvCxnSpPr>
        <p:spPr>
          <a:xfrm rot="5400000">
            <a:off x="964790" y="3535748"/>
            <a:ext cx="1928802" cy="794"/>
          </a:xfrm>
          <a:prstGeom prst="line">
            <a:avLst/>
          </a:prstGeom>
          <a:ln w="5715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6200000" flipH="1">
            <a:off x="6215074" y="3714752"/>
            <a:ext cx="2928958" cy="71438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خطط انسيابي: رابط 10"/>
          <p:cNvSpPr/>
          <p:nvPr/>
        </p:nvSpPr>
        <p:spPr>
          <a:xfrm>
            <a:off x="6572264" y="214290"/>
            <a:ext cx="2143140" cy="2357454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rial" pitchFamily="34" charset="0"/>
                <a:cs typeface="Arial" pitchFamily="34" charset="0"/>
              </a:rPr>
              <a:t>التنمية المهنيه المستمرة للعاملين بالمدرسة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شكل بيضاوي 19"/>
          <p:cNvSpPr/>
          <p:nvPr/>
        </p:nvSpPr>
        <p:spPr bwMode="auto">
          <a:xfrm>
            <a:off x="7072330" y="4643446"/>
            <a:ext cx="1214453" cy="164306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9" name="صورة 8" descr="س.gifش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71989">
            <a:off x="7922877" y="3416753"/>
            <a:ext cx="1186801" cy="13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http://t2.gstatic.com/images?q=tbn:ANd9GcSD06WT2gt90Nppfi-AmK6CimtpezhMTY-_u4MyIWkp-L5M4tH4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37826"/>
            <a:ext cx="2857520" cy="302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رابط مستقيم 13"/>
          <p:cNvCxnSpPr/>
          <p:nvPr/>
        </p:nvCxnSpPr>
        <p:spPr>
          <a:xfrm rot="5400000">
            <a:off x="4322364" y="3321446"/>
            <a:ext cx="1500198" cy="794"/>
          </a:xfrm>
          <a:prstGeom prst="line">
            <a:avLst/>
          </a:prstGeom>
          <a:ln w="571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al3loom.com/wp-content/uploads/2012/07/Administration-J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307180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28788"/>
            <a:ext cx="4752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219.imageshack.us/img219/7770/47059579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6" name="Rectangle 1071"/>
          <p:cNvSpPr>
            <a:spLocks noChangeArrowheads="1"/>
          </p:cNvSpPr>
          <p:nvPr/>
        </p:nvSpPr>
        <p:spPr bwMode="auto">
          <a:xfrm>
            <a:off x="1257300" y="971550"/>
            <a:ext cx="6629400" cy="491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ar-SA" sz="1350" dirty="0"/>
          </a:p>
        </p:txBody>
      </p:sp>
      <p:pic>
        <p:nvPicPr>
          <p:cNvPr id="7" name="Picture 108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0839"/>
            <a:ext cx="9144000" cy="14442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410868" y="1553752"/>
            <a:ext cx="5947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يوجد 10 أختلافات بين الصورتين هل تستطيعين إيجادهم؟!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89" y="1507367"/>
            <a:ext cx="8982221" cy="53297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844924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04248" y="381000"/>
            <a:ext cx="2101627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4 )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57356" y="2071678"/>
            <a:ext cx="633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بالتعاون مع أفراد مجموعتك أكتبي مفهومك للإدارة الموقفية . </a:t>
            </a:r>
            <a:endParaRPr lang="ar-SA" sz="2400" b="1" dirty="0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500166" y="3143248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Clip" r:id="rId4" imgW="1776240" imgH="3169800" progId="">
                  <p:embed/>
                </p:oleObj>
              </mc:Choice>
              <mc:Fallback>
                <p:oleObj name="Clip" r:id="rId4" imgW="1776240" imgH="31698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143248"/>
                        <a:ext cx="1776413" cy="317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Qm-2pKEp-nhbQ50NSl6Q7qxaVG-6D9jkjlmOJKKInRBfBg2fNK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3143248"/>
            <a:ext cx="8229600" cy="41059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Arial"/>
              </a:rPr>
              <a:t>ليس هناك طريقة واحدة مثلى لأداء العمل أو الإدارة ، بل يعتمد ذلك على نوع العمل والأفراد والظروف المحيطة ، حيث أن كل منظمة تحتاج أن تراعي المناخ والبيئة التي تعمل </a:t>
            </a:r>
            <a:r>
              <a:rPr lang="ar-SA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Arial"/>
              </a:rPr>
              <a:t>بها.</a:t>
            </a:r>
            <a:endParaRPr lang="en-US" sz="36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4" name="وسيلة شرح مستطيلة مستديرة الزوايا 3"/>
          <p:cNvSpPr/>
          <p:nvPr/>
        </p:nvSpPr>
        <p:spPr>
          <a:xfrm>
            <a:off x="3779912" y="404664"/>
            <a:ext cx="4680520" cy="1080120"/>
          </a:xfrm>
          <a:prstGeom prst="wedgeRoundRectCallout">
            <a:avLst>
              <a:gd name="adj1" fmla="val -88848"/>
              <a:gd name="adj2" fmla="val -595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Arial"/>
              </a:rPr>
              <a:t>ثانياً : الإدارة الموقفية </a:t>
            </a:r>
            <a:endParaRPr lang="en-US" sz="4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785794"/>
            <a:ext cx="725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</a:rPr>
              <a:t>نماذج حديثة في الإدارة التربوية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http://2.bp.blogspot.com/_UFSk9I2qlOY/TL5jExPSkTI/AAAAAAAABC8/R1s_rBeFMhk/s1600/1262119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6286544" cy="4786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2172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5300" b="1" dirty="0" smtClean="0">
                <a:latin typeface="Calibri"/>
                <a:ea typeface="Calibri"/>
                <a:cs typeface="Arial"/>
              </a:rPr>
              <a:t>الملامح العامة للنظرية الموقفية</a:t>
            </a:r>
            <a:r>
              <a:rPr lang="en-US" sz="4400" dirty="0" smtClean="0">
                <a:latin typeface="Calibri"/>
                <a:ea typeface="Calibri"/>
                <a:cs typeface="Arial"/>
              </a:rPr>
              <a:t/>
            </a:r>
            <a:br>
              <a:rPr lang="en-US" sz="4400" dirty="0" smtClean="0">
                <a:latin typeface="Calibri"/>
                <a:ea typeface="Calibri"/>
                <a:cs typeface="Arial"/>
              </a:rPr>
            </a:br>
            <a:endParaRPr lang="ar-SA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285860"/>
          <a:ext cx="9144000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6215074" y="3429000"/>
            <a:ext cx="2571768" cy="307183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-16376792"/>
              <a:satOff val="-13475"/>
              <a:lumOff val="-1371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-16376792"/>
              <a:satOff val="-13475"/>
              <a:lumOff val="-137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3071802" y="3429000"/>
            <a:ext cx="2571768" cy="314883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-8188396"/>
              <a:satOff val="-6737"/>
              <a:lumOff val="-686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-8188396"/>
              <a:satOff val="-6737"/>
              <a:lumOff val="-6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0" y="3500438"/>
            <a:ext cx="2643206" cy="3071834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700bk.com/vb/uploadcenter/uploads/10-2011/PIC-190-1319867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23" y="2071678"/>
            <a:ext cx="4462477" cy="4533908"/>
          </a:xfrm>
          <a:prstGeom prst="rect">
            <a:avLst/>
          </a:prstGeom>
          <a:noFill/>
        </p:spPr>
      </p:pic>
      <p:sp>
        <p:nvSpPr>
          <p:cNvPr id="5" name="Notched Right Arrow 4"/>
          <p:cNvSpPr/>
          <p:nvPr/>
        </p:nvSpPr>
        <p:spPr>
          <a:xfrm>
            <a:off x="0" y="0"/>
            <a:ext cx="4929190" cy="3286148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نقد النظرية الموقفية</a:t>
            </a:r>
            <a:endParaRPr lang="ar-SA" sz="3600" dirty="0"/>
          </a:p>
        </p:txBody>
      </p:sp>
      <p:sp>
        <p:nvSpPr>
          <p:cNvPr id="4" name="Notched Right Arrow 3"/>
          <p:cNvSpPr/>
          <p:nvPr/>
        </p:nvSpPr>
        <p:spPr>
          <a:xfrm>
            <a:off x="0" y="3571852"/>
            <a:ext cx="4929190" cy="3286148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عدم مناسبتها لكل مدير ولكل نظام</a:t>
            </a:r>
            <a:endParaRPr lang="ar-SA" sz="3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93720" y="381000"/>
            <a:ext cx="2012156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5 )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3108" y="1285860"/>
            <a:ext cx="677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بالتعاون مع أفراد مجموعتك أكتبي مفهوماً لـ</a:t>
            </a:r>
            <a:endParaRPr lang="ar-SA" sz="3600" b="1" dirty="0"/>
          </a:p>
        </p:txBody>
      </p:sp>
      <p:pic>
        <p:nvPicPr>
          <p:cNvPr id="62468" name="Picture 4" descr="http://www.alkaabi.org/vb/uploaded/42_01323459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799"/>
            <a:ext cx="4524375" cy="312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70" name="Picture 6" descr="http://kenanaonline.com/photos/1238205/1238205105/gallery_1238205105.gif?1355747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4500562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1893869" y="3321049"/>
            <a:ext cx="64294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72198" y="2357430"/>
            <a:ext cx="157163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الصراع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728" y="2285992"/>
            <a:ext cx="157163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إدارة الصراع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62470" idx="0"/>
          </p:cNvCxnSpPr>
          <p:nvPr/>
        </p:nvCxnSpPr>
        <p:spPr>
          <a:xfrm rot="16200000" flipH="1">
            <a:off x="6555190" y="3376223"/>
            <a:ext cx="642942" cy="341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00100" y="2143116"/>
          <a:ext cx="8143900" cy="370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1000100" y="285728"/>
            <a:ext cx="8143900" cy="617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3- إدارة الصراع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579EA9-1AF5-4AE4-9622-023DB77FD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E579EA9-1AF5-4AE4-9622-023DB77FD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450A6-CF6B-4757-85A8-593824771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ED7450A6-CF6B-4757-85A8-593824771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7E6331-DF31-490D-8198-B2CF3B052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C7E6331-DF31-490D-8198-B2CF3B052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1C57D9-DC34-4402-AC4B-E34E0FCA7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5B1C57D9-DC34-4402-AC4B-E34E0FCA7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214678" y="214290"/>
            <a:ext cx="3857652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SA" sz="43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أسباب الصراع </a:t>
            </a:r>
            <a:endParaRPr lang="ar-SA" sz="43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5302" name="Picture 6" descr="http://www.e-msjed.com/msjed/site/topicuploads/79201230903AM0607201135253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5715000" cy="39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214546" y="1714488"/>
            <a:ext cx="1000132" cy="9286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00892" y="1785926"/>
            <a:ext cx="1000132" cy="857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04248" y="381000"/>
            <a:ext cx="2101627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6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89386" y="1285860"/>
            <a:ext cx="782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/>
              <a:t>للأذكياء فقط : بالتعاون مع أفراد مجموعتك أكتشفي أسباب الصراع من خلال الصور التالية : </a:t>
            </a:r>
            <a:endParaRPr lang="ar-SA" sz="2000" b="1" dirty="0"/>
          </a:p>
        </p:txBody>
      </p:sp>
      <p:pic>
        <p:nvPicPr>
          <p:cNvPr id="7" name="Picture 2" descr="http://www.bostah.com/images/jaola/no-signal-tv-noise-thumb2937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57200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2.bp.blogspot.com/_31Rjv8SZo8A/TKPNs5WQ2tI/AAAAAAAAFh0/Ju2pSccHTM0/s1600/cov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0570"/>
            <a:ext cx="4572001" cy="235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http://1.bp.blogspot.com/_0KREe0i5eH4/THJp8uimNXI/AAAAAAAAA0s/fbQdAuLkks8/s1600/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4500562" cy="235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ttp://kenanaonline.com/photos/1238028/1238028090/large_1238028090.jpg?12727006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00240"/>
            <a:ext cx="450056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643042" y="1714488"/>
          <a:ext cx="697709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5429256" y="214290"/>
            <a:ext cx="357186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ar-SA" sz="4300" b="1" dirty="0" smtClean="0">
                <a:solidFill>
                  <a:schemeClr val="bg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أسباب الصراع </a:t>
            </a:r>
            <a:endParaRPr lang="ar-SA" sz="4300" dirty="0" smtClean="0">
              <a:solidFill>
                <a:schemeClr val="bg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12DFEF-A4D5-49D7-A6BF-8F908C7A8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C12DFEF-A4D5-49D7-A6BF-8F908C7A8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164204-0BA8-4461-93C1-35BE190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56164204-0BA8-4461-93C1-35BE190B9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CA4861-43C5-4CFF-B021-2C98D4B0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26CA4861-43C5-4CFF-B021-2C98D4B0B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F98D4C-303B-4EB5-AEDD-B126CC03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A8F98D4C-303B-4EB5-AEDD-B126CC036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195883-BFEA-4AF7-AA78-9A9B5E26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2F195883-BFEA-4AF7-AA78-9A9B5E267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FE182-37EC-4F23-BAFE-627C35CB3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18EFE182-37EC-4F23-BAFE-627C35CB3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52BF2-5562-446D-B67B-7943F4BB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B2E52BF2-5562-446D-B67B-7943F4BB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5BED8-7A9F-4AD8-86F3-F559FC38A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75A5BED8-7A9F-4AD8-86F3-F559FC38A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948264" y="381000"/>
            <a:ext cx="1957611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7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28474" y="1285860"/>
            <a:ext cx="788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/>
              <a:t>للأذكياء فقط : بالتعاون مع أفراد مجموعتك أكتشفي أساليب الصراع من خلال الصور التالية : </a:t>
            </a:r>
            <a:endParaRPr lang="ar-SA" sz="2000" b="1" dirty="0"/>
          </a:p>
        </p:txBody>
      </p:sp>
      <p:pic>
        <p:nvPicPr>
          <p:cNvPr id="7" name="Picture 2" descr="http://i00.i.aliimg.com/wsphoto/v0/569585354/LP-2-dance-mask-Venetian-mask-mask-God-of-music-topics-male-painted-full-face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643438" cy="1901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cooking.mn66.com/imgcache1/06eb589c66.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4457732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http://the-syrian.com/wp-content/uploads/2011/08/%D8%AB%D9%82%D8%A7%D9%81%D8%A9-%D8%A7%D9%84%D8%AD%D9%88%D8%A7%D8%B1-%D9%85%D9%86-%D8%A3%D8%AC%D9%84-%D8%B3%D9%88%D8%B1%D9%8A%D8%A9-%D8%A7%D9%81%D8%B6%D9%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57628"/>
            <a:ext cx="4500561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3214678" y="214290"/>
            <a:ext cx="3857652" cy="1500198"/>
          </a:xfrm>
          <a:prstGeom prst="rect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SA" sz="43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أساليب الصراع </a:t>
            </a:r>
            <a:endParaRPr lang="ar-SA" sz="4300" dirty="0" smtClean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4"/>
          <p:cNvSpPr/>
          <p:nvPr/>
        </p:nvSpPr>
        <p:spPr>
          <a:xfrm>
            <a:off x="5143504" y="4357694"/>
            <a:ext cx="292895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السلطة </a:t>
            </a:r>
            <a:endParaRPr lang="ar-SA" sz="3600" dirty="0"/>
          </a:p>
        </p:txBody>
      </p:sp>
      <p:sp>
        <p:nvSpPr>
          <p:cNvPr id="11" name="مستطيل مستدير الزوايا 7"/>
          <p:cNvSpPr/>
          <p:nvPr/>
        </p:nvSpPr>
        <p:spPr>
          <a:xfrm>
            <a:off x="5500694" y="3357562"/>
            <a:ext cx="2286016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الوساطة </a:t>
            </a:r>
            <a:endParaRPr lang="ar-SA" sz="3600" dirty="0"/>
          </a:p>
        </p:txBody>
      </p:sp>
      <p:sp>
        <p:nvSpPr>
          <p:cNvPr id="12" name="مستطيل مستدير الزوايا 9"/>
          <p:cNvSpPr/>
          <p:nvPr/>
        </p:nvSpPr>
        <p:spPr>
          <a:xfrm>
            <a:off x="4786314" y="5500702"/>
            <a:ext cx="357190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التفاوض </a:t>
            </a:r>
            <a:r>
              <a:rPr lang="ar-SA" sz="3600" b="1" dirty="0"/>
              <a:t>أو </a:t>
            </a:r>
            <a:r>
              <a:rPr lang="ar-SA" sz="3600" b="1" dirty="0" smtClean="0"/>
              <a:t>الحوار </a:t>
            </a:r>
            <a:endParaRPr lang="en-US" sz="3600" dirty="0"/>
          </a:p>
          <a:p>
            <a:pPr algn="ctr"/>
            <a:endParaRPr lang="ar-SA" dirty="0"/>
          </a:p>
        </p:txBody>
      </p:sp>
      <p:sp>
        <p:nvSpPr>
          <p:cNvPr id="13" name="مستطيل مستدير الزوايا 11"/>
          <p:cNvSpPr/>
          <p:nvPr/>
        </p:nvSpPr>
        <p:spPr>
          <a:xfrm>
            <a:off x="5643570" y="2357430"/>
            <a:ext cx="2000232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الإقناع</a:t>
            </a:r>
            <a:endParaRPr lang="ar-SA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607255" y="3393281"/>
            <a:ext cx="5000660" cy="7143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28794" y="2786058"/>
            <a:ext cx="3643338" cy="158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7356" y="3786190"/>
            <a:ext cx="3571900" cy="158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1"/>
          </p:cNvCxnSpPr>
          <p:nvPr/>
        </p:nvCxnSpPr>
        <p:spPr>
          <a:xfrm flipV="1">
            <a:off x="1857356" y="4822041"/>
            <a:ext cx="3286148" cy="35719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2" idx="1"/>
          </p:cNvCxnSpPr>
          <p:nvPr/>
        </p:nvCxnSpPr>
        <p:spPr>
          <a:xfrm>
            <a:off x="1857356" y="5929330"/>
            <a:ext cx="2928958" cy="35719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28794" y="928670"/>
            <a:ext cx="1285884" cy="158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90850"/>
            <a:ext cx="8143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3"/>
          <p:cNvSpPr txBox="1">
            <a:spLocks/>
          </p:cNvSpPr>
          <p:nvPr/>
        </p:nvSpPr>
        <p:spPr>
          <a:xfrm>
            <a:off x="5786446" y="571480"/>
            <a:ext cx="2691732" cy="642942"/>
          </a:xfrm>
          <a:prstGeom prst="rect">
            <a:avLst/>
          </a:prstGeom>
          <a:solidFill>
            <a:srgbClr val="92D050"/>
          </a:solidFill>
          <a:ln w="508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4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إ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دارة الأزمات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14480" y="928670"/>
          <a:ext cx="6715172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991DF-E21D-439D-9E67-5838FFD77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F1991DF-E21D-439D-9E67-5838FFD77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F8597-0B2B-43E3-BB9E-6A9EAD4FC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5DF8597-0B2B-43E3-BB9E-6A9EAD4FC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11731-FFCB-438D-8F30-AC483E33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8C11731-FFCB-438D-8F30-AC483E33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786005-F018-4468-B998-87E97481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C6786005-F018-4468-B998-87E97481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99C49-2E6D-41D7-9F7E-0F23DFA7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B199C49-2E6D-41D7-9F7E-0F23DFA71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9604" y="381000"/>
            <a:ext cx="2046272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8 )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3108" y="1285860"/>
            <a:ext cx="677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بالتعاون مع أفراد مجموعتك أكتبي مفهوماً لـ</a:t>
            </a:r>
            <a:endParaRPr lang="ar-SA" sz="36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93869" y="3321049"/>
            <a:ext cx="64294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72198" y="2357430"/>
            <a:ext cx="157163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الأزمة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728" y="2285992"/>
            <a:ext cx="1571636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إدارة الأزمات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6555190" y="3376223"/>
            <a:ext cx="642942" cy="341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http://kenanaonline.com/photos/1238048/1238048933/large_1238048933.jpg?1282980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28"/>
            <a:ext cx="4572000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6" name="Picture 4" descr="http://www.sst5.com/images/managing-crisis-on-the-in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14752"/>
            <a:ext cx="4500562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768" y="1500174"/>
            <a:ext cx="157767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noFill/>
                </a:ln>
                <a:effectLst/>
              </a:rPr>
              <a:t>الأزمة</a:t>
            </a:r>
            <a:endParaRPr lang="en-US" sz="5400" b="1" cap="none" spc="50" dirty="0">
              <a:ln w="11430">
                <a:noFill/>
              </a:ln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0100" y="785794"/>
            <a:ext cx="5500726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فقدان المدرسة لقدرتها على العمل الاعتيادي واختلاط الأسباب بالنتائج وتلاحق الأحداث في ظل عدم التـأكد وضيق الوقت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644" y="4429132"/>
            <a:ext cx="1471878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>
                  <a:noFill/>
                </a:ln>
                <a:effectLst/>
              </a:rPr>
              <a:t>إدارة </a:t>
            </a:r>
          </a:p>
          <a:p>
            <a:pPr algn="ctr"/>
            <a:r>
              <a:rPr lang="ar-SA" sz="4000" b="1" cap="none" spc="50" dirty="0" smtClean="0">
                <a:ln w="11430">
                  <a:noFill/>
                </a:ln>
                <a:effectLst/>
              </a:rPr>
              <a:t>الأزمات</a:t>
            </a:r>
            <a:endParaRPr lang="en-US" sz="4000" b="1" cap="none" spc="50" dirty="0">
              <a:ln w="11430">
                <a:noFill/>
              </a:ln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100" y="3929066"/>
            <a:ext cx="5500726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عمليات منهجية علمية لمنع وقوع الأزمة أو الحد من آثارها السلبية في حالة وقوعها واعتبارها فرصاً للإستفادة منها مستقبلاً.</a:t>
            </a:r>
            <a:endParaRPr lang="ar-SA" sz="28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6286512" y="857232"/>
            <a:ext cx="857256" cy="642942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286512" y="2428868"/>
            <a:ext cx="857256" cy="571504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286512" y="4000504"/>
            <a:ext cx="1000132" cy="428628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286512" y="5715016"/>
            <a:ext cx="1000132" cy="500066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14546" y="714356"/>
          <a:ext cx="657229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0" y="1928803"/>
          <a:ext cx="2619375" cy="492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Clip" r:id="rId8" imgW="3848040" imgH="5478120" progId="">
                  <p:embed/>
                </p:oleObj>
              </mc:Choice>
              <mc:Fallback>
                <p:oleObj name="Clip" r:id="rId8" imgW="3848040" imgH="54781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03"/>
                        <a:ext cx="2619375" cy="4929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24597A-FC0E-4E31-9D79-85505817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924597A-FC0E-4E31-9D79-85505817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44D24D-FC2A-47A1-8935-C52428E4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9544D24D-FC2A-47A1-8935-C52428E49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F0FA8-0951-49B3-AA6E-C0B90F63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E6F0FA8-0951-49B3-AA6E-C0B90F63B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C1320-84CE-424E-BC12-3712B26B4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156C1320-84CE-424E-BC12-3712B26B4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3559AB-865D-43DC-9A69-473CEED6B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523559AB-865D-43DC-9A69-473CEED6B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020272" y="381000"/>
            <a:ext cx="1885603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9 )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5976" y="1285860"/>
            <a:ext cx="7391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بالتعاون مع أفراد مجموعتك رتبي الأسهم أمامك </a:t>
            </a:r>
          </a:p>
          <a:p>
            <a:r>
              <a:rPr lang="ar-SA" sz="3600" b="1" dirty="0" smtClean="0"/>
              <a:t>للحصول على مراحل نشوء الأزمة </a:t>
            </a:r>
            <a:endParaRPr lang="ar-SA" sz="3600" b="1" dirty="0"/>
          </a:p>
        </p:txBody>
      </p:sp>
      <p:sp>
        <p:nvSpPr>
          <p:cNvPr id="7" name="سهم إلى اليسار 3"/>
          <p:cNvSpPr/>
          <p:nvPr/>
        </p:nvSpPr>
        <p:spPr>
          <a:xfrm>
            <a:off x="1714480" y="3357562"/>
            <a:ext cx="3429024" cy="157163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المرحلة التحذيرية</a:t>
            </a:r>
            <a:endParaRPr lang="ar-SA" sz="2800" b="1" dirty="0"/>
          </a:p>
        </p:txBody>
      </p:sp>
      <p:sp>
        <p:nvSpPr>
          <p:cNvPr id="8" name="سهم إلى اليمين 6"/>
          <p:cNvSpPr/>
          <p:nvPr/>
        </p:nvSpPr>
        <p:spPr>
          <a:xfrm>
            <a:off x="4857752" y="4143380"/>
            <a:ext cx="3643338" cy="17859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 smtClean="0"/>
          </a:p>
          <a:p>
            <a:pPr algn="ctr"/>
            <a:r>
              <a:rPr lang="ar-SA" sz="2800" b="1" dirty="0" smtClean="0"/>
              <a:t>مرحلة </a:t>
            </a:r>
            <a:r>
              <a:rPr lang="ar-SA" sz="2800" b="1" dirty="0"/>
              <a:t>نشوء </a:t>
            </a:r>
            <a:r>
              <a:rPr lang="ar-SA" sz="2800" b="1" dirty="0" smtClean="0"/>
              <a:t>الأزمة</a:t>
            </a:r>
            <a:endParaRPr lang="en-US" sz="2800" b="1" dirty="0"/>
          </a:p>
          <a:p>
            <a:pPr algn="ctr"/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9" name="سهم إلى اليسار 7"/>
          <p:cNvSpPr/>
          <p:nvPr/>
        </p:nvSpPr>
        <p:spPr>
          <a:xfrm>
            <a:off x="1571604" y="5072074"/>
            <a:ext cx="3643338" cy="178592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مرحلة الانفجار </a:t>
            </a:r>
            <a:endParaRPr lang="en-US" sz="4000" dirty="0"/>
          </a:p>
          <a:p>
            <a:pPr algn="ctr"/>
            <a:endParaRPr lang="ar-SA" dirty="0"/>
          </a:p>
        </p:txBody>
      </p:sp>
      <p:sp>
        <p:nvSpPr>
          <p:cNvPr id="10" name="سهم إلى اليمين 8"/>
          <p:cNvSpPr/>
          <p:nvPr/>
        </p:nvSpPr>
        <p:spPr>
          <a:xfrm>
            <a:off x="4857752" y="2500306"/>
            <a:ext cx="3786214" cy="164307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 smtClean="0"/>
          </a:p>
          <a:p>
            <a:pPr algn="ctr"/>
            <a:r>
              <a:rPr lang="ar-SA" sz="2800" b="1" dirty="0" smtClean="0"/>
              <a:t>مرحلة انحسار الأزمة </a:t>
            </a:r>
            <a:endParaRPr lang="en-US" sz="2800" dirty="0"/>
          </a:p>
          <a:p>
            <a:pPr algn="ctr"/>
            <a:endParaRPr lang="ar-SA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سار 3"/>
          <p:cNvSpPr/>
          <p:nvPr/>
        </p:nvSpPr>
        <p:spPr>
          <a:xfrm>
            <a:off x="1643042" y="785794"/>
            <a:ext cx="3429024" cy="157163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1-المرحلة التحذيرية.</a:t>
            </a:r>
            <a:endParaRPr lang="ar-SA" sz="2800" b="1" dirty="0"/>
          </a:p>
        </p:txBody>
      </p:sp>
      <p:sp>
        <p:nvSpPr>
          <p:cNvPr id="7" name="سهم إلى اليمين 6"/>
          <p:cNvSpPr/>
          <p:nvPr/>
        </p:nvSpPr>
        <p:spPr>
          <a:xfrm>
            <a:off x="1714480" y="2285992"/>
            <a:ext cx="3643338" cy="17145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2-مرحلة </a:t>
            </a:r>
            <a:r>
              <a:rPr lang="ar-SA" sz="2800" b="1" dirty="0"/>
              <a:t>نشوء </a:t>
            </a:r>
            <a:r>
              <a:rPr lang="ar-SA" sz="2800" b="1" dirty="0" smtClean="0"/>
              <a:t>الأزمة.</a:t>
            </a:r>
            <a:endParaRPr lang="en-US" sz="2800" b="1" dirty="0"/>
          </a:p>
          <a:p>
            <a:pPr algn="ctr"/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8" name="سهم إلى اليسار 7"/>
          <p:cNvSpPr/>
          <p:nvPr/>
        </p:nvSpPr>
        <p:spPr>
          <a:xfrm>
            <a:off x="1428728" y="3857628"/>
            <a:ext cx="3643338" cy="150019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3-مرحلة الانفجار. </a:t>
            </a:r>
            <a:endParaRPr lang="en-US" sz="3200" dirty="0"/>
          </a:p>
          <a:p>
            <a:pPr algn="ctr"/>
            <a:endParaRPr lang="ar-SA" dirty="0"/>
          </a:p>
        </p:txBody>
      </p:sp>
      <p:sp>
        <p:nvSpPr>
          <p:cNvPr id="9" name="سهم إلى اليمين 8"/>
          <p:cNvSpPr/>
          <p:nvPr/>
        </p:nvSpPr>
        <p:spPr>
          <a:xfrm>
            <a:off x="1643042" y="5214950"/>
            <a:ext cx="3786214" cy="16430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4-مرحلة </a:t>
            </a:r>
            <a:r>
              <a:rPr lang="ar-SA" sz="2800" b="1" dirty="0"/>
              <a:t>انحسار </a:t>
            </a:r>
            <a:r>
              <a:rPr lang="ar-SA" sz="2800" b="1" dirty="0" smtClean="0"/>
              <a:t>الأزمة. </a:t>
            </a:r>
            <a:endParaRPr lang="en-US" sz="2800" dirty="0"/>
          </a:p>
          <a:p>
            <a:pPr algn="ctr"/>
            <a:endParaRPr lang="ar-SA" dirty="0"/>
          </a:p>
        </p:txBody>
      </p:sp>
      <p:sp>
        <p:nvSpPr>
          <p:cNvPr id="12" name="Line Callout 2 11"/>
          <p:cNvSpPr/>
          <p:nvPr/>
        </p:nvSpPr>
        <p:spPr>
          <a:xfrm>
            <a:off x="6286512" y="285728"/>
            <a:ext cx="2643206" cy="22860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347"/>
              <a:gd name="adj6" fmla="val -43474"/>
            </a:avLst>
          </a:prstGeom>
          <a:ln>
            <a:solidFill>
              <a:srgbClr val="3333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/>
            </a:r>
            <a:br>
              <a:rPr lang="ar-SA" sz="2800" b="1" dirty="0" smtClean="0">
                <a:solidFill>
                  <a:schemeClr val="bg1"/>
                </a:solidFill>
              </a:rPr>
            </a:br>
            <a:r>
              <a:rPr lang="ar-SA" sz="2800" b="1" dirty="0" smtClean="0">
                <a:solidFill>
                  <a:schemeClr val="bg1"/>
                </a:solidFill>
              </a:rPr>
              <a:t>مراحل نشوء الأزمة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ar-SA" sz="2800" dirty="0">
              <a:solidFill>
                <a:schemeClr val="bg1"/>
              </a:solidFill>
            </a:endParaRPr>
          </a:p>
        </p:txBody>
      </p:sp>
      <p:pic>
        <p:nvPicPr>
          <p:cNvPr id="13" name="Picture 6" descr="http://www.sst5.com/images/22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143248"/>
            <a:ext cx="260032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407275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chemeClr val="tx1"/>
                </a:solidFill>
                <a:effectLst/>
              </a:rPr>
              <a:t>أسس التعامل مع الأزمة ومواجهتها</a:t>
            </a:r>
            <a:endParaRPr lang="ar-SA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71538" y="1643050"/>
          <a:ext cx="7715304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696B78-25DF-4A21-86E5-23727851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E696B78-25DF-4A21-86E5-23727851A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39090-EB13-402B-A371-BBCCE2E16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FA39090-EB13-402B-A371-BBCCE2E16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BF753-C64F-43A8-988F-FB326F00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FABF753-C64F-43A8-988F-FB326F00E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AAEA4-4DD2-476F-989B-109B54AA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38AAEA4-4DD2-476F-989B-109B54AA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9F0CCB-FC47-4236-9651-72F02EFD1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69F0CCB-FC47-4236-9651-72F02EFD1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7BD1BA-E18C-4E7D-A8B8-A9817173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27BD1BA-E18C-4E7D-A8B8-A98171739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A14612-79CC-491B-A0ED-4B04E8D6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1A14612-79CC-491B-A0ED-4B04E8D62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548430" y="381000"/>
            <a:ext cx="235744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1 )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14480" y="1857364"/>
            <a:ext cx="636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بالتعاون مع أفراد مجموعتك أكتبي مفهومك للإدارة الذلاتية . </a:t>
            </a:r>
            <a:endParaRPr lang="ar-SA" sz="2400" b="1" dirty="0"/>
          </a:p>
        </p:txBody>
      </p:sp>
      <p:pic>
        <p:nvPicPr>
          <p:cNvPr id="11266" name="Picture 2" descr="http://2.bp.blogspot.com/_oIE0lvxxUEA/SzvEytCyTqI/AAAAAAAAADU/ggf-UfMLYMA/s320/shutterstock_29681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2976" y="0"/>
          <a:ext cx="7715304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lh5.ggpht.com/-UMCUsMoJCho/T8FAIvzFB9I/AAAAAAAACw4/OAg7NxDmulA/business_woman_at_helm_hc_thumb%25255B1%25255D.gif?imgmax=8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786058"/>
            <a:ext cx="2152650" cy="33718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2714620"/>
            <a:ext cx="34290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/>
              <a:t>النمط اللامركزي في الإدارة بحيث تكون السلطة الكاملة بيد المدرسة في صنع القرارات الخاصة بالميزانية والأفراد .</a:t>
            </a:r>
            <a:endParaRPr lang="ar-SA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قوس متوسط مزدوج 4"/>
          <p:cNvSpPr/>
          <p:nvPr/>
        </p:nvSpPr>
        <p:spPr>
          <a:xfrm>
            <a:off x="1928794" y="357166"/>
            <a:ext cx="6357982" cy="642942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071670" y="285728"/>
            <a:ext cx="5929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سمات ومميزات الإدارة الذاتية </a:t>
            </a:r>
            <a:endParaRPr lang="ar-S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00192" y="1556792"/>
            <a:ext cx="250033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000100" y="1571612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643306" y="1571612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6500826" y="2071678"/>
            <a:ext cx="21431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العالمية</a:t>
            </a:r>
            <a:r>
              <a:rPr lang="ar-SA" sz="6000" b="1" dirty="0" smtClean="0">
                <a:solidFill>
                  <a:schemeClr val="bg1"/>
                </a:solidFill>
              </a:rPr>
              <a:t> </a:t>
            </a:r>
            <a:endParaRPr lang="ar-SA" sz="60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57620" y="2000240"/>
            <a:ext cx="19288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التعددية</a:t>
            </a:r>
            <a:endParaRPr lang="ar-SA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214414" y="1928802"/>
            <a:ext cx="20002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التـدرج</a:t>
            </a:r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6715140" y="3714752"/>
            <a:ext cx="1428760" cy="7858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000100" y="4643446"/>
            <a:ext cx="7786742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857224" y="5214950"/>
            <a:ext cx="8001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التوجه العالمي وعدم الإقتصارعلى اقليم أو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مدينة معينة </a:t>
            </a:r>
            <a:endParaRPr lang="ar-SA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86182" y="1785926"/>
            <a:ext cx="250033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التعددية</a:t>
            </a:r>
            <a:endParaRPr lang="ar-SA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00100" y="1785926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التـدرج</a:t>
            </a:r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00826" y="1785926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العالمية</a:t>
            </a:r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4429124" y="3857628"/>
            <a:ext cx="1214446" cy="7858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071538" y="4643446"/>
            <a:ext cx="7858180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71538" y="4786322"/>
            <a:ext cx="78581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latin typeface="Arial" pitchFamily="34" charset="0"/>
                <a:cs typeface="Arial" pitchFamily="34" charset="0"/>
              </a:rPr>
              <a:t>اختلاف التطبيقات باختلاف ظروف وثقافة كل دولة </a:t>
            </a:r>
            <a:endParaRPr lang="ar-S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قوس متوسط مزدوج 4"/>
          <p:cNvSpPr/>
          <p:nvPr/>
        </p:nvSpPr>
        <p:spPr>
          <a:xfrm>
            <a:off x="1500166" y="357166"/>
            <a:ext cx="6357982" cy="642942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5"/>
          <p:cNvSpPr txBox="1"/>
          <p:nvPr/>
        </p:nvSpPr>
        <p:spPr>
          <a:xfrm>
            <a:off x="1714480" y="285728"/>
            <a:ext cx="5929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سمات ومميزات الإدارة الذاتية </a:t>
            </a:r>
            <a:endParaRPr lang="ar-S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388" y="1714488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العالمية</a:t>
            </a:r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14744" y="1714488"/>
            <a:ext cx="250033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التعددية</a:t>
            </a:r>
            <a:r>
              <a:rPr lang="ar-SA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0100" y="1714488"/>
            <a:ext cx="250033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التدرج</a:t>
            </a:r>
            <a:endParaRPr lang="ar-SA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1500166" y="3857628"/>
            <a:ext cx="1428760" cy="7143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071506" y="4714884"/>
            <a:ext cx="7858212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899022" y="4879642"/>
            <a:ext cx="803069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التدرج الرأسي :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تطبيق في عدد محدود من المدارس </a:t>
            </a:r>
          </a:p>
          <a:p>
            <a:pPr marL="342900" indent="-342900"/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التدرج الأفقي </a:t>
            </a: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ت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عميق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تجربة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الإدارة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بواسطة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اللوائح والقوانين في كل المدارس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قوس متوسط مزدوج 4"/>
          <p:cNvSpPr/>
          <p:nvPr/>
        </p:nvSpPr>
        <p:spPr>
          <a:xfrm>
            <a:off x="1500166" y="357166"/>
            <a:ext cx="6357982" cy="642942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5"/>
          <p:cNvSpPr txBox="1"/>
          <p:nvPr/>
        </p:nvSpPr>
        <p:spPr>
          <a:xfrm>
            <a:off x="1714480" y="285728"/>
            <a:ext cx="5929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سمات ومميزات الإدارة الذاتية </a:t>
            </a:r>
            <a:endParaRPr lang="ar-S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59168"/>
              </p:ext>
            </p:extLst>
          </p:nvPr>
        </p:nvGraphicFramePr>
        <p:xfrm>
          <a:off x="1524000" y="1397000"/>
          <a:ext cx="726284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000660" cy="758952"/>
          </a:xfrm>
        </p:spPr>
        <p:txBody>
          <a:bodyPr>
            <a:noAutofit/>
          </a:bodyPr>
          <a:lstStyle/>
          <a:p>
            <a:r>
              <a:rPr lang="ar-SA" sz="4400" dirty="0" smtClean="0">
                <a:solidFill>
                  <a:srgbClr val="C00000"/>
                </a:solidFill>
              </a:rPr>
              <a:t>مميزات الإدارة </a:t>
            </a:r>
            <a:r>
              <a:rPr lang="ar-SA" sz="4400" dirty="0" smtClean="0">
                <a:solidFill>
                  <a:srgbClr val="C00000"/>
                </a:solidFill>
              </a:rPr>
              <a:t>الذاتية </a:t>
            </a: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endParaRPr lang="ar-SA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FB65C-1B7C-4FD8-A954-FCF1C9FE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26FB65C-1B7C-4FD8-A954-FCF1C9FED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63A82-D614-4C66-B291-A107E8F39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FA63A82-D614-4C66-B291-A107E8F39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DA99A-E246-4330-8875-7E677F314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4DA99A-E246-4330-8875-7E677F314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CDE62-EA17-4D77-9A84-6DE820705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1DCDE62-EA17-4D77-9A84-6DE820705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DDE21-0925-4703-B2DB-1E5D7C895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1CDDE21-0925-4703-B2DB-1E5D7C895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012B52-D1DF-498F-AC5B-D9208520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F012B52-D1DF-498F-AC5B-D9208520A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72063-853E-4E72-97BE-1962DC385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9672063-853E-4E72-97BE-1962DC385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2090E-7E40-4DCF-A987-D2CF3C6A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E12090E-7E40-4DCF-A987-D2CF3C6A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887C1-2D1B-4174-9155-AD2CFC2EA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BB887C1-2D1B-4174-9155-AD2CFC2EA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1243</TotalTime>
  <Words>608</Words>
  <Application>Microsoft Office PowerPoint</Application>
  <PresentationFormat>عرض على الشاشة (3:4)‏</PresentationFormat>
  <Paragraphs>136</Paragraphs>
  <Slides>35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5" baseType="lpstr">
      <vt:lpstr>Arabic Typesetting</vt:lpstr>
      <vt:lpstr>Arial</vt:lpstr>
      <vt:lpstr>Calibri</vt:lpstr>
      <vt:lpstr>Gill Sans MT</vt:lpstr>
      <vt:lpstr>Majalla UI</vt:lpstr>
      <vt:lpstr>Verdana</vt:lpstr>
      <vt:lpstr>Wingdings</vt:lpstr>
      <vt:lpstr>Wingdings 2</vt:lpstr>
      <vt:lpstr>انقلاب</vt:lpstr>
      <vt:lpstr>Clip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مميزات الإدارة الذاتية  </vt:lpstr>
      <vt:lpstr>عرض تقديمي في PowerPoint</vt:lpstr>
      <vt:lpstr>مستويات الإدارة الذاتية للمدرسة </vt:lpstr>
      <vt:lpstr>عرض تقديمي في PowerPoint</vt:lpstr>
      <vt:lpstr>عرض تقديمي في PowerPoint</vt:lpstr>
      <vt:lpstr>عرض تقديمي في PowerPoint</vt:lpstr>
      <vt:lpstr>متطلبات تطبيق الادارة الذاتية للمدرسة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الملامح العامة للنظرية الموقفية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أسس التعامل مع الأزمة ومواجهتها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151</cp:revision>
  <dcterms:created xsi:type="dcterms:W3CDTF">2013-04-18T09:04:45Z</dcterms:created>
  <dcterms:modified xsi:type="dcterms:W3CDTF">2014-11-25T19:24:08Z</dcterms:modified>
</cp:coreProperties>
</file>