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3" r:id="rId6"/>
    <p:sldId id="262" r:id="rId7"/>
    <p:sldId id="257" r:id="rId8"/>
    <p:sldId id="265" r:id="rId9"/>
    <p:sldId id="266" r:id="rId10"/>
    <p:sldId id="264" r:id="rId11"/>
    <p:sldId id="267" r:id="rId12"/>
    <p:sldId id="268" r:id="rId13"/>
    <p:sldId id="269" r:id="rId14"/>
    <p:sldId id="258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1" d="100"/>
          <a:sy n="81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E64968-4756-447D-891E-51E3E633846F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86C00BB4-17F6-4A0D-AB33-F1FF6812E7D0}">
      <dgm:prSet phldrT="[نص]"/>
      <dgm:spPr/>
      <dgm:t>
        <a:bodyPr/>
        <a:lstStyle/>
        <a:p>
          <a:pPr rtl="1"/>
          <a:r>
            <a:rPr lang="ar-SA" dirty="0" smtClean="0"/>
            <a:t>تحديد المشكلة</a:t>
          </a:r>
          <a:endParaRPr lang="ar-SA" dirty="0"/>
        </a:p>
      </dgm:t>
    </dgm:pt>
    <dgm:pt modelId="{D168C676-61FA-4EC1-9BFC-CCDB1338C5A6}" type="parTrans" cxnId="{95476652-4003-48ED-A542-A9F449E4A7E9}">
      <dgm:prSet/>
      <dgm:spPr/>
      <dgm:t>
        <a:bodyPr/>
        <a:lstStyle/>
        <a:p>
          <a:pPr rtl="1"/>
          <a:endParaRPr lang="ar-SA"/>
        </a:p>
      </dgm:t>
    </dgm:pt>
    <dgm:pt modelId="{419E932C-C68F-4E55-AAF5-FFD591D2A1C3}" type="sibTrans" cxnId="{95476652-4003-48ED-A542-A9F449E4A7E9}">
      <dgm:prSet/>
      <dgm:spPr/>
      <dgm:t>
        <a:bodyPr/>
        <a:lstStyle/>
        <a:p>
          <a:pPr rtl="1"/>
          <a:endParaRPr lang="ar-SA"/>
        </a:p>
      </dgm:t>
    </dgm:pt>
    <dgm:pt modelId="{A38B1DB2-9D93-4ED2-832E-5EAE2071F6BC}">
      <dgm:prSet phldrT="[نص]" custT="1"/>
      <dgm:spPr/>
      <dgm:t>
        <a:bodyPr/>
        <a:lstStyle/>
        <a:p>
          <a:pPr rtl="1"/>
          <a:r>
            <a:rPr lang="ar-SA" sz="2400" dirty="0" smtClean="0"/>
            <a:t>الشعور بالمشكلة - الصياغة الواضحة</a:t>
          </a:r>
          <a:endParaRPr lang="ar-SA" sz="2400" dirty="0"/>
        </a:p>
      </dgm:t>
    </dgm:pt>
    <dgm:pt modelId="{21E9B9A8-1174-4417-84E9-0B9D6183B86C}" type="parTrans" cxnId="{7FA65931-3E76-4F1D-97DA-021B6A6F82B6}">
      <dgm:prSet/>
      <dgm:spPr/>
      <dgm:t>
        <a:bodyPr/>
        <a:lstStyle/>
        <a:p>
          <a:pPr rtl="1"/>
          <a:endParaRPr lang="ar-SA"/>
        </a:p>
      </dgm:t>
    </dgm:pt>
    <dgm:pt modelId="{7324494C-DCDA-4240-8CAF-5AFAE7F42C55}" type="sibTrans" cxnId="{7FA65931-3E76-4F1D-97DA-021B6A6F82B6}">
      <dgm:prSet/>
      <dgm:spPr/>
      <dgm:t>
        <a:bodyPr/>
        <a:lstStyle/>
        <a:p>
          <a:pPr rtl="1"/>
          <a:endParaRPr lang="ar-SA"/>
        </a:p>
      </dgm:t>
    </dgm:pt>
    <dgm:pt modelId="{18CB551F-F229-4688-91C6-B187E321020D}">
      <dgm:prSet phldrT="[نص]"/>
      <dgm:spPr/>
      <dgm:t>
        <a:bodyPr/>
        <a:lstStyle/>
        <a:p>
          <a:pPr rtl="1"/>
          <a:r>
            <a:rPr lang="ar-SA" dirty="0" smtClean="0"/>
            <a:t>إيجاد وتحليل الحلول</a:t>
          </a:r>
          <a:endParaRPr lang="ar-SA" dirty="0"/>
        </a:p>
      </dgm:t>
    </dgm:pt>
    <dgm:pt modelId="{55F96F35-DF15-4752-A5FD-B56672370328}" type="parTrans" cxnId="{52CB1030-66D8-40CC-A1C8-450917057A7C}">
      <dgm:prSet/>
      <dgm:spPr/>
      <dgm:t>
        <a:bodyPr/>
        <a:lstStyle/>
        <a:p>
          <a:pPr rtl="1"/>
          <a:endParaRPr lang="ar-SA"/>
        </a:p>
      </dgm:t>
    </dgm:pt>
    <dgm:pt modelId="{D7AFE9F5-9868-4047-9747-FC151F3E5DE3}" type="sibTrans" cxnId="{52CB1030-66D8-40CC-A1C8-450917057A7C}">
      <dgm:prSet/>
      <dgm:spPr/>
      <dgm:t>
        <a:bodyPr/>
        <a:lstStyle/>
        <a:p>
          <a:pPr rtl="1"/>
          <a:endParaRPr lang="ar-SA"/>
        </a:p>
      </dgm:t>
    </dgm:pt>
    <dgm:pt modelId="{FC19AA32-8D12-454A-AE7D-2797F403D36E}">
      <dgm:prSet phldrT="[نص]"/>
      <dgm:spPr/>
      <dgm:t>
        <a:bodyPr/>
        <a:lstStyle/>
        <a:p>
          <a:pPr rtl="1"/>
          <a:r>
            <a:rPr lang="ar-SA" dirty="0" smtClean="0"/>
            <a:t>تنفيذ الحل</a:t>
          </a:r>
          <a:endParaRPr lang="ar-SA" dirty="0"/>
        </a:p>
      </dgm:t>
    </dgm:pt>
    <dgm:pt modelId="{CB962CB2-56C7-4344-93A7-1E9F94194A2B}" type="parTrans" cxnId="{7CB0C905-0DE1-4735-9299-959E5D928E04}">
      <dgm:prSet/>
      <dgm:spPr/>
      <dgm:t>
        <a:bodyPr/>
        <a:lstStyle/>
        <a:p>
          <a:pPr rtl="1"/>
          <a:endParaRPr lang="ar-SA"/>
        </a:p>
      </dgm:t>
    </dgm:pt>
    <dgm:pt modelId="{C75C49A3-535A-43A3-BE16-CF665719FE03}" type="sibTrans" cxnId="{7CB0C905-0DE1-4735-9299-959E5D928E04}">
      <dgm:prSet/>
      <dgm:spPr/>
      <dgm:t>
        <a:bodyPr/>
        <a:lstStyle/>
        <a:p>
          <a:pPr rtl="1"/>
          <a:endParaRPr lang="ar-SA"/>
        </a:p>
      </dgm:t>
    </dgm:pt>
    <dgm:pt modelId="{D1E35F83-E13B-465A-8998-7B49328E3C80}">
      <dgm:prSet phldrT="[نص]"/>
      <dgm:spPr/>
      <dgm:t>
        <a:bodyPr/>
        <a:lstStyle/>
        <a:p>
          <a:pPr rtl="1"/>
          <a:r>
            <a:rPr lang="ar-SA" dirty="0" smtClean="0"/>
            <a:t>اختيار الحل المناسب</a:t>
          </a:r>
          <a:endParaRPr lang="ar-SA" dirty="0"/>
        </a:p>
      </dgm:t>
    </dgm:pt>
    <dgm:pt modelId="{BA823281-0616-4600-9540-335D69C9BC23}" type="parTrans" cxnId="{2E165870-7198-4486-AB60-D52122C78EA5}">
      <dgm:prSet/>
      <dgm:spPr/>
      <dgm:t>
        <a:bodyPr/>
        <a:lstStyle/>
        <a:p>
          <a:pPr rtl="1"/>
          <a:endParaRPr lang="ar-SA"/>
        </a:p>
      </dgm:t>
    </dgm:pt>
    <dgm:pt modelId="{6CABD30C-3A8B-4ED1-92C0-F50E81BA915D}" type="sibTrans" cxnId="{2E165870-7198-4486-AB60-D52122C78EA5}">
      <dgm:prSet/>
      <dgm:spPr/>
      <dgm:t>
        <a:bodyPr/>
        <a:lstStyle/>
        <a:p>
          <a:pPr rtl="1"/>
          <a:endParaRPr lang="ar-SA"/>
        </a:p>
      </dgm:t>
    </dgm:pt>
    <dgm:pt modelId="{6F301AC1-F9E5-4CE7-B8B0-01042C05AB35}">
      <dgm:prSet phldrT="[نص]" custT="1"/>
      <dgm:spPr/>
      <dgm:t>
        <a:bodyPr/>
        <a:lstStyle/>
        <a:p>
          <a:pPr rtl="1"/>
          <a:r>
            <a:rPr lang="ar-SA" sz="2400" dirty="0" smtClean="0"/>
            <a:t>مشاركة ذوي العلاقة – الوقت - الدقة في جمع المعلومات</a:t>
          </a:r>
          <a:endParaRPr lang="ar-SA" sz="2400" dirty="0"/>
        </a:p>
      </dgm:t>
    </dgm:pt>
    <dgm:pt modelId="{11E2E9BF-D249-40C5-A8FB-67C8FF62FC15}" type="parTrans" cxnId="{EF3199A1-0599-47A7-97F7-EDBB1BCCD54B}">
      <dgm:prSet/>
      <dgm:spPr/>
      <dgm:t>
        <a:bodyPr/>
        <a:lstStyle/>
        <a:p>
          <a:pPr rtl="1"/>
          <a:endParaRPr lang="ar-SA"/>
        </a:p>
      </dgm:t>
    </dgm:pt>
    <dgm:pt modelId="{8B8D63F2-3B09-4126-84B9-4B7DC71343E2}" type="sibTrans" cxnId="{EF3199A1-0599-47A7-97F7-EDBB1BCCD54B}">
      <dgm:prSet/>
      <dgm:spPr/>
      <dgm:t>
        <a:bodyPr/>
        <a:lstStyle/>
        <a:p>
          <a:pPr rtl="1"/>
          <a:endParaRPr lang="ar-SA"/>
        </a:p>
      </dgm:t>
    </dgm:pt>
    <dgm:pt modelId="{ADA5AEFA-E50B-4C15-AA17-64A04D015369}">
      <dgm:prSet custT="1"/>
      <dgm:spPr/>
      <dgm:t>
        <a:bodyPr/>
        <a:lstStyle/>
        <a:p>
          <a:pPr rtl="1"/>
          <a:r>
            <a:rPr lang="ar-SA" sz="2400" dirty="0" smtClean="0"/>
            <a:t>التكاليف المناسبة - درجة المخاطرة - مناسبة الحل</a:t>
          </a:r>
          <a:endParaRPr lang="ar-SA" sz="2400" dirty="0"/>
        </a:p>
      </dgm:t>
    </dgm:pt>
    <dgm:pt modelId="{B569B154-1FA3-4C15-9A95-C92B23D1A4C0}" type="parTrans" cxnId="{5738DAED-68CA-4D8D-B576-74CF91E1AA74}">
      <dgm:prSet/>
      <dgm:spPr/>
      <dgm:t>
        <a:bodyPr/>
        <a:lstStyle/>
        <a:p>
          <a:pPr rtl="1"/>
          <a:endParaRPr lang="ar-SA"/>
        </a:p>
      </dgm:t>
    </dgm:pt>
    <dgm:pt modelId="{CB8B79D3-D9D8-402A-BD41-269BEE1282EE}" type="sibTrans" cxnId="{5738DAED-68CA-4D8D-B576-74CF91E1AA74}">
      <dgm:prSet/>
      <dgm:spPr/>
      <dgm:t>
        <a:bodyPr/>
        <a:lstStyle/>
        <a:p>
          <a:pPr rtl="1"/>
          <a:endParaRPr lang="ar-SA"/>
        </a:p>
      </dgm:t>
    </dgm:pt>
    <dgm:pt modelId="{FA25BC5F-2C51-4080-A44F-04FA35040F30}">
      <dgm:prSet custT="1"/>
      <dgm:spPr/>
      <dgm:t>
        <a:bodyPr/>
        <a:lstStyle/>
        <a:p>
          <a:pPr rtl="1"/>
          <a:r>
            <a:rPr lang="ar-SA" sz="2400" dirty="0" smtClean="0"/>
            <a:t>متابعة التنفيذ - كتابة تقرير</a:t>
          </a:r>
          <a:endParaRPr lang="ar-SA" sz="2400" dirty="0"/>
        </a:p>
      </dgm:t>
    </dgm:pt>
    <dgm:pt modelId="{BDDC8724-B2F5-4CB9-9BBC-EAD69B498DC1}" type="parTrans" cxnId="{CFE5FD63-8E1F-48DB-852F-B19ED8CC1E96}">
      <dgm:prSet/>
      <dgm:spPr/>
      <dgm:t>
        <a:bodyPr/>
        <a:lstStyle/>
        <a:p>
          <a:pPr rtl="1"/>
          <a:endParaRPr lang="ar-SA"/>
        </a:p>
      </dgm:t>
    </dgm:pt>
    <dgm:pt modelId="{1520DA20-79F8-40F2-97F4-ABEE74CA7143}" type="sibTrans" cxnId="{CFE5FD63-8E1F-48DB-852F-B19ED8CC1E96}">
      <dgm:prSet/>
      <dgm:spPr/>
      <dgm:t>
        <a:bodyPr/>
        <a:lstStyle/>
        <a:p>
          <a:pPr rtl="1"/>
          <a:endParaRPr lang="ar-SA"/>
        </a:p>
      </dgm:t>
    </dgm:pt>
    <dgm:pt modelId="{0F349F6A-E84E-4DCF-88D3-AAF948A236B7}">
      <dgm:prSet phldrT="[نص]" custT="1"/>
      <dgm:spPr/>
      <dgm:t>
        <a:bodyPr/>
        <a:lstStyle/>
        <a:p>
          <a:pPr rtl="1"/>
          <a:endParaRPr lang="ar-SA" sz="2400" dirty="0"/>
        </a:p>
      </dgm:t>
    </dgm:pt>
    <dgm:pt modelId="{F6B367BA-6F0D-47B6-AC15-B0CE68DCD069}" type="parTrans" cxnId="{7BA4B06B-456D-47C4-8DE6-61CC3A094318}">
      <dgm:prSet/>
      <dgm:spPr/>
      <dgm:t>
        <a:bodyPr/>
        <a:lstStyle/>
        <a:p>
          <a:pPr rtl="1"/>
          <a:endParaRPr lang="ar-SA"/>
        </a:p>
      </dgm:t>
    </dgm:pt>
    <dgm:pt modelId="{359706EE-803F-470F-B8CB-C633E1F579A2}" type="sibTrans" cxnId="{7BA4B06B-456D-47C4-8DE6-61CC3A094318}">
      <dgm:prSet/>
      <dgm:spPr/>
      <dgm:t>
        <a:bodyPr/>
        <a:lstStyle/>
        <a:p>
          <a:pPr rtl="1"/>
          <a:endParaRPr lang="ar-SA"/>
        </a:p>
      </dgm:t>
    </dgm:pt>
    <dgm:pt modelId="{16A83131-1AC1-479F-B82A-B36B8449CC1F}">
      <dgm:prSet phldrT="[نص]" custT="1"/>
      <dgm:spPr/>
      <dgm:t>
        <a:bodyPr/>
        <a:lstStyle/>
        <a:p>
          <a:pPr rtl="1"/>
          <a:endParaRPr lang="ar-SA" sz="2400" dirty="0"/>
        </a:p>
      </dgm:t>
    </dgm:pt>
    <dgm:pt modelId="{E407E567-59F0-4AAE-8096-81577345B041}" type="parTrans" cxnId="{1591A6D5-D822-48B2-8A0B-F64CBF45AFD4}">
      <dgm:prSet/>
      <dgm:spPr/>
      <dgm:t>
        <a:bodyPr/>
        <a:lstStyle/>
        <a:p>
          <a:pPr rtl="1"/>
          <a:endParaRPr lang="ar-SA"/>
        </a:p>
      </dgm:t>
    </dgm:pt>
    <dgm:pt modelId="{78ACEEA9-51FC-4B96-A26C-C2417AC3325D}" type="sibTrans" cxnId="{1591A6D5-D822-48B2-8A0B-F64CBF45AFD4}">
      <dgm:prSet/>
      <dgm:spPr/>
      <dgm:t>
        <a:bodyPr/>
        <a:lstStyle/>
        <a:p>
          <a:pPr rtl="1"/>
          <a:endParaRPr lang="ar-SA"/>
        </a:p>
      </dgm:t>
    </dgm:pt>
    <dgm:pt modelId="{3EF5858C-278D-44D4-913B-0F1036CD0854}">
      <dgm:prSet custT="1"/>
      <dgm:spPr/>
      <dgm:t>
        <a:bodyPr/>
        <a:lstStyle/>
        <a:p>
          <a:pPr rtl="1"/>
          <a:endParaRPr lang="ar-SA" sz="2400" dirty="0"/>
        </a:p>
      </dgm:t>
    </dgm:pt>
    <dgm:pt modelId="{D1EE3673-3235-4AD5-94C8-8A9DE7ADFBE0}" type="parTrans" cxnId="{F4E632E7-6977-4BAD-AC1D-E94027C55634}">
      <dgm:prSet/>
      <dgm:spPr/>
      <dgm:t>
        <a:bodyPr/>
        <a:lstStyle/>
        <a:p>
          <a:pPr rtl="1"/>
          <a:endParaRPr lang="ar-SA"/>
        </a:p>
      </dgm:t>
    </dgm:pt>
    <dgm:pt modelId="{8E2290F0-6EA0-4131-BF86-BF5E2A4CB8C9}" type="sibTrans" cxnId="{F4E632E7-6977-4BAD-AC1D-E94027C55634}">
      <dgm:prSet/>
      <dgm:spPr/>
      <dgm:t>
        <a:bodyPr/>
        <a:lstStyle/>
        <a:p>
          <a:pPr rtl="1"/>
          <a:endParaRPr lang="ar-SA"/>
        </a:p>
      </dgm:t>
    </dgm:pt>
    <dgm:pt modelId="{99FB3C99-0EF0-424D-8A57-AA5B368CABF5}">
      <dgm:prSet custT="1"/>
      <dgm:spPr/>
      <dgm:t>
        <a:bodyPr/>
        <a:lstStyle/>
        <a:p>
          <a:pPr rtl="1"/>
          <a:endParaRPr lang="ar-SA" sz="2400" dirty="0"/>
        </a:p>
      </dgm:t>
    </dgm:pt>
    <dgm:pt modelId="{012A4167-6EDE-4FE1-9DEC-D779E84A4D93}" type="parTrans" cxnId="{636CD824-BA7E-4ED7-8084-42E3B8A52065}">
      <dgm:prSet/>
      <dgm:spPr/>
      <dgm:t>
        <a:bodyPr/>
        <a:lstStyle/>
        <a:p>
          <a:pPr rtl="1"/>
          <a:endParaRPr lang="ar-SA"/>
        </a:p>
      </dgm:t>
    </dgm:pt>
    <dgm:pt modelId="{91C52D13-9E43-4CEF-916C-2E0018A6A1A0}" type="sibTrans" cxnId="{636CD824-BA7E-4ED7-8084-42E3B8A52065}">
      <dgm:prSet/>
      <dgm:spPr/>
      <dgm:t>
        <a:bodyPr/>
        <a:lstStyle/>
        <a:p>
          <a:pPr rtl="1"/>
          <a:endParaRPr lang="ar-SA"/>
        </a:p>
      </dgm:t>
    </dgm:pt>
    <dgm:pt modelId="{C0DDFFE7-6FF5-43CD-9C68-841B2F1DB312}" type="pres">
      <dgm:prSet presAssocID="{2EE64968-4756-447D-891E-51E3E633846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C4C28709-8B96-42F2-B0A5-3740F8AEE515}" type="pres">
      <dgm:prSet presAssocID="{86C00BB4-17F6-4A0D-AB33-F1FF6812E7D0}" presName="linNode" presStyleCnt="0"/>
      <dgm:spPr/>
    </dgm:pt>
    <dgm:pt modelId="{862BE291-407F-4872-8584-53961F4BA925}" type="pres">
      <dgm:prSet presAssocID="{86C00BB4-17F6-4A0D-AB33-F1FF6812E7D0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8F12746-B8CE-4357-9763-37DA3CD248B3}" type="pres">
      <dgm:prSet presAssocID="{86C00BB4-17F6-4A0D-AB33-F1FF6812E7D0}" presName="childShp" presStyleLbl="bgAccFollowNode1" presStyleIdx="0" presStyleCnt="4" custScaleY="16139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E8951F-E69A-4728-A81C-7B500EF79A3A}" type="pres">
      <dgm:prSet presAssocID="{419E932C-C68F-4E55-AAF5-FFD591D2A1C3}" presName="spacing" presStyleCnt="0"/>
      <dgm:spPr/>
    </dgm:pt>
    <dgm:pt modelId="{BC973F4E-2642-4721-B8E6-C682D998227A}" type="pres">
      <dgm:prSet presAssocID="{18CB551F-F229-4688-91C6-B187E321020D}" presName="linNode" presStyleCnt="0"/>
      <dgm:spPr/>
    </dgm:pt>
    <dgm:pt modelId="{5117E493-7D30-4A7C-AA65-9BBAC6CE1E40}" type="pres">
      <dgm:prSet presAssocID="{18CB551F-F229-4688-91C6-B187E321020D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B5A8CFD-857A-4940-BDA0-ECEAAD9C29B2}" type="pres">
      <dgm:prSet presAssocID="{18CB551F-F229-4688-91C6-B187E321020D}" presName="childShp" presStyleLbl="bgAccFollowNode1" presStyleIdx="1" presStyleCnt="4" custScaleX="107964" custScaleY="17600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A0E0374-A37A-4987-813F-F35B90076EBE}" type="pres">
      <dgm:prSet presAssocID="{D7AFE9F5-9868-4047-9747-FC151F3E5DE3}" presName="spacing" presStyleCnt="0"/>
      <dgm:spPr/>
    </dgm:pt>
    <dgm:pt modelId="{03F75D87-444A-471F-974D-BB27A10A4F63}" type="pres">
      <dgm:prSet presAssocID="{D1E35F83-E13B-465A-8998-7B49328E3C80}" presName="linNode" presStyleCnt="0"/>
      <dgm:spPr/>
    </dgm:pt>
    <dgm:pt modelId="{6EC3C749-EEB5-4D31-89A5-1019313C9089}" type="pres">
      <dgm:prSet presAssocID="{D1E35F83-E13B-465A-8998-7B49328E3C80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513ED0A-CBA8-4F4D-B224-84641160DA05}" type="pres">
      <dgm:prSet presAssocID="{D1E35F83-E13B-465A-8998-7B49328E3C80}" presName="childShp" presStyleLbl="bgAccFollowNode1" presStyleIdx="2" presStyleCnt="4" custScaleY="18725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33C41F7-C579-48A1-A2AF-F7B09EBCDD94}" type="pres">
      <dgm:prSet presAssocID="{6CABD30C-3A8B-4ED1-92C0-F50E81BA915D}" presName="spacing" presStyleCnt="0"/>
      <dgm:spPr/>
    </dgm:pt>
    <dgm:pt modelId="{DB5C670C-8640-45B4-84B4-6332CC2B5967}" type="pres">
      <dgm:prSet presAssocID="{FC19AA32-8D12-454A-AE7D-2797F403D36E}" presName="linNode" presStyleCnt="0"/>
      <dgm:spPr/>
    </dgm:pt>
    <dgm:pt modelId="{B53BF88B-2F6B-4C32-AC43-FC8AB0C6F810}" type="pres">
      <dgm:prSet presAssocID="{FC19AA32-8D12-454A-AE7D-2797F403D36E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C2EE0BC-10ED-4586-8C28-300F516C7F48}" type="pres">
      <dgm:prSet presAssocID="{FC19AA32-8D12-454A-AE7D-2797F403D36E}" presName="childShp" presStyleLbl="bgAccFollowNode1" presStyleIdx="3" presStyleCnt="4" custScaleY="16620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C75CAD5-C17F-4C45-BBE3-06D1AE075B40}" type="presOf" srcId="{0F349F6A-E84E-4DCF-88D3-AAF948A236B7}" destId="{C8F12746-B8CE-4357-9763-37DA3CD248B3}" srcOrd="0" destOrd="0" presId="urn:microsoft.com/office/officeart/2005/8/layout/vList6"/>
    <dgm:cxn modelId="{EF3199A1-0599-47A7-97F7-EDBB1BCCD54B}" srcId="{18CB551F-F229-4688-91C6-B187E321020D}" destId="{6F301AC1-F9E5-4CE7-B8B0-01042C05AB35}" srcOrd="1" destOrd="0" parTransId="{11E2E9BF-D249-40C5-A8FB-67C8FF62FC15}" sibTransId="{8B8D63F2-3B09-4126-84B9-4B7DC71343E2}"/>
    <dgm:cxn modelId="{B79E12E4-A662-4925-B926-EDBCD5119CAE}" type="presOf" srcId="{3EF5858C-278D-44D4-913B-0F1036CD0854}" destId="{A513ED0A-CBA8-4F4D-B224-84641160DA05}" srcOrd="0" destOrd="0" presId="urn:microsoft.com/office/officeart/2005/8/layout/vList6"/>
    <dgm:cxn modelId="{5FD43DC6-8E26-4A60-A70E-5BC298FA408C}" type="presOf" srcId="{D1E35F83-E13B-465A-8998-7B49328E3C80}" destId="{6EC3C749-EEB5-4D31-89A5-1019313C9089}" srcOrd="0" destOrd="0" presId="urn:microsoft.com/office/officeart/2005/8/layout/vList6"/>
    <dgm:cxn modelId="{7FA65931-3E76-4F1D-97DA-021B6A6F82B6}" srcId="{86C00BB4-17F6-4A0D-AB33-F1FF6812E7D0}" destId="{A38B1DB2-9D93-4ED2-832E-5EAE2071F6BC}" srcOrd="1" destOrd="0" parTransId="{21E9B9A8-1174-4417-84E9-0B9D6183B86C}" sibTransId="{7324494C-DCDA-4240-8CAF-5AFAE7F42C55}"/>
    <dgm:cxn modelId="{390DC543-627E-454C-885B-FBC17186411A}" type="presOf" srcId="{A38B1DB2-9D93-4ED2-832E-5EAE2071F6BC}" destId="{C8F12746-B8CE-4357-9763-37DA3CD248B3}" srcOrd="0" destOrd="1" presId="urn:microsoft.com/office/officeart/2005/8/layout/vList6"/>
    <dgm:cxn modelId="{E4112853-F9CE-4F63-A17D-008329716AAF}" type="presOf" srcId="{ADA5AEFA-E50B-4C15-AA17-64A04D015369}" destId="{A513ED0A-CBA8-4F4D-B224-84641160DA05}" srcOrd="0" destOrd="1" presId="urn:microsoft.com/office/officeart/2005/8/layout/vList6"/>
    <dgm:cxn modelId="{2E165870-7198-4486-AB60-D52122C78EA5}" srcId="{2EE64968-4756-447D-891E-51E3E633846F}" destId="{D1E35F83-E13B-465A-8998-7B49328E3C80}" srcOrd="2" destOrd="0" parTransId="{BA823281-0616-4600-9540-335D69C9BC23}" sibTransId="{6CABD30C-3A8B-4ED1-92C0-F50E81BA915D}"/>
    <dgm:cxn modelId="{CFE5FD63-8E1F-48DB-852F-B19ED8CC1E96}" srcId="{FC19AA32-8D12-454A-AE7D-2797F403D36E}" destId="{FA25BC5F-2C51-4080-A44F-04FA35040F30}" srcOrd="1" destOrd="0" parTransId="{BDDC8724-B2F5-4CB9-9BBC-EAD69B498DC1}" sibTransId="{1520DA20-79F8-40F2-97F4-ABEE74CA7143}"/>
    <dgm:cxn modelId="{9672F33E-78AD-41AE-9457-BE254F47BB7D}" type="presOf" srcId="{86C00BB4-17F6-4A0D-AB33-F1FF6812E7D0}" destId="{862BE291-407F-4872-8584-53961F4BA925}" srcOrd="0" destOrd="0" presId="urn:microsoft.com/office/officeart/2005/8/layout/vList6"/>
    <dgm:cxn modelId="{25BEAC46-E9A7-4921-8B55-6D6E3983D183}" type="presOf" srcId="{16A83131-1AC1-479F-B82A-B36B8449CC1F}" destId="{4B5A8CFD-857A-4940-BDA0-ECEAAD9C29B2}" srcOrd="0" destOrd="0" presId="urn:microsoft.com/office/officeart/2005/8/layout/vList6"/>
    <dgm:cxn modelId="{35F1FDC1-EE4C-49A6-A5EF-E7E77D8BBADF}" type="presOf" srcId="{FA25BC5F-2C51-4080-A44F-04FA35040F30}" destId="{AC2EE0BC-10ED-4586-8C28-300F516C7F48}" srcOrd="0" destOrd="1" presId="urn:microsoft.com/office/officeart/2005/8/layout/vList6"/>
    <dgm:cxn modelId="{B4D9D4C8-BEF0-40C2-9413-354D5EF827E3}" type="presOf" srcId="{18CB551F-F229-4688-91C6-B187E321020D}" destId="{5117E493-7D30-4A7C-AA65-9BBAC6CE1E40}" srcOrd="0" destOrd="0" presId="urn:microsoft.com/office/officeart/2005/8/layout/vList6"/>
    <dgm:cxn modelId="{7BA4B06B-456D-47C4-8DE6-61CC3A094318}" srcId="{86C00BB4-17F6-4A0D-AB33-F1FF6812E7D0}" destId="{0F349F6A-E84E-4DCF-88D3-AAF948A236B7}" srcOrd="0" destOrd="0" parTransId="{F6B367BA-6F0D-47B6-AC15-B0CE68DCD069}" sibTransId="{359706EE-803F-470F-B8CB-C633E1F579A2}"/>
    <dgm:cxn modelId="{7CB0C905-0DE1-4735-9299-959E5D928E04}" srcId="{2EE64968-4756-447D-891E-51E3E633846F}" destId="{FC19AA32-8D12-454A-AE7D-2797F403D36E}" srcOrd="3" destOrd="0" parTransId="{CB962CB2-56C7-4344-93A7-1E9F94194A2B}" sibTransId="{C75C49A3-535A-43A3-BE16-CF665719FE03}"/>
    <dgm:cxn modelId="{D23B68F9-3539-469C-ACF0-CD4A5DA39EDA}" type="presOf" srcId="{6F301AC1-F9E5-4CE7-B8B0-01042C05AB35}" destId="{4B5A8CFD-857A-4940-BDA0-ECEAAD9C29B2}" srcOrd="0" destOrd="1" presId="urn:microsoft.com/office/officeart/2005/8/layout/vList6"/>
    <dgm:cxn modelId="{F4E632E7-6977-4BAD-AC1D-E94027C55634}" srcId="{D1E35F83-E13B-465A-8998-7B49328E3C80}" destId="{3EF5858C-278D-44D4-913B-0F1036CD0854}" srcOrd="0" destOrd="0" parTransId="{D1EE3673-3235-4AD5-94C8-8A9DE7ADFBE0}" sibTransId="{8E2290F0-6EA0-4131-BF86-BF5E2A4CB8C9}"/>
    <dgm:cxn modelId="{95476652-4003-48ED-A542-A9F449E4A7E9}" srcId="{2EE64968-4756-447D-891E-51E3E633846F}" destId="{86C00BB4-17F6-4A0D-AB33-F1FF6812E7D0}" srcOrd="0" destOrd="0" parTransId="{D168C676-61FA-4EC1-9BFC-CCDB1338C5A6}" sibTransId="{419E932C-C68F-4E55-AAF5-FFD591D2A1C3}"/>
    <dgm:cxn modelId="{CE229534-C9CD-462D-AA7F-5AB375C631F2}" type="presOf" srcId="{2EE64968-4756-447D-891E-51E3E633846F}" destId="{C0DDFFE7-6FF5-43CD-9C68-841B2F1DB312}" srcOrd="0" destOrd="0" presId="urn:microsoft.com/office/officeart/2005/8/layout/vList6"/>
    <dgm:cxn modelId="{636CD824-BA7E-4ED7-8084-42E3B8A52065}" srcId="{FC19AA32-8D12-454A-AE7D-2797F403D36E}" destId="{99FB3C99-0EF0-424D-8A57-AA5B368CABF5}" srcOrd="0" destOrd="0" parTransId="{012A4167-6EDE-4FE1-9DEC-D779E84A4D93}" sibTransId="{91C52D13-9E43-4CEF-916C-2E0018A6A1A0}"/>
    <dgm:cxn modelId="{5738DAED-68CA-4D8D-B576-74CF91E1AA74}" srcId="{D1E35F83-E13B-465A-8998-7B49328E3C80}" destId="{ADA5AEFA-E50B-4C15-AA17-64A04D015369}" srcOrd="1" destOrd="0" parTransId="{B569B154-1FA3-4C15-9A95-C92B23D1A4C0}" sibTransId="{CB8B79D3-D9D8-402A-BD41-269BEE1282EE}"/>
    <dgm:cxn modelId="{1591A6D5-D822-48B2-8A0B-F64CBF45AFD4}" srcId="{18CB551F-F229-4688-91C6-B187E321020D}" destId="{16A83131-1AC1-479F-B82A-B36B8449CC1F}" srcOrd="0" destOrd="0" parTransId="{E407E567-59F0-4AAE-8096-81577345B041}" sibTransId="{78ACEEA9-51FC-4B96-A26C-C2417AC3325D}"/>
    <dgm:cxn modelId="{C3B80698-5C0D-4D0F-82A4-9D3E53B573B7}" type="presOf" srcId="{99FB3C99-0EF0-424D-8A57-AA5B368CABF5}" destId="{AC2EE0BC-10ED-4586-8C28-300F516C7F48}" srcOrd="0" destOrd="0" presId="urn:microsoft.com/office/officeart/2005/8/layout/vList6"/>
    <dgm:cxn modelId="{D6844E56-111C-4D33-9FB4-4546D3B31A84}" type="presOf" srcId="{FC19AA32-8D12-454A-AE7D-2797F403D36E}" destId="{B53BF88B-2F6B-4C32-AC43-FC8AB0C6F810}" srcOrd="0" destOrd="0" presId="urn:microsoft.com/office/officeart/2005/8/layout/vList6"/>
    <dgm:cxn modelId="{52CB1030-66D8-40CC-A1C8-450917057A7C}" srcId="{2EE64968-4756-447D-891E-51E3E633846F}" destId="{18CB551F-F229-4688-91C6-B187E321020D}" srcOrd="1" destOrd="0" parTransId="{55F96F35-DF15-4752-A5FD-B56672370328}" sibTransId="{D7AFE9F5-9868-4047-9747-FC151F3E5DE3}"/>
    <dgm:cxn modelId="{76A0E359-83EA-4B8D-8984-3B7FEC086CC3}" type="presParOf" srcId="{C0DDFFE7-6FF5-43CD-9C68-841B2F1DB312}" destId="{C4C28709-8B96-42F2-B0A5-3740F8AEE515}" srcOrd="0" destOrd="0" presId="urn:microsoft.com/office/officeart/2005/8/layout/vList6"/>
    <dgm:cxn modelId="{7DBAB6F1-9618-42F1-A927-F34BD0FEE17E}" type="presParOf" srcId="{C4C28709-8B96-42F2-B0A5-3740F8AEE515}" destId="{862BE291-407F-4872-8584-53961F4BA925}" srcOrd="0" destOrd="0" presId="urn:microsoft.com/office/officeart/2005/8/layout/vList6"/>
    <dgm:cxn modelId="{7A5DF938-3711-47B2-9345-26CBE847BE6B}" type="presParOf" srcId="{C4C28709-8B96-42F2-B0A5-3740F8AEE515}" destId="{C8F12746-B8CE-4357-9763-37DA3CD248B3}" srcOrd="1" destOrd="0" presId="urn:microsoft.com/office/officeart/2005/8/layout/vList6"/>
    <dgm:cxn modelId="{1DDC5D59-83C0-4038-A189-1C84B87B1503}" type="presParOf" srcId="{C0DDFFE7-6FF5-43CD-9C68-841B2F1DB312}" destId="{1CE8951F-E69A-4728-A81C-7B500EF79A3A}" srcOrd="1" destOrd="0" presId="urn:microsoft.com/office/officeart/2005/8/layout/vList6"/>
    <dgm:cxn modelId="{47A769B0-6A55-4B5B-90FD-B4061F06E2B3}" type="presParOf" srcId="{C0DDFFE7-6FF5-43CD-9C68-841B2F1DB312}" destId="{BC973F4E-2642-4721-B8E6-C682D998227A}" srcOrd="2" destOrd="0" presId="urn:microsoft.com/office/officeart/2005/8/layout/vList6"/>
    <dgm:cxn modelId="{EE197028-4EB0-48CE-A18E-782343F8E68F}" type="presParOf" srcId="{BC973F4E-2642-4721-B8E6-C682D998227A}" destId="{5117E493-7D30-4A7C-AA65-9BBAC6CE1E40}" srcOrd="0" destOrd="0" presId="urn:microsoft.com/office/officeart/2005/8/layout/vList6"/>
    <dgm:cxn modelId="{AB2D49F2-9C0F-4A18-8CE9-4A4E594AAB44}" type="presParOf" srcId="{BC973F4E-2642-4721-B8E6-C682D998227A}" destId="{4B5A8CFD-857A-4940-BDA0-ECEAAD9C29B2}" srcOrd="1" destOrd="0" presId="urn:microsoft.com/office/officeart/2005/8/layout/vList6"/>
    <dgm:cxn modelId="{9BB4BE35-0751-49CF-9B03-DB1CB6CFE68B}" type="presParOf" srcId="{C0DDFFE7-6FF5-43CD-9C68-841B2F1DB312}" destId="{9A0E0374-A37A-4987-813F-F35B90076EBE}" srcOrd="3" destOrd="0" presId="urn:microsoft.com/office/officeart/2005/8/layout/vList6"/>
    <dgm:cxn modelId="{CFC7FBDE-204A-476B-B764-D55B3C02B030}" type="presParOf" srcId="{C0DDFFE7-6FF5-43CD-9C68-841B2F1DB312}" destId="{03F75D87-444A-471F-974D-BB27A10A4F63}" srcOrd="4" destOrd="0" presId="urn:microsoft.com/office/officeart/2005/8/layout/vList6"/>
    <dgm:cxn modelId="{61844A54-2DC2-4B52-95D4-34F123E7B25A}" type="presParOf" srcId="{03F75D87-444A-471F-974D-BB27A10A4F63}" destId="{6EC3C749-EEB5-4D31-89A5-1019313C9089}" srcOrd="0" destOrd="0" presId="urn:microsoft.com/office/officeart/2005/8/layout/vList6"/>
    <dgm:cxn modelId="{F2C795E7-9EA8-4A16-B579-DA7FE2AAEADD}" type="presParOf" srcId="{03F75D87-444A-471F-974D-BB27A10A4F63}" destId="{A513ED0A-CBA8-4F4D-B224-84641160DA05}" srcOrd="1" destOrd="0" presId="urn:microsoft.com/office/officeart/2005/8/layout/vList6"/>
    <dgm:cxn modelId="{15EA9492-5270-4BFC-8B31-A2F9E29A6D36}" type="presParOf" srcId="{C0DDFFE7-6FF5-43CD-9C68-841B2F1DB312}" destId="{433C41F7-C579-48A1-A2AF-F7B09EBCDD94}" srcOrd="5" destOrd="0" presId="urn:microsoft.com/office/officeart/2005/8/layout/vList6"/>
    <dgm:cxn modelId="{532961D6-2B4E-49EC-AC44-B3B06EE8E27B}" type="presParOf" srcId="{C0DDFFE7-6FF5-43CD-9C68-841B2F1DB312}" destId="{DB5C670C-8640-45B4-84B4-6332CC2B5967}" srcOrd="6" destOrd="0" presId="urn:microsoft.com/office/officeart/2005/8/layout/vList6"/>
    <dgm:cxn modelId="{C010E3F1-87FE-4B1C-92D0-838DD250F0B7}" type="presParOf" srcId="{DB5C670C-8640-45B4-84B4-6332CC2B5967}" destId="{B53BF88B-2F6B-4C32-AC43-FC8AB0C6F810}" srcOrd="0" destOrd="0" presId="urn:microsoft.com/office/officeart/2005/8/layout/vList6"/>
    <dgm:cxn modelId="{A8B496C9-D11E-486A-A95D-A1B1B0AE16A2}" type="presParOf" srcId="{DB5C670C-8640-45B4-84B4-6332CC2B5967}" destId="{AC2EE0BC-10ED-4586-8C28-300F516C7F4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BFD4F9-D7D8-45B2-B8F0-1D41D43559D5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DF0E53E8-FBE9-4FFF-A74C-947362729960}">
      <dgm:prSet phldrT="[نص]"/>
      <dgm:spPr/>
      <dgm:t>
        <a:bodyPr/>
        <a:lstStyle/>
        <a:p>
          <a:pPr rtl="1"/>
          <a:r>
            <a:rPr lang="ar-SA" dirty="0" smtClean="0"/>
            <a:t>تحديد المشكلة</a:t>
          </a:r>
          <a:endParaRPr lang="ar-SA" dirty="0"/>
        </a:p>
      </dgm:t>
    </dgm:pt>
    <dgm:pt modelId="{899A6CAF-AF43-4FF4-BF32-975AE826FE08}" type="parTrans" cxnId="{A766086E-28A1-4FAF-867F-34E202A9AE24}">
      <dgm:prSet/>
      <dgm:spPr/>
      <dgm:t>
        <a:bodyPr/>
        <a:lstStyle/>
        <a:p>
          <a:pPr rtl="1"/>
          <a:endParaRPr lang="ar-SA"/>
        </a:p>
      </dgm:t>
    </dgm:pt>
    <dgm:pt modelId="{6BE932DC-F2D6-4D58-B56A-FB362E20FD57}" type="sibTrans" cxnId="{A766086E-28A1-4FAF-867F-34E202A9AE24}">
      <dgm:prSet/>
      <dgm:spPr/>
      <dgm:t>
        <a:bodyPr/>
        <a:lstStyle/>
        <a:p>
          <a:pPr rtl="1"/>
          <a:endParaRPr lang="ar-SA"/>
        </a:p>
      </dgm:t>
    </dgm:pt>
    <dgm:pt modelId="{0DF3FFF6-ABB1-4A66-BAF0-A1F5389A9EF2}">
      <dgm:prSet phldrT="[نص]"/>
      <dgm:spPr/>
      <dgm:t>
        <a:bodyPr/>
        <a:lstStyle/>
        <a:p>
          <a:pPr rtl="1"/>
          <a:r>
            <a:rPr lang="ar-SA" dirty="0" smtClean="0"/>
            <a:t>جمع المعلومات </a:t>
          </a:r>
          <a:endParaRPr lang="ar-SA" dirty="0"/>
        </a:p>
      </dgm:t>
    </dgm:pt>
    <dgm:pt modelId="{989A3059-05B6-4160-9EB1-899875F32FA3}" type="parTrans" cxnId="{6AA2A40A-B5DE-4989-B97A-C7E223804C0B}">
      <dgm:prSet/>
      <dgm:spPr/>
      <dgm:t>
        <a:bodyPr/>
        <a:lstStyle/>
        <a:p>
          <a:pPr rtl="1"/>
          <a:endParaRPr lang="ar-SA"/>
        </a:p>
      </dgm:t>
    </dgm:pt>
    <dgm:pt modelId="{0FC13776-6572-462A-A4FB-4CB15D101DD1}" type="sibTrans" cxnId="{6AA2A40A-B5DE-4989-B97A-C7E223804C0B}">
      <dgm:prSet/>
      <dgm:spPr/>
      <dgm:t>
        <a:bodyPr/>
        <a:lstStyle/>
        <a:p>
          <a:pPr rtl="1"/>
          <a:endParaRPr lang="ar-SA"/>
        </a:p>
      </dgm:t>
    </dgm:pt>
    <dgm:pt modelId="{159FD4CE-C392-459B-A02C-9615381588E6}">
      <dgm:prSet phldrT="[نص]"/>
      <dgm:spPr/>
      <dgm:t>
        <a:bodyPr/>
        <a:lstStyle/>
        <a:p>
          <a:pPr rtl="1"/>
          <a:r>
            <a:rPr lang="ar-SA" dirty="0" smtClean="0"/>
            <a:t>تحليل المعلومات</a:t>
          </a:r>
          <a:endParaRPr lang="ar-SA" dirty="0"/>
        </a:p>
      </dgm:t>
    </dgm:pt>
    <dgm:pt modelId="{7EA6B411-EADD-4C40-BC66-CB60333786F2}" type="parTrans" cxnId="{1AE347A4-3770-4D83-B44D-D8EFAE072DD4}">
      <dgm:prSet/>
      <dgm:spPr/>
      <dgm:t>
        <a:bodyPr/>
        <a:lstStyle/>
        <a:p>
          <a:pPr rtl="1"/>
          <a:endParaRPr lang="ar-SA"/>
        </a:p>
      </dgm:t>
    </dgm:pt>
    <dgm:pt modelId="{66F915B0-B63F-46F0-82ED-E541F6B59311}" type="sibTrans" cxnId="{1AE347A4-3770-4D83-B44D-D8EFAE072DD4}">
      <dgm:prSet/>
      <dgm:spPr/>
      <dgm:t>
        <a:bodyPr/>
        <a:lstStyle/>
        <a:p>
          <a:pPr rtl="1"/>
          <a:endParaRPr lang="ar-SA"/>
        </a:p>
      </dgm:t>
    </dgm:pt>
    <dgm:pt modelId="{72BFF3DB-B7B0-430A-BCD2-D07D7E4C8553}">
      <dgm:prSet phldrT="[نص]"/>
      <dgm:spPr/>
      <dgm:t>
        <a:bodyPr/>
        <a:lstStyle/>
        <a:p>
          <a:pPr rtl="1"/>
          <a:r>
            <a:rPr lang="ar-SA" dirty="0" smtClean="0"/>
            <a:t>اختيار الحل</a:t>
          </a:r>
          <a:endParaRPr lang="ar-SA" dirty="0"/>
        </a:p>
      </dgm:t>
    </dgm:pt>
    <dgm:pt modelId="{31EB6FB4-4C55-4983-A1BE-841BAF22C0D5}" type="parTrans" cxnId="{462B5B61-C39E-4EC8-AD3C-FF01071BAC73}">
      <dgm:prSet/>
      <dgm:spPr/>
      <dgm:t>
        <a:bodyPr/>
        <a:lstStyle/>
        <a:p>
          <a:pPr rtl="1"/>
          <a:endParaRPr lang="ar-SA"/>
        </a:p>
      </dgm:t>
    </dgm:pt>
    <dgm:pt modelId="{E3C52A0D-53F0-4942-94F8-3D27902FA2DE}" type="sibTrans" cxnId="{462B5B61-C39E-4EC8-AD3C-FF01071BAC73}">
      <dgm:prSet/>
      <dgm:spPr/>
      <dgm:t>
        <a:bodyPr/>
        <a:lstStyle/>
        <a:p>
          <a:pPr rtl="1"/>
          <a:endParaRPr lang="ar-SA"/>
        </a:p>
      </dgm:t>
    </dgm:pt>
    <dgm:pt modelId="{2D7E24EC-30B7-4F01-AE13-D7E542309517}">
      <dgm:prSet phldrT="[نص]"/>
      <dgm:spPr/>
      <dgm:t>
        <a:bodyPr/>
        <a:lstStyle/>
        <a:p>
          <a:pPr rtl="1"/>
          <a:r>
            <a:rPr lang="ar-SA" dirty="0" smtClean="0"/>
            <a:t>وضع الحلول</a:t>
          </a:r>
          <a:endParaRPr lang="ar-SA" dirty="0"/>
        </a:p>
      </dgm:t>
    </dgm:pt>
    <dgm:pt modelId="{A2ECA19B-2305-42A8-B629-3C237AD1FA14}" type="parTrans" cxnId="{CD95BD31-93C6-4C92-963A-ED8307F9F2D3}">
      <dgm:prSet/>
      <dgm:spPr/>
      <dgm:t>
        <a:bodyPr/>
        <a:lstStyle/>
        <a:p>
          <a:pPr rtl="1"/>
          <a:endParaRPr lang="ar-SA"/>
        </a:p>
      </dgm:t>
    </dgm:pt>
    <dgm:pt modelId="{B53CB87E-4086-4E0C-BE8E-384305D41A62}" type="sibTrans" cxnId="{CD95BD31-93C6-4C92-963A-ED8307F9F2D3}">
      <dgm:prSet/>
      <dgm:spPr/>
      <dgm:t>
        <a:bodyPr/>
        <a:lstStyle/>
        <a:p>
          <a:pPr rtl="1"/>
          <a:endParaRPr lang="ar-SA"/>
        </a:p>
      </dgm:t>
    </dgm:pt>
    <dgm:pt modelId="{DDFFB476-9638-434D-82DC-AE1B67A01523}">
      <dgm:prSet phldrT="[نص]"/>
      <dgm:spPr/>
      <dgm:t>
        <a:bodyPr/>
        <a:lstStyle/>
        <a:p>
          <a:pPr rtl="1"/>
          <a:r>
            <a:rPr lang="ar-SA" dirty="0" smtClean="0"/>
            <a:t>تقييم الحلول</a:t>
          </a:r>
          <a:endParaRPr lang="ar-SA" dirty="0"/>
        </a:p>
      </dgm:t>
    </dgm:pt>
    <dgm:pt modelId="{98035A7F-91F8-46C2-9AED-721D027E0408}" type="parTrans" cxnId="{7DA02DB3-C35A-4B00-B019-1ABF4E8EF9BC}">
      <dgm:prSet/>
      <dgm:spPr/>
      <dgm:t>
        <a:bodyPr/>
        <a:lstStyle/>
        <a:p>
          <a:pPr rtl="1"/>
          <a:endParaRPr lang="ar-SA"/>
        </a:p>
      </dgm:t>
    </dgm:pt>
    <dgm:pt modelId="{3FADB5F1-D47B-4E88-BD4A-8B64402D4DD9}" type="sibTrans" cxnId="{7DA02DB3-C35A-4B00-B019-1ABF4E8EF9BC}">
      <dgm:prSet/>
      <dgm:spPr/>
      <dgm:t>
        <a:bodyPr/>
        <a:lstStyle/>
        <a:p>
          <a:pPr rtl="1"/>
          <a:endParaRPr lang="ar-SA"/>
        </a:p>
      </dgm:t>
    </dgm:pt>
    <dgm:pt modelId="{8D432D97-3909-456B-9E07-48682E628CA0}">
      <dgm:prSet phldrT="[نص]"/>
      <dgm:spPr/>
      <dgm:t>
        <a:bodyPr/>
        <a:lstStyle/>
        <a:p>
          <a:pPr rtl="1"/>
          <a:r>
            <a:rPr lang="ar-SA" dirty="0" smtClean="0"/>
            <a:t>تطبيق القرار</a:t>
          </a:r>
          <a:endParaRPr lang="ar-SA" dirty="0"/>
        </a:p>
      </dgm:t>
    </dgm:pt>
    <dgm:pt modelId="{C94EE076-7FD6-4182-9D88-38121EA5C00F}" type="parTrans" cxnId="{0C17B41C-DAEB-416D-8408-A877F6926642}">
      <dgm:prSet/>
      <dgm:spPr/>
      <dgm:t>
        <a:bodyPr/>
        <a:lstStyle/>
        <a:p>
          <a:pPr rtl="1"/>
          <a:endParaRPr lang="ar-SA"/>
        </a:p>
      </dgm:t>
    </dgm:pt>
    <dgm:pt modelId="{85904E19-3E78-48A5-ACCA-85ACBF4D634B}" type="sibTrans" cxnId="{0C17B41C-DAEB-416D-8408-A877F6926642}">
      <dgm:prSet/>
      <dgm:spPr/>
      <dgm:t>
        <a:bodyPr/>
        <a:lstStyle/>
        <a:p>
          <a:pPr rtl="1"/>
          <a:endParaRPr lang="ar-SA"/>
        </a:p>
      </dgm:t>
    </dgm:pt>
    <dgm:pt modelId="{D7083E9C-3CC6-42D8-8C5D-5FDB7F510F6F}">
      <dgm:prSet phldrT="[نص]"/>
      <dgm:spPr/>
      <dgm:t>
        <a:bodyPr/>
        <a:lstStyle/>
        <a:p>
          <a:pPr rtl="1"/>
          <a:r>
            <a:rPr lang="ar-SA" dirty="0" smtClean="0"/>
            <a:t>متابعة </a:t>
          </a:r>
          <a:r>
            <a:rPr lang="ar-SA" smtClean="0"/>
            <a:t>تنفيذ القرار</a:t>
          </a:r>
          <a:endParaRPr lang="ar-SA" dirty="0" smtClean="0"/>
        </a:p>
      </dgm:t>
    </dgm:pt>
    <dgm:pt modelId="{90B5D02D-F9A5-47D3-916E-3B504F77DC19}" type="parTrans" cxnId="{DAAE37F1-D187-4FC8-A172-574303D0942D}">
      <dgm:prSet/>
      <dgm:spPr/>
      <dgm:t>
        <a:bodyPr/>
        <a:lstStyle/>
        <a:p>
          <a:pPr rtl="1"/>
          <a:endParaRPr lang="ar-SA"/>
        </a:p>
      </dgm:t>
    </dgm:pt>
    <dgm:pt modelId="{D00FDB70-4852-46A9-887C-35F54E20D879}" type="sibTrans" cxnId="{DAAE37F1-D187-4FC8-A172-574303D0942D}">
      <dgm:prSet/>
      <dgm:spPr/>
      <dgm:t>
        <a:bodyPr/>
        <a:lstStyle/>
        <a:p>
          <a:pPr rtl="1"/>
          <a:endParaRPr lang="ar-SA"/>
        </a:p>
      </dgm:t>
    </dgm:pt>
    <dgm:pt modelId="{4FA6334C-EAAA-42F8-AB29-EACE5517A796}" type="pres">
      <dgm:prSet presAssocID="{DDBFD4F9-D7D8-45B2-B8F0-1D41D43559D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9C9672F7-4928-43D5-8481-15A9E7883B3E}" type="pres">
      <dgm:prSet presAssocID="{DF0E53E8-FBE9-4FFF-A74C-947362729960}" presName="composite" presStyleCnt="0"/>
      <dgm:spPr/>
    </dgm:pt>
    <dgm:pt modelId="{E4C954AA-2602-4650-9B68-85FA319F21DF}" type="pres">
      <dgm:prSet presAssocID="{DF0E53E8-FBE9-4FFF-A74C-947362729960}" presName="bentUpArrow1" presStyleLbl="alignImgPlace1" presStyleIdx="0" presStyleCnt="7"/>
      <dgm:spPr/>
    </dgm:pt>
    <dgm:pt modelId="{79C3C36E-DA27-4760-A7FE-FD388292D081}" type="pres">
      <dgm:prSet presAssocID="{DF0E53E8-FBE9-4FFF-A74C-947362729960}" presName="ParentText" presStyleLbl="node1" presStyleIdx="0" presStyleCnt="8" custScaleX="1269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8581F4-24F8-4A83-B27A-D079F8F57DD2}" type="pres">
      <dgm:prSet presAssocID="{DF0E53E8-FBE9-4FFF-A74C-947362729960}" presName="Child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9FC6F8A-78DE-4F27-B3F1-A8B7645727C3}" type="pres">
      <dgm:prSet presAssocID="{6BE932DC-F2D6-4D58-B56A-FB362E20FD57}" presName="sibTrans" presStyleCnt="0"/>
      <dgm:spPr/>
    </dgm:pt>
    <dgm:pt modelId="{20835657-3CEC-41F0-AE80-AB9E38173246}" type="pres">
      <dgm:prSet presAssocID="{0DF3FFF6-ABB1-4A66-BAF0-A1F5389A9EF2}" presName="composite" presStyleCnt="0"/>
      <dgm:spPr/>
    </dgm:pt>
    <dgm:pt modelId="{848D7BE3-D919-42A4-8A0B-E56171781F1D}" type="pres">
      <dgm:prSet presAssocID="{0DF3FFF6-ABB1-4A66-BAF0-A1F5389A9EF2}" presName="bentUpArrow1" presStyleLbl="alignImgPlace1" presStyleIdx="1" presStyleCnt="7"/>
      <dgm:spPr/>
    </dgm:pt>
    <dgm:pt modelId="{1F9542B6-6E8E-4E1F-9D64-BCEA0B3B6933}" type="pres">
      <dgm:prSet presAssocID="{0DF3FFF6-ABB1-4A66-BAF0-A1F5389A9EF2}" presName="ParentText" presStyleLbl="node1" presStyleIdx="1" presStyleCnt="8" custScaleX="146782" custLinFactNeighborY="54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44CB0DF-5BDF-4B79-AB74-AA8A3A9D2C92}" type="pres">
      <dgm:prSet presAssocID="{0DF3FFF6-ABB1-4A66-BAF0-A1F5389A9EF2}" presName="Child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C3D8F6A-2542-4E85-B4BF-5BA480A0E84F}" type="pres">
      <dgm:prSet presAssocID="{0FC13776-6572-462A-A4FB-4CB15D101DD1}" presName="sibTrans" presStyleCnt="0"/>
      <dgm:spPr/>
    </dgm:pt>
    <dgm:pt modelId="{315EFADB-683F-45AF-AE29-495F432F5FC0}" type="pres">
      <dgm:prSet presAssocID="{159FD4CE-C392-459B-A02C-9615381588E6}" presName="composite" presStyleCnt="0"/>
      <dgm:spPr/>
    </dgm:pt>
    <dgm:pt modelId="{0C804532-910A-4629-A6BD-ADD80D99A3E1}" type="pres">
      <dgm:prSet presAssocID="{159FD4CE-C392-459B-A02C-9615381588E6}" presName="bentUpArrow1" presStyleLbl="alignImgPlace1" presStyleIdx="2" presStyleCnt="7"/>
      <dgm:spPr/>
    </dgm:pt>
    <dgm:pt modelId="{1F4AD043-F61B-42BC-BCC4-2AA1618C11D7}" type="pres">
      <dgm:prSet presAssocID="{159FD4CE-C392-459B-A02C-9615381588E6}" presName="ParentText" presStyleLbl="node1" presStyleIdx="2" presStyleCnt="8" custScaleX="1595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169AF5-A861-4C3F-BE18-E779158569EA}" type="pres">
      <dgm:prSet presAssocID="{159FD4CE-C392-459B-A02C-9615381588E6}" presName="ChildText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58A11090-89FD-4FB3-AB87-836147251F32}" type="pres">
      <dgm:prSet presAssocID="{66F915B0-B63F-46F0-82ED-E541F6B59311}" presName="sibTrans" presStyleCnt="0"/>
      <dgm:spPr/>
    </dgm:pt>
    <dgm:pt modelId="{3D956DB6-49B0-47E9-A182-732A0FCE8B5E}" type="pres">
      <dgm:prSet presAssocID="{2D7E24EC-30B7-4F01-AE13-D7E542309517}" presName="composite" presStyleCnt="0"/>
      <dgm:spPr/>
    </dgm:pt>
    <dgm:pt modelId="{4AC39CF5-AE48-47E5-A098-3CCC3C7E6CB6}" type="pres">
      <dgm:prSet presAssocID="{2D7E24EC-30B7-4F01-AE13-D7E542309517}" presName="bentUpArrow1" presStyleLbl="alignImgPlace1" presStyleIdx="3" presStyleCnt="7"/>
      <dgm:spPr/>
    </dgm:pt>
    <dgm:pt modelId="{282E6BD3-58FE-4D56-9D2C-FF0A6ADB85FE}" type="pres">
      <dgm:prSet presAssocID="{2D7E24EC-30B7-4F01-AE13-D7E542309517}" presName="ParentText" presStyleLbl="node1" presStyleIdx="3" presStyleCnt="8" custScaleX="1545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942F18-03B4-4ADB-BED0-7AD6F47A4446}" type="pres">
      <dgm:prSet presAssocID="{2D7E24EC-30B7-4F01-AE13-D7E542309517}" presName="ChildText" presStyleLbl="revTx" presStyleIdx="3" presStyleCnt="7">
        <dgm:presLayoutVars>
          <dgm:chMax val="0"/>
          <dgm:chPref val="0"/>
          <dgm:bulletEnabled val="1"/>
        </dgm:presLayoutVars>
      </dgm:prSet>
      <dgm:spPr/>
    </dgm:pt>
    <dgm:pt modelId="{B69B5860-9CF0-4B2A-A578-188AC32C32BB}" type="pres">
      <dgm:prSet presAssocID="{B53CB87E-4086-4E0C-BE8E-384305D41A62}" presName="sibTrans" presStyleCnt="0"/>
      <dgm:spPr/>
    </dgm:pt>
    <dgm:pt modelId="{C0E77D82-FD08-4FD0-B5BC-13B0019FC54A}" type="pres">
      <dgm:prSet presAssocID="{DDFFB476-9638-434D-82DC-AE1B67A01523}" presName="composite" presStyleCnt="0"/>
      <dgm:spPr/>
    </dgm:pt>
    <dgm:pt modelId="{E04C8CDA-BA99-4AFD-B954-5AF11AB23D91}" type="pres">
      <dgm:prSet presAssocID="{DDFFB476-9638-434D-82DC-AE1B67A01523}" presName="bentUpArrow1" presStyleLbl="alignImgPlace1" presStyleIdx="4" presStyleCnt="7"/>
      <dgm:spPr/>
    </dgm:pt>
    <dgm:pt modelId="{93EAA04B-476A-44AA-A06E-319ABD8863C9}" type="pres">
      <dgm:prSet presAssocID="{DDFFB476-9638-434D-82DC-AE1B67A01523}" presName="ParentText" presStyleLbl="node1" presStyleIdx="4" presStyleCnt="8" custScaleX="1494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B4DB09-6A2A-4C3B-9164-F5E34336550C}" type="pres">
      <dgm:prSet presAssocID="{DDFFB476-9638-434D-82DC-AE1B67A01523}" presName="ChildText" presStyleLbl="revTx" presStyleIdx="4" presStyleCnt="7">
        <dgm:presLayoutVars>
          <dgm:chMax val="0"/>
          <dgm:chPref val="0"/>
          <dgm:bulletEnabled val="1"/>
        </dgm:presLayoutVars>
      </dgm:prSet>
      <dgm:spPr/>
    </dgm:pt>
    <dgm:pt modelId="{9E23EEC8-A82F-4A72-8323-F8D27BA965A2}" type="pres">
      <dgm:prSet presAssocID="{3FADB5F1-D47B-4E88-BD4A-8B64402D4DD9}" presName="sibTrans" presStyleCnt="0"/>
      <dgm:spPr/>
    </dgm:pt>
    <dgm:pt modelId="{12B3FF00-C3AF-40E7-90A7-104A48681655}" type="pres">
      <dgm:prSet presAssocID="{72BFF3DB-B7B0-430A-BCD2-D07D7E4C8553}" presName="composite" presStyleCnt="0"/>
      <dgm:spPr/>
    </dgm:pt>
    <dgm:pt modelId="{8C2130C9-4997-48AB-81CB-DEB88D7EA9BE}" type="pres">
      <dgm:prSet presAssocID="{72BFF3DB-B7B0-430A-BCD2-D07D7E4C8553}" presName="bentUpArrow1" presStyleLbl="alignImgPlace1" presStyleIdx="5" presStyleCnt="7"/>
      <dgm:spPr/>
    </dgm:pt>
    <dgm:pt modelId="{D5F1DD01-4409-426F-9596-9EC027B33CE8}" type="pres">
      <dgm:prSet presAssocID="{72BFF3DB-B7B0-430A-BCD2-D07D7E4C8553}" presName="ParentText" presStyleLbl="node1" presStyleIdx="5" presStyleCnt="8" custScaleX="1648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7E2991B-14DF-4A6C-AFF0-4937F2EA69D1}" type="pres">
      <dgm:prSet presAssocID="{72BFF3DB-B7B0-430A-BCD2-D07D7E4C8553}" presName="ChildText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8A6B29CB-3C2F-4A0F-ADA9-1A1B09DBF349}" type="pres">
      <dgm:prSet presAssocID="{E3C52A0D-53F0-4942-94F8-3D27902FA2DE}" presName="sibTrans" presStyleCnt="0"/>
      <dgm:spPr/>
    </dgm:pt>
    <dgm:pt modelId="{94DC0E18-726C-439D-9004-F387D62AAD67}" type="pres">
      <dgm:prSet presAssocID="{8D432D97-3909-456B-9E07-48682E628CA0}" presName="composite" presStyleCnt="0"/>
      <dgm:spPr/>
    </dgm:pt>
    <dgm:pt modelId="{34F310D9-3A54-495C-ADFE-073DD5532940}" type="pres">
      <dgm:prSet presAssocID="{8D432D97-3909-456B-9E07-48682E628CA0}" presName="bentUpArrow1" presStyleLbl="alignImgPlace1" presStyleIdx="6" presStyleCnt="7"/>
      <dgm:spPr/>
    </dgm:pt>
    <dgm:pt modelId="{46C67C9F-098F-4BE2-96A3-25AC06DB0808}" type="pres">
      <dgm:prSet presAssocID="{8D432D97-3909-456B-9E07-48682E628CA0}" presName="ParentText" presStyleLbl="node1" presStyleIdx="6" presStyleCnt="8" custScaleX="1742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2C8364D-4478-41EC-BC6E-DBD6A60B2ED8}" type="pres">
      <dgm:prSet presAssocID="{8D432D97-3909-456B-9E07-48682E628CA0}" presName="ChildText" presStyleLbl="revTx" presStyleIdx="6" presStyleCnt="7">
        <dgm:presLayoutVars>
          <dgm:chMax val="0"/>
          <dgm:chPref val="0"/>
          <dgm:bulletEnabled val="1"/>
        </dgm:presLayoutVars>
      </dgm:prSet>
      <dgm:spPr/>
    </dgm:pt>
    <dgm:pt modelId="{AFFA11D6-92B0-4ABB-AF9B-CB6F17C37C91}" type="pres">
      <dgm:prSet presAssocID="{85904E19-3E78-48A5-ACCA-85ACBF4D634B}" presName="sibTrans" presStyleCnt="0"/>
      <dgm:spPr/>
    </dgm:pt>
    <dgm:pt modelId="{66E43810-A9CA-4413-925C-33370C18A3E9}" type="pres">
      <dgm:prSet presAssocID="{D7083E9C-3CC6-42D8-8C5D-5FDB7F510F6F}" presName="composite" presStyleCnt="0"/>
      <dgm:spPr/>
    </dgm:pt>
    <dgm:pt modelId="{71B29FBF-4EA4-4EC3-A68E-D35D3BC7FC9A}" type="pres">
      <dgm:prSet presAssocID="{D7083E9C-3CC6-42D8-8C5D-5FDB7F510F6F}" presName="ParentText" presStyleLbl="node1" presStyleIdx="7" presStyleCnt="8" custScaleX="1802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27D1694-2801-4627-BA85-FCC4077AFEEB}" type="presOf" srcId="{DF0E53E8-FBE9-4FFF-A74C-947362729960}" destId="{79C3C36E-DA27-4760-A7FE-FD388292D081}" srcOrd="0" destOrd="0" presId="urn:microsoft.com/office/officeart/2005/8/layout/StepDownProcess"/>
    <dgm:cxn modelId="{A766086E-28A1-4FAF-867F-34E202A9AE24}" srcId="{DDBFD4F9-D7D8-45B2-B8F0-1D41D43559D5}" destId="{DF0E53E8-FBE9-4FFF-A74C-947362729960}" srcOrd="0" destOrd="0" parTransId="{899A6CAF-AF43-4FF4-BF32-975AE826FE08}" sibTransId="{6BE932DC-F2D6-4D58-B56A-FB362E20FD57}"/>
    <dgm:cxn modelId="{DAAE37F1-D187-4FC8-A172-574303D0942D}" srcId="{DDBFD4F9-D7D8-45B2-B8F0-1D41D43559D5}" destId="{D7083E9C-3CC6-42D8-8C5D-5FDB7F510F6F}" srcOrd="7" destOrd="0" parTransId="{90B5D02D-F9A5-47D3-916E-3B504F77DC19}" sibTransId="{D00FDB70-4852-46A9-887C-35F54E20D879}"/>
    <dgm:cxn modelId="{1AE347A4-3770-4D83-B44D-D8EFAE072DD4}" srcId="{DDBFD4F9-D7D8-45B2-B8F0-1D41D43559D5}" destId="{159FD4CE-C392-459B-A02C-9615381588E6}" srcOrd="2" destOrd="0" parTransId="{7EA6B411-EADD-4C40-BC66-CB60333786F2}" sibTransId="{66F915B0-B63F-46F0-82ED-E541F6B59311}"/>
    <dgm:cxn modelId="{0C17B41C-DAEB-416D-8408-A877F6926642}" srcId="{DDBFD4F9-D7D8-45B2-B8F0-1D41D43559D5}" destId="{8D432D97-3909-456B-9E07-48682E628CA0}" srcOrd="6" destOrd="0" parTransId="{C94EE076-7FD6-4182-9D88-38121EA5C00F}" sibTransId="{85904E19-3E78-48A5-ACCA-85ACBF4D634B}"/>
    <dgm:cxn modelId="{C61C1DC0-4061-41B9-93EE-CE5234B302B8}" type="presOf" srcId="{159FD4CE-C392-459B-A02C-9615381588E6}" destId="{1F4AD043-F61B-42BC-BCC4-2AA1618C11D7}" srcOrd="0" destOrd="0" presId="urn:microsoft.com/office/officeart/2005/8/layout/StepDownProcess"/>
    <dgm:cxn modelId="{ACF9DF60-1373-47DE-9219-C3B8C9540BFB}" type="presOf" srcId="{2D7E24EC-30B7-4F01-AE13-D7E542309517}" destId="{282E6BD3-58FE-4D56-9D2C-FF0A6ADB85FE}" srcOrd="0" destOrd="0" presId="urn:microsoft.com/office/officeart/2005/8/layout/StepDownProcess"/>
    <dgm:cxn modelId="{4DDBD9CD-E14E-4BDF-829C-714F059242DC}" type="presOf" srcId="{DDFFB476-9638-434D-82DC-AE1B67A01523}" destId="{93EAA04B-476A-44AA-A06E-319ABD8863C9}" srcOrd="0" destOrd="0" presId="urn:microsoft.com/office/officeart/2005/8/layout/StepDownProcess"/>
    <dgm:cxn modelId="{462B5B61-C39E-4EC8-AD3C-FF01071BAC73}" srcId="{DDBFD4F9-D7D8-45B2-B8F0-1D41D43559D5}" destId="{72BFF3DB-B7B0-430A-BCD2-D07D7E4C8553}" srcOrd="5" destOrd="0" parTransId="{31EB6FB4-4C55-4983-A1BE-841BAF22C0D5}" sibTransId="{E3C52A0D-53F0-4942-94F8-3D27902FA2DE}"/>
    <dgm:cxn modelId="{7DA02DB3-C35A-4B00-B019-1ABF4E8EF9BC}" srcId="{DDBFD4F9-D7D8-45B2-B8F0-1D41D43559D5}" destId="{DDFFB476-9638-434D-82DC-AE1B67A01523}" srcOrd="4" destOrd="0" parTransId="{98035A7F-91F8-46C2-9AED-721D027E0408}" sibTransId="{3FADB5F1-D47B-4E88-BD4A-8B64402D4DD9}"/>
    <dgm:cxn modelId="{D7FC2503-9769-4C06-9DF6-CFB261B08FB6}" type="presOf" srcId="{DDBFD4F9-D7D8-45B2-B8F0-1D41D43559D5}" destId="{4FA6334C-EAAA-42F8-AB29-EACE5517A796}" srcOrd="0" destOrd="0" presId="urn:microsoft.com/office/officeart/2005/8/layout/StepDownProcess"/>
    <dgm:cxn modelId="{A2541861-696A-4B85-8096-B29CC1AA13EA}" type="presOf" srcId="{72BFF3DB-B7B0-430A-BCD2-D07D7E4C8553}" destId="{D5F1DD01-4409-426F-9596-9EC027B33CE8}" srcOrd="0" destOrd="0" presId="urn:microsoft.com/office/officeart/2005/8/layout/StepDownProcess"/>
    <dgm:cxn modelId="{6AA2A40A-B5DE-4989-B97A-C7E223804C0B}" srcId="{DDBFD4F9-D7D8-45B2-B8F0-1D41D43559D5}" destId="{0DF3FFF6-ABB1-4A66-BAF0-A1F5389A9EF2}" srcOrd="1" destOrd="0" parTransId="{989A3059-05B6-4160-9EB1-899875F32FA3}" sibTransId="{0FC13776-6572-462A-A4FB-4CB15D101DD1}"/>
    <dgm:cxn modelId="{CD95BD31-93C6-4C92-963A-ED8307F9F2D3}" srcId="{DDBFD4F9-D7D8-45B2-B8F0-1D41D43559D5}" destId="{2D7E24EC-30B7-4F01-AE13-D7E542309517}" srcOrd="3" destOrd="0" parTransId="{A2ECA19B-2305-42A8-B629-3C237AD1FA14}" sibTransId="{B53CB87E-4086-4E0C-BE8E-384305D41A62}"/>
    <dgm:cxn modelId="{E067DFFA-2591-4A14-8A6E-E9D769F624BD}" type="presOf" srcId="{D7083E9C-3CC6-42D8-8C5D-5FDB7F510F6F}" destId="{71B29FBF-4EA4-4EC3-A68E-D35D3BC7FC9A}" srcOrd="0" destOrd="0" presId="urn:microsoft.com/office/officeart/2005/8/layout/StepDownProcess"/>
    <dgm:cxn modelId="{5DF155EB-3C5E-4362-AB50-3A4CB0A682BB}" type="presOf" srcId="{0DF3FFF6-ABB1-4A66-BAF0-A1F5389A9EF2}" destId="{1F9542B6-6E8E-4E1F-9D64-BCEA0B3B6933}" srcOrd="0" destOrd="0" presId="urn:microsoft.com/office/officeart/2005/8/layout/StepDownProcess"/>
    <dgm:cxn modelId="{347A9009-BF84-4E49-851D-F063B65E0C83}" type="presOf" srcId="{8D432D97-3909-456B-9E07-48682E628CA0}" destId="{46C67C9F-098F-4BE2-96A3-25AC06DB0808}" srcOrd="0" destOrd="0" presId="urn:microsoft.com/office/officeart/2005/8/layout/StepDownProcess"/>
    <dgm:cxn modelId="{C0D24CFA-5D4A-4E8B-9F22-2515E4801170}" type="presParOf" srcId="{4FA6334C-EAAA-42F8-AB29-EACE5517A796}" destId="{9C9672F7-4928-43D5-8481-15A9E7883B3E}" srcOrd="0" destOrd="0" presId="urn:microsoft.com/office/officeart/2005/8/layout/StepDownProcess"/>
    <dgm:cxn modelId="{A4EFEAA3-10F4-4C86-AD58-697987E10102}" type="presParOf" srcId="{9C9672F7-4928-43D5-8481-15A9E7883B3E}" destId="{E4C954AA-2602-4650-9B68-85FA319F21DF}" srcOrd="0" destOrd="0" presId="urn:microsoft.com/office/officeart/2005/8/layout/StepDownProcess"/>
    <dgm:cxn modelId="{D933AB49-233A-4864-BA52-1A082DD61C36}" type="presParOf" srcId="{9C9672F7-4928-43D5-8481-15A9E7883B3E}" destId="{79C3C36E-DA27-4760-A7FE-FD388292D081}" srcOrd="1" destOrd="0" presId="urn:microsoft.com/office/officeart/2005/8/layout/StepDownProcess"/>
    <dgm:cxn modelId="{8253276D-8210-4B01-8139-FB6CB8AA83AC}" type="presParOf" srcId="{9C9672F7-4928-43D5-8481-15A9E7883B3E}" destId="{D28581F4-24F8-4A83-B27A-D079F8F57DD2}" srcOrd="2" destOrd="0" presId="urn:microsoft.com/office/officeart/2005/8/layout/StepDownProcess"/>
    <dgm:cxn modelId="{751C76EE-4796-45EA-83E3-2711A70ED5E7}" type="presParOf" srcId="{4FA6334C-EAAA-42F8-AB29-EACE5517A796}" destId="{59FC6F8A-78DE-4F27-B3F1-A8B7645727C3}" srcOrd="1" destOrd="0" presId="urn:microsoft.com/office/officeart/2005/8/layout/StepDownProcess"/>
    <dgm:cxn modelId="{07E70313-C67A-4CDB-9C5D-0A7E4B02F678}" type="presParOf" srcId="{4FA6334C-EAAA-42F8-AB29-EACE5517A796}" destId="{20835657-3CEC-41F0-AE80-AB9E38173246}" srcOrd="2" destOrd="0" presId="urn:microsoft.com/office/officeart/2005/8/layout/StepDownProcess"/>
    <dgm:cxn modelId="{EC0D012D-6EC4-481E-A8E0-4A3582985BEA}" type="presParOf" srcId="{20835657-3CEC-41F0-AE80-AB9E38173246}" destId="{848D7BE3-D919-42A4-8A0B-E56171781F1D}" srcOrd="0" destOrd="0" presId="urn:microsoft.com/office/officeart/2005/8/layout/StepDownProcess"/>
    <dgm:cxn modelId="{C3F7C0E2-1B86-4609-B438-1E66B900DF47}" type="presParOf" srcId="{20835657-3CEC-41F0-AE80-AB9E38173246}" destId="{1F9542B6-6E8E-4E1F-9D64-BCEA0B3B6933}" srcOrd="1" destOrd="0" presId="urn:microsoft.com/office/officeart/2005/8/layout/StepDownProcess"/>
    <dgm:cxn modelId="{2F2135A2-64C5-4A31-8577-9CF97B3C426A}" type="presParOf" srcId="{20835657-3CEC-41F0-AE80-AB9E38173246}" destId="{E44CB0DF-5BDF-4B79-AB74-AA8A3A9D2C92}" srcOrd="2" destOrd="0" presId="urn:microsoft.com/office/officeart/2005/8/layout/StepDownProcess"/>
    <dgm:cxn modelId="{15E28BBB-639F-4E58-8425-BC6C868E44AC}" type="presParOf" srcId="{4FA6334C-EAAA-42F8-AB29-EACE5517A796}" destId="{2C3D8F6A-2542-4E85-B4BF-5BA480A0E84F}" srcOrd="3" destOrd="0" presId="urn:microsoft.com/office/officeart/2005/8/layout/StepDownProcess"/>
    <dgm:cxn modelId="{AD385FA5-9701-45AF-86C6-4E3DCEB90534}" type="presParOf" srcId="{4FA6334C-EAAA-42F8-AB29-EACE5517A796}" destId="{315EFADB-683F-45AF-AE29-495F432F5FC0}" srcOrd="4" destOrd="0" presId="urn:microsoft.com/office/officeart/2005/8/layout/StepDownProcess"/>
    <dgm:cxn modelId="{BAD148A2-AC12-49B4-BBF5-58992D86E674}" type="presParOf" srcId="{315EFADB-683F-45AF-AE29-495F432F5FC0}" destId="{0C804532-910A-4629-A6BD-ADD80D99A3E1}" srcOrd="0" destOrd="0" presId="urn:microsoft.com/office/officeart/2005/8/layout/StepDownProcess"/>
    <dgm:cxn modelId="{499A557B-C2C3-4070-AD11-5F1107765A27}" type="presParOf" srcId="{315EFADB-683F-45AF-AE29-495F432F5FC0}" destId="{1F4AD043-F61B-42BC-BCC4-2AA1618C11D7}" srcOrd="1" destOrd="0" presId="urn:microsoft.com/office/officeart/2005/8/layout/StepDownProcess"/>
    <dgm:cxn modelId="{B18D299A-D0C4-4C80-8F00-651B5B5D859D}" type="presParOf" srcId="{315EFADB-683F-45AF-AE29-495F432F5FC0}" destId="{DA169AF5-A861-4C3F-BE18-E779158569EA}" srcOrd="2" destOrd="0" presId="urn:microsoft.com/office/officeart/2005/8/layout/StepDownProcess"/>
    <dgm:cxn modelId="{81E4EF64-7710-469B-BA2C-D9A89BEF2C05}" type="presParOf" srcId="{4FA6334C-EAAA-42F8-AB29-EACE5517A796}" destId="{58A11090-89FD-4FB3-AB87-836147251F32}" srcOrd="5" destOrd="0" presId="urn:microsoft.com/office/officeart/2005/8/layout/StepDownProcess"/>
    <dgm:cxn modelId="{E87A1C36-6F7E-4FBA-97F8-16A4D8B7A054}" type="presParOf" srcId="{4FA6334C-EAAA-42F8-AB29-EACE5517A796}" destId="{3D956DB6-49B0-47E9-A182-732A0FCE8B5E}" srcOrd="6" destOrd="0" presId="urn:microsoft.com/office/officeart/2005/8/layout/StepDownProcess"/>
    <dgm:cxn modelId="{1E3B2970-B3EA-40FA-800F-57723A65D419}" type="presParOf" srcId="{3D956DB6-49B0-47E9-A182-732A0FCE8B5E}" destId="{4AC39CF5-AE48-47E5-A098-3CCC3C7E6CB6}" srcOrd="0" destOrd="0" presId="urn:microsoft.com/office/officeart/2005/8/layout/StepDownProcess"/>
    <dgm:cxn modelId="{4C52BF0C-BE1A-4795-A98C-045B87032E32}" type="presParOf" srcId="{3D956DB6-49B0-47E9-A182-732A0FCE8B5E}" destId="{282E6BD3-58FE-4D56-9D2C-FF0A6ADB85FE}" srcOrd="1" destOrd="0" presId="urn:microsoft.com/office/officeart/2005/8/layout/StepDownProcess"/>
    <dgm:cxn modelId="{3FDC047F-E162-4BAB-8BEA-D33896061A68}" type="presParOf" srcId="{3D956DB6-49B0-47E9-A182-732A0FCE8B5E}" destId="{09942F18-03B4-4ADB-BED0-7AD6F47A4446}" srcOrd="2" destOrd="0" presId="urn:microsoft.com/office/officeart/2005/8/layout/StepDownProcess"/>
    <dgm:cxn modelId="{D93976CA-707A-4EDF-9E55-7D3770C1B7F8}" type="presParOf" srcId="{4FA6334C-EAAA-42F8-AB29-EACE5517A796}" destId="{B69B5860-9CF0-4B2A-A578-188AC32C32BB}" srcOrd="7" destOrd="0" presId="urn:microsoft.com/office/officeart/2005/8/layout/StepDownProcess"/>
    <dgm:cxn modelId="{F049B179-8122-4832-A275-013EC8EF832B}" type="presParOf" srcId="{4FA6334C-EAAA-42F8-AB29-EACE5517A796}" destId="{C0E77D82-FD08-4FD0-B5BC-13B0019FC54A}" srcOrd="8" destOrd="0" presId="urn:microsoft.com/office/officeart/2005/8/layout/StepDownProcess"/>
    <dgm:cxn modelId="{E469A295-A73D-4544-B55F-5EB0C02DE10E}" type="presParOf" srcId="{C0E77D82-FD08-4FD0-B5BC-13B0019FC54A}" destId="{E04C8CDA-BA99-4AFD-B954-5AF11AB23D91}" srcOrd="0" destOrd="0" presId="urn:microsoft.com/office/officeart/2005/8/layout/StepDownProcess"/>
    <dgm:cxn modelId="{C906E262-9C5D-4915-BD8F-E1ECC7386DC1}" type="presParOf" srcId="{C0E77D82-FD08-4FD0-B5BC-13B0019FC54A}" destId="{93EAA04B-476A-44AA-A06E-319ABD8863C9}" srcOrd="1" destOrd="0" presId="urn:microsoft.com/office/officeart/2005/8/layout/StepDownProcess"/>
    <dgm:cxn modelId="{22DA438C-6802-4406-A86C-B0B080E0E3B0}" type="presParOf" srcId="{C0E77D82-FD08-4FD0-B5BC-13B0019FC54A}" destId="{6EB4DB09-6A2A-4C3B-9164-F5E34336550C}" srcOrd="2" destOrd="0" presId="urn:microsoft.com/office/officeart/2005/8/layout/StepDownProcess"/>
    <dgm:cxn modelId="{38571C01-6082-487D-B227-D34BCC7A879B}" type="presParOf" srcId="{4FA6334C-EAAA-42F8-AB29-EACE5517A796}" destId="{9E23EEC8-A82F-4A72-8323-F8D27BA965A2}" srcOrd="9" destOrd="0" presId="urn:microsoft.com/office/officeart/2005/8/layout/StepDownProcess"/>
    <dgm:cxn modelId="{4E277309-ED89-4615-B14F-9868CA925475}" type="presParOf" srcId="{4FA6334C-EAAA-42F8-AB29-EACE5517A796}" destId="{12B3FF00-C3AF-40E7-90A7-104A48681655}" srcOrd="10" destOrd="0" presId="urn:microsoft.com/office/officeart/2005/8/layout/StepDownProcess"/>
    <dgm:cxn modelId="{CD4B6BA4-4A7F-471C-AD29-17FCA2AF19A0}" type="presParOf" srcId="{12B3FF00-C3AF-40E7-90A7-104A48681655}" destId="{8C2130C9-4997-48AB-81CB-DEB88D7EA9BE}" srcOrd="0" destOrd="0" presId="urn:microsoft.com/office/officeart/2005/8/layout/StepDownProcess"/>
    <dgm:cxn modelId="{7A713081-C4E6-495D-8ECE-BCC8D3E183F4}" type="presParOf" srcId="{12B3FF00-C3AF-40E7-90A7-104A48681655}" destId="{D5F1DD01-4409-426F-9596-9EC027B33CE8}" srcOrd="1" destOrd="0" presId="urn:microsoft.com/office/officeart/2005/8/layout/StepDownProcess"/>
    <dgm:cxn modelId="{D5E78559-B814-480C-8DDB-65D18F9E5ED9}" type="presParOf" srcId="{12B3FF00-C3AF-40E7-90A7-104A48681655}" destId="{57E2991B-14DF-4A6C-AFF0-4937F2EA69D1}" srcOrd="2" destOrd="0" presId="urn:microsoft.com/office/officeart/2005/8/layout/StepDownProcess"/>
    <dgm:cxn modelId="{A10BBDDE-7EB2-4287-8FEB-F2F989E6C8ED}" type="presParOf" srcId="{4FA6334C-EAAA-42F8-AB29-EACE5517A796}" destId="{8A6B29CB-3C2F-4A0F-ADA9-1A1B09DBF349}" srcOrd="11" destOrd="0" presId="urn:microsoft.com/office/officeart/2005/8/layout/StepDownProcess"/>
    <dgm:cxn modelId="{8BC62602-199F-4924-BF4F-040BF30CDF87}" type="presParOf" srcId="{4FA6334C-EAAA-42F8-AB29-EACE5517A796}" destId="{94DC0E18-726C-439D-9004-F387D62AAD67}" srcOrd="12" destOrd="0" presId="urn:microsoft.com/office/officeart/2005/8/layout/StepDownProcess"/>
    <dgm:cxn modelId="{736BDF9F-BA2B-4B50-992B-2493CA95FFB2}" type="presParOf" srcId="{94DC0E18-726C-439D-9004-F387D62AAD67}" destId="{34F310D9-3A54-495C-ADFE-073DD5532940}" srcOrd="0" destOrd="0" presId="urn:microsoft.com/office/officeart/2005/8/layout/StepDownProcess"/>
    <dgm:cxn modelId="{A615447F-C7E6-4A48-81B5-53E96FD34E44}" type="presParOf" srcId="{94DC0E18-726C-439D-9004-F387D62AAD67}" destId="{46C67C9F-098F-4BE2-96A3-25AC06DB0808}" srcOrd="1" destOrd="0" presId="urn:microsoft.com/office/officeart/2005/8/layout/StepDownProcess"/>
    <dgm:cxn modelId="{8025BF9A-9CD5-40EC-B21D-F078BC07E8A7}" type="presParOf" srcId="{94DC0E18-726C-439D-9004-F387D62AAD67}" destId="{72C8364D-4478-41EC-BC6E-DBD6A60B2ED8}" srcOrd="2" destOrd="0" presId="urn:microsoft.com/office/officeart/2005/8/layout/StepDownProcess"/>
    <dgm:cxn modelId="{7C3D4165-36B8-4698-AE90-4D6478C10610}" type="presParOf" srcId="{4FA6334C-EAAA-42F8-AB29-EACE5517A796}" destId="{AFFA11D6-92B0-4ABB-AF9B-CB6F17C37C91}" srcOrd="13" destOrd="0" presId="urn:microsoft.com/office/officeart/2005/8/layout/StepDownProcess"/>
    <dgm:cxn modelId="{7497DCB2-6922-422D-9427-AC3C8221C5DD}" type="presParOf" srcId="{4FA6334C-EAAA-42F8-AB29-EACE5517A796}" destId="{66E43810-A9CA-4413-925C-33370C18A3E9}" srcOrd="14" destOrd="0" presId="urn:microsoft.com/office/officeart/2005/8/layout/StepDownProcess"/>
    <dgm:cxn modelId="{906174BE-4A5E-443A-B0D6-062429494D05}" type="presParOf" srcId="{66E43810-A9CA-4413-925C-33370C18A3E9}" destId="{71B29FBF-4EA4-4EC3-A68E-D35D3BC7FC9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B83E-5E22-4F75-9065-50D2AD5CD3A2}" type="datetimeFigureOut">
              <a:rPr lang="ar-SA" smtClean="0"/>
              <a:t>24/12/35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BFDF-756A-441E-92C6-F50EDF12FA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213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B83E-5E22-4F75-9065-50D2AD5CD3A2}" type="datetimeFigureOut">
              <a:rPr lang="ar-SA" smtClean="0"/>
              <a:t>24/12/35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BFDF-756A-441E-92C6-F50EDF12FA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824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B83E-5E22-4F75-9065-50D2AD5CD3A2}" type="datetimeFigureOut">
              <a:rPr lang="ar-SA" smtClean="0"/>
              <a:t>24/12/35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BFDF-756A-441E-92C6-F50EDF12FA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326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B83E-5E22-4F75-9065-50D2AD5CD3A2}" type="datetimeFigureOut">
              <a:rPr lang="ar-SA" smtClean="0"/>
              <a:t>24/12/35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BFDF-756A-441E-92C6-F50EDF12FA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694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B83E-5E22-4F75-9065-50D2AD5CD3A2}" type="datetimeFigureOut">
              <a:rPr lang="ar-SA" smtClean="0"/>
              <a:t>24/12/35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BFDF-756A-441E-92C6-F50EDF12FA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71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B83E-5E22-4F75-9065-50D2AD5CD3A2}" type="datetimeFigureOut">
              <a:rPr lang="ar-SA" smtClean="0"/>
              <a:t>24/12/35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BFDF-756A-441E-92C6-F50EDF12FA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009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B83E-5E22-4F75-9065-50D2AD5CD3A2}" type="datetimeFigureOut">
              <a:rPr lang="ar-SA" smtClean="0"/>
              <a:t>24/12/35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BFDF-756A-441E-92C6-F50EDF12FA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812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B83E-5E22-4F75-9065-50D2AD5CD3A2}" type="datetimeFigureOut">
              <a:rPr lang="ar-SA" smtClean="0"/>
              <a:t>24/12/35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BFDF-756A-441E-92C6-F50EDF12FA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819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B83E-5E22-4F75-9065-50D2AD5CD3A2}" type="datetimeFigureOut">
              <a:rPr lang="ar-SA" smtClean="0"/>
              <a:t>24/12/35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BFDF-756A-441E-92C6-F50EDF12FA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709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B83E-5E22-4F75-9065-50D2AD5CD3A2}" type="datetimeFigureOut">
              <a:rPr lang="ar-SA" smtClean="0"/>
              <a:t>24/12/35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BFDF-756A-441E-92C6-F50EDF12FA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086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B83E-5E22-4F75-9065-50D2AD5CD3A2}" type="datetimeFigureOut">
              <a:rPr lang="ar-SA" smtClean="0"/>
              <a:t>24/12/35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BFDF-756A-441E-92C6-F50EDF12FA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533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CB83E-5E22-4F75-9065-50D2AD5CD3A2}" type="datetimeFigureOut">
              <a:rPr lang="ar-SA" smtClean="0"/>
              <a:t>24/12/35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5BFDF-756A-441E-92C6-F50EDF12FA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619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525608" y="1282890"/>
            <a:ext cx="6943027" cy="750626"/>
          </a:xfrm>
        </p:spPr>
        <p:style>
          <a:lnRef idx="1">
            <a:schemeClr val="accent6"/>
          </a:lnRef>
          <a:fillRef idx="1003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حل المشكلات واتخاذ القرارات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www.westernseminary.edu/transformedblog/wp-content/uploads/2011/11/repair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133" y="3398292"/>
            <a:ext cx="8679975" cy="32455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264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89945" y="374260"/>
            <a:ext cx="56845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استراتيجية حل المشكلات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5879128"/>
              </p:ext>
            </p:extLst>
          </p:nvPr>
        </p:nvGraphicFramePr>
        <p:xfrm>
          <a:off x="1213133" y="1879542"/>
          <a:ext cx="9923439" cy="4807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0044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769162" y="920171"/>
            <a:ext cx="4631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خطوات اتخاذا لقرار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850729385"/>
              </p:ext>
            </p:extLst>
          </p:nvPr>
        </p:nvGraphicFramePr>
        <p:xfrm>
          <a:off x="0" y="136477"/>
          <a:ext cx="11532358" cy="6721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 descr="http://1.bp.blogspot.com/-T5nAAIbAy_I/TgezLzbERCI/AAAAAAAAAkI/rVuiNRYXZWs/s320/Idea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52" y="3698521"/>
            <a:ext cx="2301021" cy="280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42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39072" y="865580"/>
            <a:ext cx="85138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تجاوز الضغوطات في اتخاذ القرارات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9158762" y="4597194"/>
            <a:ext cx="2688609" cy="11464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التقيد بالقوانين</a:t>
            </a:r>
            <a:endParaRPr lang="ar-SA" sz="32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75245" y="4597194"/>
            <a:ext cx="2688609" cy="11464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القدرة على اقناع وإرضاء الجميع </a:t>
            </a:r>
            <a:endParaRPr lang="ar-SA" sz="32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709092" y="3092787"/>
            <a:ext cx="2688609" cy="11464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تفويض الصلاحيات</a:t>
            </a:r>
            <a:endParaRPr lang="ar-SA" sz="32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757921" y="3107484"/>
            <a:ext cx="2688609" cy="11464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المشاركة في اتخاذ القرار</a:t>
            </a:r>
            <a:endParaRPr lang="ar-SA" sz="3200" dirty="0"/>
          </a:p>
        </p:txBody>
      </p:sp>
      <p:cxnSp>
        <p:nvCxnSpPr>
          <p:cNvPr id="9" name="رابط مستقيم 8"/>
          <p:cNvCxnSpPr>
            <a:stCxn id="2" idx="2"/>
          </p:cNvCxnSpPr>
          <p:nvPr/>
        </p:nvCxnSpPr>
        <p:spPr>
          <a:xfrm flipH="1">
            <a:off x="6096006" y="1788910"/>
            <a:ext cx="1" cy="68133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H="1">
            <a:off x="1619550" y="2470245"/>
            <a:ext cx="91872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10806750" y="2470245"/>
            <a:ext cx="0" cy="212694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flipH="1">
            <a:off x="8102224" y="2466302"/>
            <a:ext cx="1" cy="59576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H="1">
            <a:off x="3914636" y="2483633"/>
            <a:ext cx="1" cy="59576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>
            <a:endCxn id="5" idx="0"/>
          </p:cNvCxnSpPr>
          <p:nvPr/>
        </p:nvCxnSpPr>
        <p:spPr>
          <a:xfrm>
            <a:off x="1619549" y="2483633"/>
            <a:ext cx="1" cy="211356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68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8260521" y="823698"/>
            <a:ext cx="2548507" cy="511175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نشاط (  2 ) </a:t>
            </a:r>
            <a:r>
              <a:rPr lang="ar-SA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جماعي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صورة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312" y="768798"/>
            <a:ext cx="1057275" cy="95250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4" name="Rectangle 5"/>
          <p:cNvSpPr/>
          <p:nvPr/>
        </p:nvSpPr>
        <p:spPr>
          <a:xfrm>
            <a:off x="1119117" y="2470414"/>
            <a:ext cx="10317708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/>
              <a:t>تواجه مديرة مدرسة الأمل المشاكل التالية ( تأخر المعلمات عن موعد الحصص – عدم التزام الطالبات بالزي الرسمي – عدم وجود مقصف مدرسي – سمنة الطالبات ) بالتعاون مع افراد مجموعتك اختاري احد هذه المشاكل واتبعي استراتيجية اتخاذ القرار في حلها .. علقي الحل على اقرب حائط لمناقشته . </a:t>
            </a:r>
          </a:p>
        </p:txBody>
      </p:sp>
      <p:pic>
        <p:nvPicPr>
          <p:cNvPr id="9218" name="Picture 2" descr="http://esyria.sy/eafkar/uploade_files/large/dicis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85" y="4398666"/>
            <a:ext cx="3078944" cy="230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730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27296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9426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36080" y="756253"/>
            <a:ext cx="4500594" cy="78581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mtClean="0">
                <a:solidFill>
                  <a:schemeClr val="bg1"/>
                </a:solidFill>
              </a:rPr>
              <a:t>اهداف المحاضرة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560010" y="2434535"/>
            <a:ext cx="5976664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مفهوم المشكلة وحل المشكلات .</a:t>
            </a:r>
          </a:p>
          <a:p>
            <a:r>
              <a:rPr lang="ar-S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استراتيجية حل المشكلات .</a:t>
            </a:r>
          </a:p>
          <a:p>
            <a:r>
              <a:rPr lang="ar-S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مفهوم اتخاذ القرارات .</a:t>
            </a:r>
          </a:p>
          <a:p>
            <a:r>
              <a:rPr lang="ar-S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أنواع القرارات الإدارية .</a:t>
            </a:r>
          </a:p>
          <a:p>
            <a:r>
              <a:rPr lang="ar-S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خطوات عملية اتخاذ القرارات .</a:t>
            </a:r>
          </a:p>
        </p:txBody>
      </p:sp>
      <p:pic>
        <p:nvPicPr>
          <p:cNvPr id="1026" name="Picture 2" descr="http://3.bp.blogspot.com/-7XLpSi3LOhg/UA8Ox9lIfUI/AAAAAAAANfI/fZqh12fFfg8/s1600/web-solution-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691" y="2115404"/>
            <a:ext cx="2381250" cy="380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37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opts-united.com/uploads/43/pro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453" y="2287090"/>
            <a:ext cx="401002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وسيلة شرح بيضاوية 2"/>
          <p:cNvSpPr/>
          <p:nvPr/>
        </p:nvSpPr>
        <p:spPr>
          <a:xfrm>
            <a:off x="6223379" y="1304452"/>
            <a:ext cx="4790364" cy="1411453"/>
          </a:xfrm>
          <a:prstGeom prst="wedgeEllipseCallout">
            <a:avLst>
              <a:gd name="adj1" fmla="val -56730"/>
              <a:gd name="adj2" fmla="val 3349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C00000"/>
                </a:solidFill>
              </a:rPr>
              <a:t>ما هي المشكلة ؟</a:t>
            </a:r>
            <a:endParaRPr lang="ar-SA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4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olos.com.au/wp-content/uploads/2013/09/puzzle-pie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730" y="2803472"/>
            <a:ext cx="3790950" cy="3943350"/>
          </a:xfrm>
          <a:prstGeom prst="rect">
            <a:avLst/>
          </a:prstGeom>
          <a:noFill/>
        </p:spPr>
      </p:pic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8260521" y="823698"/>
            <a:ext cx="2548507" cy="511175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نشاط (  1 ) جماعي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صورة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5312" y="768798"/>
            <a:ext cx="1057275" cy="95250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5" name="Rectangle 5"/>
          <p:cNvSpPr/>
          <p:nvPr/>
        </p:nvSpPr>
        <p:spPr>
          <a:xfrm>
            <a:off x="5615016" y="2975381"/>
            <a:ext cx="5548853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sz="2800" b="1" dirty="0"/>
          </a:p>
          <a:p>
            <a:pPr algn="ctr"/>
            <a:endParaRPr lang="ar-SA" sz="2800" b="1" dirty="0" smtClean="0"/>
          </a:p>
          <a:p>
            <a:pPr algn="ctr"/>
            <a:r>
              <a:rPr lang="ar-SA" sz="2800" b="1" dirty="0"/>
              <a:t>ب</a:t>
            </a:r>
            <a:r>
              <a:rPr lang="ar-SA" sz="2800" b="1" dirty="0" smtClean="0"/>
              <a:t>التعاون مع أفراد مجموعتك رتبي قطع البزل امامك للحصول على تعريف منطقي للمشكلة .</a:t>
            </a:r>
          </a:p>
          <a:p>
            <a:pPr algn="ctr"/>
            <a:endParaRPr lang="ar-SA" sz="2800" b="1" dirty="0"/>
          </a:p>
          <a:p>
            <a:pPr algn="ctr"/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427678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857397" y="783694"/>
            <a:ext cx="2558232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المشكلة </a:t>
            </a:r>
            <a:endParaRPr lang="ar-SA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790364" y="2702257"/>
            <a:ext cx="6625265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endParaRPr lang="ar-SA" sz="3200" dirty="0" smtClean="0"/>
          </a:p>
          <a:p>
            <a:pPr algn="ctr"/>
            <a:r>
              <a:rPr lang="ar-SA" sz="3200" dirty="0" smtClean="0"/>
              <a:t>عقبة تعرقل سير العمل وتظهر عندما يحصل تفاوت بين الأداء الفعلي وبين معيار متوقع نريد المحافظة عليه لسبب معروف أو مجهول .</a:t>
            </a:r>
          </a:p>
          <a:p>
            <a:pPr algn="ctr"/>
            <a:endParaRPr lang="ar-SA" sz="3200" dirty="0"/>
          </a:p>
        </p:txBody>
      </p:sp>
      <p:pic>
        <p:nvPicPr>
          <p:cNvPr id="5122" name="Picture 2" descr="http://www.maatpeace.org/sites/www.maatpeace.org/files/imagecache/full_nod/book/pro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58" y="2002762"/>
            <a:ext cx="28575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2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670041" y="1070297"/>
            <a:ext cx="3650053" cy="923330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حل المشكلات</a:t>
            </a:r>
            <a:endParaRPr lang="ar-SA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790364" y="2702257"/>
            <a:ext cx="6625265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endParaRPr lang="ar-SA" sz="3200" dirty="0" smtClean="0"/>
          </a:p>
          <a:p>
            <a:pPr algn="ctr"/>
            <a:r>
              <a:rPr lang="ar-SA" sz="3200" dirty="0" smtClean="0"/>
              <a:t>عملية تفكيرية يستخدم فيها الفرد ما لديه من معارف مكتسبة ومهارات من أجل </a:t>
            </a:r>
            <a:r>
              <a:rPr lang="ar-SA" sz="3200" dirty="0" err="1" smtClean="0"/>
              <a:t>الإستجابة</a:t>
            </a:r>
            <a:r>
              <a:rPr lang="ar-SA" sz="3200" dirty="0" smtClean="0"/>
              <a:t> لموقف غير مألوف .</a:t>
            </a:r>
          </a:p>
          <a:p>
            <a:pPr algn="ctr"/>
            <a:endParaRPr lang="ar-SA" sz="3200" dirty="0" smtClean="0"/>
          </a:p>
        </p:txBody>
      </p:sp>
      <p:pic>
        <p:nvPicPr>
          <p:cNvPr id="4098" name="Picture 2" descr="http://2.bp.blogspot.com/-W-IwOnIim1w/TacK_-3GSzI/AAAAAAAAACw/UJk8ekWPhUk/s320/%25D8%25AD%25D9%2584+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81" y="2702257"/>
            <a:ext cx="3521122" cy="25545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96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6733" y="533400"/>
            <a:ext cx="8578534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1" cap="all" dirty="0" smtClean="0">
                <a:ln w="9000" cmpd="sng">
                  <a:noFill/>
                  <a:prstDash val="solid"/>
                </a:ln>
                <a:solidFill>
                  <a:schemeClr val="bg1"/>
                </a:solidFill>
                <a:effectLst/>
              </a:rPr>
              <a:t>الفرق بين الحلم والحقيقة كلمة من ثلاث أحرف ( عمل )</a:t>
            </a:r>
            <a:endParaRPr lang="en-US" sz="5400" b="1" cap="all" spc="0" dirty="0">
              <a:ln w="9000" cmpd="sng">
                <a:noFill/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3" name="Picture 2" descr="http://www.alwatanyh.com/galleryimages/1/1/9/9/4/hands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3333" y="2514600"/>
            <a:ext cx="19050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070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668680" y="796289"/>
            <a:ext cx="3284875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tx1"/>
                </a:solidFill>
                <a:effectLst/>
              </a:rPr>
              <a:t>القرار الإداري</a:t>
            </a:r>
            <a:endParaRPr lang="ar-SA" sz="5400" b="1" cap="none" spc="0" dirty="0">
              <a:ln/>
              <a:solidFill>
                <a:schemeClr val="tx1"/>
              </a:solidFill>
              <a:effectLst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540991" y="2210938"/>
            <a:ext cx="5902816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endParaRPr lang="ar-SA" sz="4000" dirty="0" smtClean="0"/>
          </a:p>
          <a:p>
            <a:pPr algn="ctr"/>
            <a:r>
              <a:rPr lang="ar-SA" sz="4000" dirty="0" smtClean="0"/>
              <a:t>عملية اختيار واعية لأحد البدائل المتاحة لتحقيق هدف معين او معالجة مشكلة معينة ، واتخاذ القرار هو جزء من حل المشكلات .</a:t>
            </a:r>
          </a:p>
          <a:p>
            <a:pPr algn="ctr"/>
            <a:endParaRPr lang="ar-SA" sz="4000" dirty="0"/>
          </a:p>
        </p:txBody>
      </p:sp>
      <p:pic>
        <p:nvPicPr>
          <p:cNvPr id="6146" name="Picture 2" descr="http://www.ghassan-ktait.com/data/16/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49" y="2707559"/>
            <a:ext cx="3667125" cy="2990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21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652837" y="961114"/>
            <a:ext cx="3429144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أنواع القرارات</a:t>
            </a:r>
            <a:endParaRPr lang="ar-SA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603008" y="2634018"/>
            <a:ext cx="7724633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ar-SA" sz="3200" dirty="0" smtClean="0"/>
          </a:p>
          <a:p>
            <a:r>
              <a:rPr lang="ar-SA" sz="3200" dirty="0"/>
              <a:t>1</a:t>
            </a:r>
            <a:r>
              <a:rPr lang="ar-SA" sz="3200" dirty="0" smtClean="0"/>
              <a:t>- القرارات المتعلقة بالمادة والقرارات المتعلقة بالطريقة .</a:t>
            </a:r>
          </a:p>
          <a:p>
            <a:r>
              <a:rPr lang="ar-SA" sz="3200" dirty="0" smtClean="0"/>
              <a:t>2- القرارات الرسمية والقرارات الشخصية .</a:t>
            </a:r>
          </a:p>
          <a:p>
            <a:r>
              <a:rPr lang="ar-SA" sz="3200" dirty="0" smtClean="0"/>
              <a:t>3- القرارات الرئيسية والقرارات الروتينية .</a:t>
            </a:r>
          </a:p>
          <a:p>
            <a:r>
              <a:rPr lang="ar-SA" sz="3200" dirty="0" smtClean="0"/>
              <a:t>4- القرارات المبرمجة والقرارات الغير مبرمجة .</a:t>
            </a:r>
          </a:p>
          <a:p>
            <a:endParaRPr lang="ar-SA" sz="3200" dirty="0"/>
          </a:p>
        </p:txBody>
      </p:sp>
      <p:pic>
        <p:nvPicPr>
          <p:cNvPr id="7172" name="Picture 4" descr="http://www.nlp.ma/ar/uploads/2822014-032039A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1" y="2156978"/>
            <a:ext cx="2895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7766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296</Words>
  <Application>Microsoft Office PowerPoint</Application>
  <PresentationFormat>ملء الشاشة</PresentationFormat>
  <Paragraphs>53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نسق Office</vt:lpstr>
      <vt:lpstr>حل المشكلات واتخاذ القرارات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TOSHIBA</dc:creator>
  <cp:lastModifiedBy>TOSHIBA</cp:lastModifiedBy>
  <cp:revision>24</cp:revision>
  <dcterms:created xsi:type="dcterms:W3CDTF">2014-10-11T14:58:43Z</dcterms:created>
  <dcterms:modified xsi:type="dcterms:W3CDTF">2014-10-18T16:18:03Z</dcterms:modified>
</cp:coreProperties>
</file>