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3" r:id="rId2"/>
    <p:sldId id="264" r:id="rId3"/>
    <p:sldId id="257" r:id="rId4"/>
    <p:sldId id="265" r:id="rId5"/>
    <p:sldId id="258" r:id="rId6"/>
    <p:sldId id="261" r:id="rId7"/>
    <p:sldId id="267" r:id="rId8"/>
    <p:sldId id="266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Relationship Id="rId4" Type="http://schemas.openxmlformats.org/officeDocument/2006/relationships/image" Target="../media/image13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Relationship Id="rId4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E4B101-4AB7-492B-AB5E-F4EBBA193952}" type="doc">
      <dgm:prSet loTypeId="urn:microsoft.com/office/officeart/2005/8/layout/gear1" loCatId="cycle" qsTypeId="urn:microsoft.com/office/officeart/2005/8/quickstyle/simple1" qsCatId="simple" csTypeId="urn:microsoft.com/office/officeart/2005/8/colors/colorful2" csCatId="colorful" phldr="1"/>
      <dgm:spPr/>
    </dgm:pt>
    <dgm:pt modelId="{87C6AF2A-1215-4081-8A7A-A060694B86FE}">
      <dgm:prSet phldrT="[نص]" custT="1"/>
      <dgm:spPr/>
      <dgm:t>
        <a:bodyPr/>
        <a:lstStyle/>
        <a:p>
          <a:pPr rtl="1"/>
          <a:r>
            <a:rPr lang="ar-SA" sz="4000" dirty="0" smtClean="0"/>
            <a:t>سمات مدير المدرسة</a:t>
          </a:r>
          <a:endParaRPr lang="ar-SA" sz="4000" dirty="0"/>
        </a:p>
      </dgm:t>
    </dgm:pt>
    <dgm:pt modelId="{78A54A66-3C2B-4AD5-AD39-435E4A21DC48}" type="parTrans" cxnId="{B8B9A39F-83DC-469C-BF67-A39CB074F93E}">
      <dgm:prSet/>
      <dgm:spPr/>
      <dgm:t>
        <a:bodyPr/>
        <a:lstStyle/>
        <a:p>
          <a:pPr rtl="1"/>
          <a:endParaRPr lang="ar-SA"/>
        </a:p>
      </dgm:t>
    </dgm:pt>
    <dgm:pt modelId="{BEFA2352-8BBD-4020-9902-02979927BBC2}" type="sibTrans" cxnId="{B8B9A39F-83DC-469C-BF67-A39CB074F93E}">
      <dgm:prSet/>
      <dgm:spPr/>
      <dgm:t>
        <a:bodyPr/>
        <a:lstStyle/>
        <a:p>
          <a:pPr rtl="1"/>
          <a:endParaRPr lang="ar-SA"/>
        </a:p>
      </dgm:t>
    </dgm:pt>
    <dgm:pt modelId="{B4060B6B-06E9-42E6-8A90-6ADB01C45C73}">
      <dgm:prSet phldrT="[نص]" custT="1"/>
      <dgm:spPr/>
      <dgm:t>
        <a:bodyPr/>
        <a:lstStyle/>
        <a:p>
          <a:pPr rtl="1"/>
          <a:r>
            <a:rPr lang="ar-SA" sz="3200" dirty="0" smtClean="0"/>
            <a:t>شخصية</a:t>
          </a:r>
          <a:endParaRPr lang="ar-SA" sz="3200" dirty="0"/>
        </a:p>
      </dgm:t>
    </dgm:pt>
    <dgm:pt modelId="{E731A0E2-8B21-4E8E-A9DD-8734987B9174}" type="parTrans" cxnId="{AA2A90CB-33BF-4C34-AB07-0EA1FF95E760}">
      <dgm:prSet/>
      <dgm:spPr/>
      <dgm:t>
        <a:bodyPr/>
        <a:lstStyle/>
        <a:p>
          <a:pPr rtl="1"/>
          <a:endParaRPr lang="ar-SA"/>
        </a:p>
      </dgm:t>
    </dgm:pt>
    <dgm:pt modelId="{D1476EED-952B-47FD-81E3-64F0D15E05C8}" type="sibTrans" cxnId="{AA2A90CB-33BF-4C34-AB07-0EA1FF95E760}">
      <dgm:prSet/>
      <dgm:spPr/>
      <dgm:t>
        <a:bodyPr/>
        <a:lstStyle/>
        <a:p>
          <a:pPr rtl="1"/>
          <a:endParaRPr lang="ar-SA"/>
        </a:p>
      </dgm:t>
    </dgm:pt>
    <dgm:pt modelId="{4E9DBD07-F697-4C59-BB77-115AA462F0A5}">
      <dgm:prSet phldrT="[نص]"/>
      <dgm:spPr/>
      <dgm:t>
        <a:bodyPr/>
        <a:lstStyle/>
        <a:p>
          <a:pPr rtl="1"/>
          <a:r>
            <a:rPr lang="ar-SA" dirty="0" smtClean="0"/>
            <a:t>إدارية</a:t>
          </a:r>
          <a:endParaRPr lang="ar-SA" dirty="0"/>
        </a:p>
      </dgm:t>
    </dgm:pt>
    <dgm:pt modelId="{3EAB1DFE-4CAC-42CB-B465-165BDA6EAFAD}" type="parTrans" cxnId="{91FA539A-8023-4670-8247-D23E15154C2D}">
      <dgm:prSet/>
      <dgm:spPr/>
      <dgm:t>
        <a:bodyPr/>
        <a:lstStyle/>
        <a:p>
          <a:pPr rtl="1"/>
          <a:endParaRPr lang="ar-SA"/>
        </a:p>
      </dgm:t>
    </dgm:pt>
    <dgm:pt modelId="{E4E0BAC3-36A3-4894-A180-A53A67BDFF2B}" type="sibTrans" cxnId="{91FA539A-8023-4670-8247-D23E15154C2D}">
      <dgm:prSet/>
      <dgm:spPr/>
      <dgm:t>
        <a:bodyPr/>
        <a:lstStyle/>
        <a:p>
          <a:pPr rtl="1"/>
          <a:endParaRPr lang="ar-SA"/>
        </a:p>
      </dgm:t>
    </dgm:pt>
    <dgm:pt modelId="{2171DAAF-FEC7-4693-8DD5-455CC2E4238E}" type="pres">
      <dgm:prSet presAssocID="{20E4B101-4AB7-492B-AB5E-F4EBBA19395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39EA862-8EE3-4DE9-AF57-EE254CFB5A50}" type="pres">
      <dgm:prSet presAssocID="{87C6AF2A-1215-4081-8A7A-A060694B86F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7FF9C8A-E5FC-47A5-8B23-970CD4398AF6}" type="pres">
      <dgm:prSet presAssocID="{87C6AF2A-1215-4081-8A7A-A060694B86FE}" presName="gear1srcNode" presStyleLbl="node1" presStyleIdx="0" presStyleCnt="3"/>
      <dgm:spPr/>
      <dgm:t>
        <a:bodyPr/>
        <a:lstStyle/>
        <a:p>
          <a:pPr rtl="1"/>
          <a:endParaRPr lang="ar-SA"/>
        </a:p>
      </dgm:t>
    </dgm:pt>
    <dgm:pt modelId="{31ED0A25-860F-4004-9FE2-8DD477146D13}" type="pres">
      <dgm:prSet presAssocID="{87C6AF2A-1215-4081-8A7A-A060694B86FE}" presName="gear1dstNode" presStyleLbl="node1" presStyleIdx="0" presStyleCnt="3"/>
      <dgm:spPr/>
      <dgm:t>
        <a:bodyPr/>
        <a:lstStyle/>
        <a:p>
          <a:pPr rtl="1"/>
          <a:endParaRPr lang="ar-SA"/>
        </a:p>
      </dgm:t>
    </dgm:pt>
    <dgm:pt modelId="{50CA2D66-A992-43FC-8AF5-35BB2A961C90}" type="pres">
      <dgm:prSet presAssocID="{B4060B6B-06E9-42E6-8A90-6ADB01C45C73}" presName="gear2" presStyleLbl="node1" presStyleIdx="1" presStyleCnt="3" custScaleX="11047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EA93B96-D0CF-42EA-84B3-061A3E30846E}" type="pres">
      <dgm:prSet presAssocID="{B4060B6B-06E9-42E6-8A90-6ADB01C45C73}" presName="gear2srcNode" presStyleLbl="node1" presStyleIdx="1" presStyleCnt="3"/>
      <dgm:spPr/>
      <dgm:t>
        <a:bodyPr/>
        <a:lstStyle/>
        <a:p>
          <a:pPr rtl="1"/>
          <a:endParaRPr lang="ar-SA"/>
        </a:p>
      </dgm:t>
    </dgm:pt>
    <dgm:pt modelId="{94D9DDE1-F2D0-49E9-9C43-B825158DC847}" type="pres">
      <dgm:prSet presAssocID="{B4060B6B-06E9-42E6-8A90-6ADB01C45C73}" presName="gear2dstNode" presStyleLbl="node1" presStyleIdx="1" presStyleCnt="3"/>
      <dgm:spPr/>
      <dgm:t>
        <a:bodyPr/>
        <a:lstStyle/>
        <a:p>
          <a:pPr rtl="1"/>
          <a:endParaRPr lang="ar-SA"/>
        </a:p>
      </dgm:t>
    </dgm:pt>
    <dgm:pt modelId="{70905BEC-8F77-4BA0-9913-516A47360FFB}" type="pres">
      <dgm:prSet presAssocID="{4E9DBD07-F697-4C59-BB77-115AA462F0A5}" presName="gear3" presStyleLbl="node1" presStyleIdx="2" presStyleCnt="3"/>
      <dgm:spPr/>
      <dgm:t>
        <a:bodyPr/>
        <a:lstStyle/>
        <a:p>
          <a:pPr rtl="1"/>
          <a:endParaRPr lang="ar-SA"/>
        </a:p>
      </dgm:t>
    </dgm:pt>
    <dgm:pt modelId="{DF0C07B7-DAC5-4A3F-A7AD-F0E739E7EB93}" type="pres">
      <dgm:prSet presAssocID="{4E9DBD07-F697-4C59-BB77-115AA462F0A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C6EF0E4-EBBB-4480-994D-7EFC1A90F6C1}" type="pres">
      <dgm:prSet presAssocID="{4E9DBD07-F697-4C59-BB77-115AA462F0A5}" presName="gear3srcNode" presStyleLbl="node1" presStyleIdx="2" presStyleCnt="3"/>
      <dgm:spPr/>
      <dgm:t>
        <a:bodyPr/>
        <a:lstStyle/>
        <a:p>
          <a:pPr rtl="1"/>
          <a:endParaRPr lang="ar-SA"/>
        </a:p>
      </dgm:t>
    </dgm:pt>
    <dgm:pt modelId="{73D7F5F1-BF85-49F5-B74D-BA6DFDF00C3C}" type="pres">
      <dgm:prSet presAssocID="{4E9DBD07-F697-4C59-BB77-115AA462F0A5}" presName="gear3dstNode" presStyleLbl="node1" presStyleIdx="2" presStyleCnt="3"/>
      <dgm:spPr/>
      <dgm:t>
        <a:bodyPr/>
        <a:lstStyle/>
        <a:p>
          <a:pPr rtl="1"/>
          <a:endParaRPr lang="ar-SA"/>
        </a:p>
      </dgm:t>
    </dgm:pt>
    <dgm:pt modelId="{C88A3F33-04EB-4372-979A-259F6BC7B0CF}" type="pres">
      <dgm:prSet presAssocID="{BEFA2352-8BBD-4020-9902-02979927BBC2}" presName="connector1" presStyleLbl="sibTrans2D1" presStyleIdx="0" presStyleCnt="3"/>
      <dgm:spPr/>
      <dgm:t>
        <a:bodyPr/>
        <a:lstStyle/>
        <a:p>
          <a:pPr rtl="1"/>
          <a:endParaRPr lang="ar-SA"/>
        </a:p>
      </dgm:t>
    </dgm:pt>
    <dgm:pt modelId="{D42BE77A-10DC-4D86-820D-ED883F709168}" type="pres">
      <dgm:prSet presAssocID="{D1476EED-952B-47FD-81E3-64F0D15E05C8}" presName="connector2" presStyleLbl="sibTrans2D1" presStyleIdx="1" presStyleCnt="3"/>
      <dgm:spPr/>
      <dgm:t>
        <a:bodyPr/>
        <a:lstStyle/>
        <a:p>
          <a:pPr rtl="1"/>
          <a:endParaRPr lang="ar-SA"/>
        </a:p>
      </dgm:t>
    </dgm:pt>
    <dgm:pt modelId="{68767156-B71B-4334-AC36-A559FAD16B1E}" type="pres">
      <dgm:prSet presAssocID="{E4E0BAC3-36A3-4894-A180-A53A67BDFF2B}" presName="connector3" presStyleLbl="sibTrans2D1" presStyleIdx="2" presStyleCnt="3"/>
      <dgm:spPr/>
      <dgm:t>
        <a:bodyPr/>
        <a:lstStyle/>
        <a:p>
          <a:pPr rtl="1"/>
          <a:endParaRPr lang="ar-SA"/>
        </a:p>
      </dgm:t>
    </dgm:pt>
  </dgm:ptLst>
  <dgm:cxnLst>
    <dgm:cxn modelId="{91FA539A-8023-4670-8247-D23E15154C2D}" srcId="{20E4B101-4AB7-492B-AB5E-F4EBBA193952}" destId="{4E9DBD07-F697-4C59-BB77-115AA462F0A5}" srcOrd="2" destOrd="0" parTransId="{3EAB1DFE-4CAC-42CB-B465-165BDA6EAFAD}" sibTransId="{E4E0BAC3-36A3-4894-A180-A53A67BDFF2B}"/>
    <dgm:cxn modelId="{A8656194-CB1E-4DA1-88AB-AC84A47422D8}" type="presOf" srcId="{B4060B6B-06E9-42E6-8A90-6ADB01C45C73}" destId="{8EA93B96-D0CF-42EA-84B3-061A3E30846E}" srcOrd="1" destOrd="0" presId="urn:microsoft.com/office/officeart/2005/8/layout/gear1"/>
    <dgm:cxn modelId="{9840382B-D694-4DD2-8E59-4126DCDDB9E7}" type="presOf" srcId="{B4060B6B-06E9-42E6-8A90-6ADB01C45C73}" destId="{50CA2D66-A992-43FC-8AF5-35BB2A961C90}" srcOrd="0" destOrd="0" presId="urn:microsoft.com/office/officeart/2005/8/layout/gear1"/>
    <dgm:cxn modelId="{84B4F639-0DE4-48F2-99D7-2254B8483629}" type="presOf" srcId="{87C6AF2A-1215-4081-8A7A-A060694B86FE}" destId="{739EA862-8EE3-4DE9-AF57-EE254CFB5A50}" srcOrd="0" destOrd="0" presId="urn:microsoft.com/office/officeart/2005/8/layout/gear1"/>
    <dgm:cxn modelId="{B8B9A39F-83DC-469C-BF67-A39CB074F93E}" srcId="{20E4B101-4AB7-492B-AB5E-F4EBBA193952}" destId="{87C6AF2A-1215-4081-8A7A-A060694B86FE}" srcOrd="0" destOrd="0" parTransId="{78A54A66-3C2B-4AD5-AD39-435E4A21DC48}" sibTransId="{BEFA2352-8BBD-4020-9902-02979927BBC2}"/>
    <dgm:cxn modelId="{BD7ABD1F-D6CF-4786-908A-B274762D684C}" type="presOf" srcId="{87C6AF2A-1215-4081-8A7A-A060694B86FE}" destId="{31ED0A25-860F-4004-9FE2-8DD477146D13}" srcOrd="2" destOrd="0" presId="urn:microsoft.com/office/officeart/2005/8/layout/gear1"/>
    <dgm:cxn modelId="{DDCC8D7B-6B9C-4D63-968F-5BE9FDD9A20C}" type="presOf" srcId="{4E9DBD07-F697-4C59-BB77-115AA462F0A5}" destId="{EC6EF0E4-EBBB-4480-994D-7EFC1A90F6C1}" srcOrd="2" destOrd="0" presId="urn:microsoft.com/office/officeart/2005/8/layout/gear1"/>
    <dgm:cxn modelId="{64C20584-E7E9-4BDD-B68A-3C99C56AA33C}" type="presOf" srcId="{4E9DBD07-F697-4C59-BB77-115AA462F0A5}" destId="{73D7F5F1-BF85-49F5-B74D-BA6DFDF00C3C}" srcOrd="3" destOrd="0" presId="urn:microsoft.com/office/officeart/2005/8/layout/gear1"/>
    <dgm:cxn modelId="{AA2A90CB-33BF-4C34-AB07-0EA1FF95E760}" srcId="{20E4B101-4AB7-492B-AB5E-F4EBBA193952}" destId="{B4060B6B-06E9-42E6-8A90-6ADB01C45C73}" srcOrd="1" destOrd="0" parTransId="{E731A0E2-8B21-4E8E-A9DD-8734987B9174}" sibTransId="{D1476EED-952B-47FD-81E3-64F0D15E05C8}"/>
    <dgm:cxn modelId="{90F3A45D-CED0-402A-B1DD-C12AB36751A0}" type="presOf" srcId="{87C6AF2A-1215-4081-8A7A-A060694B86FE}" destId="{C7FF9C8A-E5FC-47A5-8B23-970CD4398AF6}" srcOrd="1" destOrd="0" presId="urn:microsoft.com/office/officeart/2005/8/layout/gear1"/>
    <dgm:cxn modelId="{7045346E-700C-4C8B-A627-A5F2B2FECF5A}" type="presOf" srcId="{B4060B6B-06E9-42E6-8A90-6ADB01C45C73}" destId="{94D9DDE1-F2D0-49E9-9C43-B825158DC847}" srcOrd="2" destOrd="0" presId="urn:microsoft.com/office/officeart/2005/8/layout/gear1"/>
    <dgm:cxn modelId="{2A96E5B8-1993-44C9-A60D-999DB9474E8E}" type="presOf" srcId="{D1476EED-952B-47FD-81E3-64F0D15E05C8}" destId="{D42BE77A-10DC-4D86-820D-ED883F709168}" srcOrd="0" destOrd="0" presId="urn:microsoft.com/office/officeart/2005/8/layout/gear1"/>
    <dgm:cxn modelId="{ED6B8EC4-96D9-4230-B033-37DBFF6BF29A}" type="presOf" srcId="{4E9DBD07-F697-4C59-BB77-115AA462F0A5}" destId="{70905BEC-8F77-4BA0-9913-516A47360FFB}" srcOrd="0" destOrd="0" presId="urn:microsoft.com/office/officeart/2005/8/layout/gear1"/>
    <dgm:cxn modelId="{D5756C6F-62F3-4F9C-BBA5-CD7C0383DB82}" type="presOf" srcId="{E4E0BAC3-36A3-4894-A180-A53A67BDFF2B}" destId="{68767156-B71B-4334-AC36-A559FAD16B1E}" srcOrd="0" destOrd="0" presId="urn:microsoft.com/office/officeart/2005/8/layout/gear1"/>
    <dgm:cxn modelId="{59463DA2-F931-43AA-B26B-A64AE2CBEF2C}" type="presOf" srcId="{4E9DBD07-F697-4C59-BB77-115AA462F0A5}" destId="{DF0C07B7-DAC5-4A3F-A7AD-F0E739E7EB93}" srcOrd="1" destOrd="0" presId="urn:microsoft.com/office/officeart/2005/8/layout/gear1"/>
    <dgm:cxn modelId="{F64E48A4-0CDD-45CB-806E-2FB6E6395C94}" type="presOf" srcId="{20E4B101-4AB7-492B-AB5E-F4EBBA193952}" destId="{2171DAAF-FEC7-4693-8DD5-455CC2E4238E}" srcOrd="0" destOrd="0" presId="urn:microsoft.com/office/officeart/2005/8/layout/gear1"/>
    <dgm:cxn modelId="{999CCA39-F331-42F1-990D-719D707E8C42}" type="presOf" srcId="{BEFA2352-8BBD-4020-9902-02979927BBC2}" destId="{C88A3F33-04EB-4372-979A-259F6BC7B0CF}" srcOrd="0" destOrd="0" presId="urn:microsoft.com/office/officeart/2005/8/layout/gear1"/>
    <dgm:cxn modelId="{C8065ECC-5739-40D3-BD76-847F2639625F}" type="presParOf" srcId="{2171DAAF-FEC7-4693-8DD5-455CC2E4238E}" destId="{739EA862-8EE3-4DE9-AF57-EE254CFB5A50}" srcOrd="0" destOrd="0" presId="urn:microsoft.com/office/officeart/2005/8/layout/gear1"/>
    <dgm:cxn modelId="{3F862182-0457-4715-B45D-10080A40CB88}" type="presParOf" srcId="{2171DAAF-FEC7-4693-8DD5-455CC2E4238E}" destId="{C7FF9C8A-E5FC-47A5-8B23-970CD4398AF6}" srcOrd="1" destOrd="0" presId="urn:microsoft.com/office/officeart/2005/8/layout/gear1"/>
    <dgm:cxn modelId="{67AF7EEA-CDAB-46D7-A44A-98C6607247C0}" type="presParOf" srcId="{2171DAAF-FEC7-4693-8DD5-455CC2E4238E}" destId="{31ED0A25-860F-4004-9FE2-8DD477146D13}" srcOrd="2" destOrd="0" presId="urn:microsoft.com/office/officeart/2005/8/layout/gear1"/>
    <dgm:cxn modelId="{FDE79A0A-1DD9-4276-B347-63635A9E1EBA}" type="presParOf" srcId="{2171DAAF-FEC7-4693-8DD5-455CC2E4238E}" destId="{50CA2D66-A992-43FC-8AF5-35BB2A961C90}" srcOrd="3" destOrd="0" presId="urn:microsoft.com/office/officeart/2005/8/layout/gear1"/>
    <dgm:cxn modelId="{D69C2318-8359-499C-8C69-26717EED2417}" type="presParOf" srcId="{2171DAAF-FEC7-4693-8DD5-455CC2E4238E}" destId="{8EA93B96-D0CF-42EA-84B3-061A3E30846E}" srcOrd="4" destOrd="0" presId="urn:microsoft.com/office/officeart/2005/8/layout/gear1"/>
    <dgm:cxn modelId="{6C078DAD-37F5-465F-A9B8-3D6381724B3D}" type="presParOf" srcId="{2171DAAF-FEC7-4693-8DD5-455CC2E4238E}" destId="{94D9DDE1-F2D0-49E9-9C43-B825158DC847}" srcOrd="5" destOrd="0" presId="urn:microsoft.com/office/officeart/2005/8/layout/gear1"/>
    <dgm:cxn modelId="{0AB02A46-929D-44C8-AA26-E396BF4755F1}" type="presParOf" srcId="{2171DAAF-FEC7-4693-8DD5-455CC2E4238E}" destId="{70905BEC-8F77-4BA0-9913-516A47360FFB}" srcOrd="6" destOrd="0" presId="urn:microsoft.com/office/officeart/2005/8/layout/gear1"/>
    <dgm:cxn modelId="{601F3981-AE44-4A9E-875A-88924D55B96F}" type="presParOf" srcId="{2171DAAF-FEC7-4693-8DD5-455CC2E4238E}" destId="{DF0C07B7-DAC5-4A3F-A7AD-F0E739E7EB93}" srcOrd="7" destOrd="0" presId="urn:microsoft.com/office/officeart/2005/8/layout/gear1"/>
    <dgm:cxn modelId="{753BE887-5AA1-413C-AF99-0C3D44C26BEA}" type="presParOf" srcId="{2171DAAF-FEC7-4693-8DD5-455CC2E4238E}" destId="{EC6EF0E4-EBBB-4480-994D-7EFC1A90F6C1}" srcOrd="8" destOrd="0" presId="urn:microsoft.com/office/officeart/2005/8/layout/gear1"/>
    <dgm:cxn modelId="{97EC54BF-E9B2-4DD1-80F8-B428F89FB58D}" type="presParOf" srcId="{2171DAAF-FEC7-4693-8DD5-455CC2E4238E}" destId="{73D7F5F1-BF85-49F5-B74D-BA6DFDF00C3C}" srcOrd="9" destOrd="0" presId="urn:microsoft.com/office/officeart/2005/8/layout/gear1"/>
    <dgm:cxn modelId="{A763E4B3-6483-4181-AC14-F8CB76A18E94}" type="presParOf" srcId="{2171DAAF-FEC7-4693-8DD5-455CC2E4238E}" destId="{C88A3F33-04EB-4372-979A-259F6BC7B0CF}" srcOrd="10" destOrd="0" presId="urn:microsoft.com/office/officeart/2005/8/layout/gear1"/>
    <dgm:cxn modelId="{6234318A-43F3-4867-BAB1-7926481BF84E}" type="presParOf" srcId="{2171DAAF-FEC7-4693-8DD5-455CC2E4238E}" destId="{D42BE77A-10DC-4D86-820D-ED883F709168}" srcOrd="11" destOrd="0" presId="urn:microsoft.com/office/officeart/2005/8/layout/gear1"/>
    <dgm:cxn modelId="{8CE7BAAB-5AED-47C2-ADB0-FEB60147B499}" type="presParOf" srcId="{2171DAAF-FEC7-4693-8DD5-455CC2E4238E}" destId="{68767156-B71B-4334-AC36-A559FAD16B1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F4A29F-224B-439D-889C-BF912E5BD57D}" type="doc">
      <dgm:prSet loTypeId="urn:microsoft.com/office/officeart/2005/8/layout/arrow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6064C3C5-69F7-4DC8-A8D8-3379D67E9891}">
      <dgm:prSet phldrT="[نص]"/>
      <dgm:spPr/>
      <dgm:t>
        <a:bodyPr/>
        <a:lstStyle/>
        <a:p>
          <a:pPr rtl="1"/>
          <a:r>
            <a:rPr lang="ar-SA" dirty="0" smtClean="0"/>
            <a:t>تعليمية</a:t>
          </a:r>
          <a:endParaRPr lang="ar-SA" dirty="0"/>
        </a:p>
      </dgm:t>
    </dgm:pt>
    <dgm:pt modelId="{5280AA68-8F99-4EAF-AF43-AA264997E181}" type="parTrans" cxnId="{C582907D-215B-4BB0-BB6A-21AC3DE1CA89}">
      <dgm:prSet/>
      <dgm:spPr/>
      <dgm:t>
        <a:bodyPr/>
        <a:lstStyle/>
        <a:p>
          <a:pPr rtl="1"/>
          <a:endParaRPr lang="ar-SA"/>
        </a:p>
      </dgm:t>
    </dgm:pt>
    <dgm:pt modelId="{240B606C-521A-47B3-811E-09EC667DCB4B}" type="sibTrans" cxnId="{C582907D-215B-4BB0-BB6A-21AC3DE1CA89}">
      <dgm:prSet/>
      <dgm:spPr/>
      <dgm:t>
        <a:bodyPr/>
        <a:lstStyle/>
        <a:p>
          <a:pPr rtl="1"/>
          <a:endParaRPr lang="ar-SA"/>
        </a:p>
      </dgm:t>
    </dgm:pt>
    <dgm:pt modelId="{ADA259D3-2410-4D37-9525-70C0A98857D7}">
      <dgm:prSet phldrT="[نص]"/>
      <dgm:spPr/>
      <dgm:t>
        <a:bodyPr/>
        <a:lstStyle/>
        <a:p>
          <a:pPr rtl="1"/>
          <a:r>
            <a:rPr lang="ar-SA" dirty="0" smtClean="0"/>
            <a:t>إدارية</a:t>
          </a:r>
          <a:endParaRPr lang="ar-SA" dirty="0"/>
        </a:p>
      </dgm:t>
    </dgm:pt>
    <dgm:pt modelId="{F5DCAEE0-F6B5-4B8A-9A69-8A13E8E870B4}" type="parTrans" cxnId="{40DAC68E-94B6-48A9-AC26-5FF4BA87B4F9}">
      <dgm:prSet/>
      <dgm:spPr/>
      <dgm:t>
        <a:bodyPr/>
        <a:lstStyle/>
        <a:p>
          <a:pPr rtl="1"/>
          <a:endParaRPr lang="ar-SA"/>
        </a:p>
      </dgm:t>
    </dgm:pt>
    <dgm:pt modelId="{C9756EE7-D209-4B29-828F-067EF444E343}" type="sibTrans" cxnId="{40DAC68E-94B6-48A9-AC26-5FF4BA87B4F9}">
      <dgm:prSet/>
      <dgm:spPr/>
      <dgm:t>
        <a:bodyPr/>
        <a:lstStyle/>
        <a:p>
          <a:pPr rtl="1"/>
          <a:endParaRPr lang="ar-SA"/>
        </a:p>
      </dgm:t>
    </dgm:pt>
    <dgm:pt modelId="{040BFDBA-E5B6-4F59-803C-AEAA7A0CD4E5}" type="pres">
      <dgm:prSet presAssocID="{93F4A29F-224B-439D-889C-BF912E5BD57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795F80D3-67B6-4B65-AB42-93F2769717E0}" type="pres">
      <dgm:prSet presAssocID="{93F4A29F-224B-439D-889C-BF912E5BD57D}" presName="divider" presStyleLbl="fgShp" presStyleIdx="0" presStyleCnt="1"/>
      <dgm:spPr/>
    </dgm:pt>
    <dgm:pt modelId="{1D2A3A43-2CBB-4E74-9B5C-52488DC47D3B}" type="pres">
      <dgm:prSet presAssocID="{6064C3C5-69F7-4DC8-A8D8-3379D67E9891}" presName="downArrow" presStyleLbl="node1" presStyleIdx="0" presStyleCnt="2"/>
      <dgm:spPr/>
    </dgm:pt>
    <dgm:pt modelId="{5501A7E2-AB9A-4C60-9EF2-2DA675827050}" type="pres">
      <dgm:prSet presAssocID="{6064C3C5-69F7-4DC8-A8D8-3379D67E9891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43C152B-36DD-4F10-A77A-5BB1584A6343}" type="pres">
      <dgm:prSet presAssocID="{ADA259D3-2410-4D37-9525-70C0A98857D7}" presName="upArrow" presStyleLbl="node1" presStyleIdx="1" presStyleCnt="2"/>
      <dgm:spPr/>
    </dgm:pt>
    <dgm:pt modelId="{FF6CF7C3-D4E9-431A-8EF1-43E2CDBFA9E0}" type="pres">
      <dgm:prSet presAssocID="{ADA259D3-2410-4D37-9525-70C0A98857D7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BA7F4F47-FEC4-4FA9-8BE0-1F62AB6CDC65}" type="presOf" srcId="{ADA259D3-2410-4D37-9525-70C0A98857D7}" destId="{FF6CF7C3-D4E9-431A-8EF1-43E2CDBFA9E0}" srcOrd="0" destOrd="0" presId="urn:microsoft.com/office/officeart/2005/8/layout/arrow3"/>
    <dgm:cxn modelId="{C582907D-215B-4BB0-BB6A-21AC3DE1CA89}" srcId="{93F4A29F-224B-439D-889C-BF912E5BD57D}" destId="{6064C3C5-69F7-4DC8-A8D8-3379D67E9891}" srcOrd="0" destOrd="0" parTransId="{5280AA68-8F99-4EAF-AF43-AA264997E181}" sibTransId="{240B606C-521A-47B3-811E-09EC667DCB4B}"/>
    <dgm:cxn modelId="{50561B00-C592-4E1E-BD25-8931D188630C}" type="presOf" srcId="{6064C3C5-69F7-4DC8-A8D8-3379D67E9891}" destId="{5501A7E2-AB9A-4C60-9EF2-2DA675827050}" srcOrd="0" destOrd="0" presId="urn:microsoft.com/office/officeart/2005/8/layout/arrow3"/>
    <dgm:cxn modelId="{ACAD70FA-E7CD-4B73-8124-41F678F57AB9}" type="presOf" srcId="{93F4A29F-224B-439D-889C-BF912E5BD57D}" destId="{040BFDBA-E5B6-4F59-803C-AEAA7A0CD4E5}" srcOrd="0" destOrd="0" presId="urn:microsoft.com/office/officeart/2005/8/layout/arrow3"/>
    <dgm:cxn modelId="{40DAC68E-94B6-48A9-AC26-5FF4BA87B4F9}" srcId="{93F4A29F-224B-439D-889C-BF912E5BD57D}" destId="{ADA259D3-2410-4D37-9525-70C0A98857D7}" srcOrd="1" destOrd="0" parTransId="{F5DCAEE0-F6B5-4B8A-9A69-8A13E8E870B4}" sibTransId="{C9756EE7-D209-4B29-828F-067EF444E343}"/>
    <dgm:cxn modelId="{F6E05F73-A1D1-40F1-9B22-E47D026811E6}" type="presParOf" srcId="{040BFDBA-E5B6-4F59-803C-AEAA7A0CD4E5}" destId="{795F80D3-67B6-4B65-AB42-93F2769717E0}" srcOrd="0" destOrd="0" presId="urn:microsoft.com/office/officeart/2005/8/layout/arrow3"/>
    <dgm:cxn modelId="{81627D8F-825C-46E7-B3D3-FD5E59F92CFB}" type="presParOf" srcId="{040BFDBA-E5B6-4F59-803C-AEAA7A0CD4E5}" destId="{1D2A3A43-2CBB-4E74-9B5C-52488DC47D3B}" srcOrd="1" destOrd="0" presId="urn:microsoft.com/office/officeart/2005/8/layout/arrow3"/>
    <dgm:cxn modelId="{B4AAB282-9B4D-4CC0-90CB-71CE6D45B3F1}" type="presParOf" srcId="{040BFDBA-E5B6-4F59-803C-AEAA7A0CD4E5}" destId="{5501A7E2-AB9A-4C60-9EF2-2DA675827050}" srcOrd="2" destOrd="0" presId="urn:microsoft.com/office/officeart/2005/8/layout/arrow3"/>
    <dgm:cxn modelId="{DC83F4C6-1BD8-4207-B14C-160DF87A55B6}" type="presParOf" srcId="{040BFDBA-E5B6-4F59-803C-AEAA7A0CD4E5}" destId="{B43C152B-36DD-4F10-A77A-5BB1584A6343}" srcOrd="3" destOrd="0" presId="urn:microsoft.com/office/officeart/2005/8/layout/arrow3"/>
    <dgm:cxn modelId="{4C16176C-A8B5-430D-8E78-6A4D4427872F}" type="presParOf" srcId="{040BFDBA-E5B6-4F59-803C-AEAA7A0CD4E5}" destId="{FF6CF7C3-D4E9-431A-8EF1-43E2CDBFA9E0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58CB0F-F131-44D4-B2D4-5BB89C44FE1A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A9259531-4551-44E0-BAA0-68C295492A1F}">
      <dgm:prSet phldrT="[نص]"/>
      <dgm:spPr/>
      <dgm:t>
        <a:bodyPr/>
        <a:lstStyle/>
        <a:p>
          <a:pPr rtl="1"/>
          <a:r>
            <a:rPr lang="ar-SA" dirty="0" smtClean="0"/>
            <a:t>المعلمين ( عددهم ، مستواهم ، سلوكياتهم )</a:t>
          </a:r>
          <a:endParaRPr lang="ar-SA" dirty="0"/>
        </a:p>
      </dgm:t>
    </dgm:pt>
    <dgm:pt modelId="{14346ADD-E317-4FD0-A701-E4228E26F820}" type="parTrans" cxnId="{15E63033-FB80-4392-B199-803B622E9C84}">
      <dgm:prSet/>
      <dgm:spPr/>
      <dgm:t>
        <a:bodyPr/>
        <a:lstStyle/>
        <a:p>
          <a:pPr rtl="1"/>
          <a:endParaRPr lang="ar-SA"/>
        </a:p>
      </dgm:t>
    </dgm:pt>
    <dgm:pt modelId="{26CD5DC3-CF30-487B-A839-0C007FBCCCCA}" type="sibTrans" cxnId="{15E63033-FB80-4392-B199-803B622E9C84}">
      <dgm:prSet/>
      <dgm:spPr/>
      <dgm:t>
        <a:bodyPr/>
        <a:lstStyle/>
        <a:p>
          <a:pPr rtl="1"/>
          <a:endParaRPr lang="ar-SA"/>
        </a:p>
      </dgm:t>
    </dgm:pt>
    <dgm:pt modelId="{696AD1DC-2210-4963-975A-DD25D5A26749}">
      <dgm:prSet phldrT="[نص]"/>
      <dgm:spPr/>
      <dgm:t>
        <a:bodyPr/>
        <a:lstStyle/>
        <a:p>
          <a:pPr rtl="1"/>
          <a:r>
            <a:rPr lang="ar-SA" dirty="0" smtClean="0"/>
            <a:t>الطلاب  ( عددهم ، مستواهم ، الحالة النفسية والصحية )</a:t>
          </a:r>
          <a:endParaRPr lang="ar-SA" dirty="0"/>
        </a:p>
      </dgm:t>
    </dgm:pt>
    <dgm:pt modelId="{AFC9587A-C032-4837-8347-0AAE6A8809C4}" type="parTrans" cxnId="{A30781C7-E726-4ED6-844D-748B1B2D6FAB}">
      <dgm:prSet/>
      <dgm:spPr/>
      <dgm:t>
        <a:bodyPr/>
        <a:lstStyle/>
        <a:p>
          <a:pPr rtl="1"/>
          <a:endParaRPr lang="ar-SA"/>
        </a:p>
      </dgm:t>
    </dgm:pt>
    <dgm:pt modelId="{0450F28F-8017-464D-8554-FA22F3B784E7}" type="sibTrans" cxnId="{A30781C7-E726-4ED6-844D-748B1B2D6FAB}">
      <dgm:prSet/>
      <dgm:spPr/>
      <dgm:t>
        <a:bodyPr/>
        <a:lstStyle/>
        <a:p>
          <a:pPr rtl="1"/>
          <a:endParaRPr lang="ar-SA"/>
        </a:p>
      </dgm:t>
    </dgm:pt>
    <dgm:pt modelId="{F130DC43-9345-4CE6-800B-9BC04CE9645D}">
      <dgm:prSet phldrT="[نص]"/>
      <dgm:spPr/>
      <dgm:t>
        <a:bodyPr/>
        <a:lstStyle/>
        <a:p>
          <a:pPr rtl="1"/>
          <a:r>
            <a:rPr lang="ar-SA" dirty="0" smtClean="0"/>
            <a:t>التعاون ( المعلمين ، الطلاب ، أولياء الأمور )</a:t>
          </a:r>
          <a:endParaRPr lang="ar-SA" dirty="0"/>
        </a:p>
      </dgm:t>
    </dgm:pt>
    <dgm:pt modelId="{60DB8DB1-B6BB-4E39-96B8-BF2B4807CC09}" type="parTrans" cxnId="{B20B6E88-1B1A-44A2-9409-9EF2A31533BE}">
      <dgm:prSet/>
      <dgm:spPr/>
      <dgm:t>
        <a:bodyPr/>
        <a:lstStyle/>
        <a:p>
          <a:pPr rtl="1"/>
          <a:endParaRPr lang="ar-SA"/>
        </a:p>
      </dgm:t>
    </dgm:pt>
    <dgm:pt modelId="{850FF6B4-ABF5-4C24-B7E2-3827F0000A5E}" type="sibTrans" cxnId="{B20B6E88-1B1A-44A2-9409-9EF2A31533BE}">
      <dgm:prSet/>
      <dgm:spPr/>
      <dgm:t>
        <a:bodyPr/>
        <a:lstStyle/>
        <a:p>
          <a:pPr rtl="1"/>
          <a:endParaRPr lang="ar-SA"/>
        </a:p>
      </dgm:t>
    </dgm:pt>
    <dgm:pt modelId="{01BD63CA-808A-4272-A18F-70943F00F7E3}" type="pres">
      <dgm:prSet presAssocID="{0058CB0F-F131-44D4-B2D4-5BB89C44FE1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DD36FC9-25C7-40BC-B926-9ABDB36C18FC}" type="pres">
      <dgm:prSet presAssocID="{A9259531-4551-44E0-BAA0-68C295492A1F}" presName="parentLin" presStyleCnt="0"/>
      <dgm:spPr/>
    </dgm:pt>
    <dgm:pt modelId="{32BE73B0-CD41-498D-BA44-774D0C1A1B76}" type="pres">
      <dgm:prSet presAssocID="{A9259531-4551-44E0-BAA0-68C295492A1F}" presName="parentLeftMargin" presStyleLbl="node1" presStyleIdx="0" presStyleCnt="3"/>
      <dgm:spPr/>
      <dgm:t>
        <a:bodyPr/>
        <a:lstStyle/>
        <a:p>
          <a:pPr rtl="1"/>
          <a:endParaRPr lang="ar-SA"/>
        </a:p>
      </dgm:t>
    </dgm:pt>
    <dgm:pt modelId="{F7F1BB72-8C06-4344-88BD-C1DE9C338003}" type="pres">
      <dgm:prSet presAssocID="{A9259531-4551-44E0-BAA0-68C295492A1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D365359-189C-4E12-B4DF-C685B0990CDD}" type="pres">
      <dgm:prSet presAssocID="{A9259531-4551-44E0-BAA0-68C295492A1F}" presName="negativeSpace" presStyleCnt="0"/>
      <dgm:spPr/>
    </dgm:pt>
    <dgm:pt modelId="{560A4A1C-5DF5-4E65-8D4C-90248FFCF802}" type="pres">
      <dgm:prSet presAssocID="{A9259531-4551-44E0-BAA0-68C295492A1F}" presName="childText" presStyleLbl="conFgAcc1" presStyleIdx="0" presStyleCnt="3">
        <dgm:presLayoutVars>
          <dgm:bulletEnabled val="1"/>
        </dgm:presLayoutVars>
      </dgm:prSet>
      <dgm:spPr/>
    </dgm:pt>
    <dgm:pt modelId="{5FD17B09-7C45-489D-9C85-3DEE51E4CAF1}" type="pres">
      <dgm:prSet presAssocID="{26CD5DC3-CF30-487B-A839-0C007FBCCCCA}" presName="spaceBetweenRectangles" presStyleCnt="0"/>
      <dgm:spPr/>
    </dgm:pt>
    <dgm:pt modelId="{2E4720CA-11CC-4F59-A1FA-913E9B093AD9}" type="pres">
      <dgm:prSet presAssocID="{696AD1DC-2210-4963-975A-DD25D5A26749}" presName="parentLin" presStyleCnt="0"/>
      <dgm:spPr/>
    </dgm:pt>
    <dgm:pt modelId="{FE49B2F7-03C0-47A2-BD1C-B03057479EA5}" type="pres">
      <dgm:prSet presAssocID="{696AD1DC-2210-4963-975A-DD25D5A26749}" presName="parentLeftMargin" presStyleLbl="node1" presStyleIdx="0" presStyleCnt="3"/>
      <dgm:spPr/>
      <dgm:t>
        <a:bodyPr/>
        <a:lstStyle/>
        <a:p>
          <a:pPr rtl="1"/>
          <a:endParaRPr lang="ar-SA"/>
        </a:p>
      </dgm:t>
    </dgm:pt>
    <dgm:pt modelId="{4E44FE62-F3D2-4CDF-81A9-F5BA4F95CC0B}" type="pres">
      <dgm:prSet presAssocID="{696AD1DC-2210-4963-975A-DD25D5A2674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444A64B-1298-481A-AF38-4490EDC8B181}" type="pres">
      <dgm:prSet presAssocID="{696AD1DC-2210-4963-975A-DD25D5A26749}" presName="negativeSpace" presStyleCnt="0"/>
      <dgm:spPr/>
    </dgm:pt>
    <dgm:pt modelId="{477B996F-46FB-4C32-843C-57DE567A5FD2}" type="pres">
      <dgm:prSet presAssocID="{696AD1DC-2210-4963-975A-DD25D5A26749}" presName="childText" presStyleLbl="conFgAcc1" presStyleIdx="1" presStyleCnt="3">
        <dgm:presLayoutVars>
          <dgm:bulletEnabled val="1"/>
        </dgm:presLayoutVars>
      </dgm:prSet>
      <dgm:spPr/>
    </dgm:pt>
    <dgm:pt modelId="{C079557C-0D9C-4DFD-8B1D-A415FCD3B36D}" type="pres">
      <dgm:prSet presAssocID="{0450F28F-8017-464D-8554-FA22F3B784E7}" presName="spaceBetweenRectangles" presStyleCnt="0"/>
      <dgm:spPr/>
    </dgm:pt>
    <dgm:pt modelId="{D94E1153-F40B-4314-85FD-5A0EB53560E8}" type="pres">
      <dgm:prSet presAssocID="{F130DC43-9345-4CE6-800B-9BC04CE9645D}" presName="parentLin" presStyleCnt="0"/>
      <dgm:spPr/>
    </dgm:pt>
    <dgm:pt modelId="{3B210317-A779-41E7-B8D9-40CDB3356D1C}" type="pres">
      <dgm:prSet presAssocID="{F130DC43-9345-4CE6-800B-9BC04CE9645D}" presName="parentLeftMargin" presStyleLbl="node1" presStyleIdx="1" presStyleCnt="3"/>
      <dgm:spPr/>
      <dgm:t>
        <a:bodyPr/>
        <a:lstStyle/>
        <a:p>
          <a:pPr rtl="1"/>
          <a:endParaRPr lang="ar-SA"/>
        </a:p>
      </dgm:t>
    </dgm:pt>
    <dgm:pt modelId="{FD5FD739-B763-4670-9270-F252D909E726}" type="pres">
      <dgm:prSet presAssocID="{F130DC43-9345-4CE6-800B-9BC04CE9645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EE8A1EC-E9BE-4CAA-B48F-3B2B576D4D99}" type="pres">
      <dgm:prSet presAssocID="{F130DC43-9345-4CE6-800B-9BC04CE9645D}" presName="negativeSpace" presStyleCnt="0"/>
      <dgm:spPr/>
    </dgm:pt>
    <dgm:pt modelId="{7C24F8F9-9EEB-4657-8915-A3FE33858700}" type="pres">
      <dgm:prSet presAssocID="{F130DC43-9345-4CE6-800B-9BC04CE9645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DD3EAAD-1678-4A18-8069-35C0E6287D85}" type="presOf" srcId="{F130DC43-9345-4CE6-800B-9BC04CE9645D}" destId="{FD5FD739-B763-4670-9270-F252D909E726}" srcOrd="1" destOrd="0" presId="urn:microsoft.com/office/officeart/2005/8/layout/list1"/>
    <dgm:cxn modelId="{0C929886-CA92-4B62-A2F3-348E9001B166}" type="presOf" srcId="{A9259531-4551-44E0-BAA0-68C295492A1F}" destId="{F7F1BB72-8C06-4344-88BD-C1DE9C338003}" srcOrd="1" destOrd="0" presId="urn:microsoft.com/office/officeart/2005/8/layout/list1"/>
    <dgm:cxn modelId="{15E63033-FB80-4392-B199-803B622E9C84}" srcId="{0058CB0F-F131-44D4-B2D4-5BB89C44FE1A}" destId="{A9259531-4551-44E0-BAA0-68C295492A1F}" srcOrd="0" destOrd="0" parTransId="{14346ADD-E317-4FD0-A701-E4228E26F820}" sibTransId="{26CD5DC3-CF30-487B-A839-0C007FBCCCCA}"/>
    <dgm:cxn modelId="{64F5B0C0-EEC3-4143-9027-7C938F196920}" type="presOf" srcId="{696AD1DC-2210-4963-975A-DD25D5A26749}" destId="{FE49B2F7-03C0-47A2-BD1C-B03057479EA5}" srcOrd="0" destOrd="0" presId="urn:microsoft.com/office/officeart/2005/8/layout/list1"/>
    <dgm:cxn modelId="{01CDBC72-8D1E-4978-B298-3150EE6E0FAE}" type="presOf" srcId="{F130DC43-9345-4CE6-800B-9BC04CE9645D}" destId="{3B210317-A779-41E7-B8D9-40CDB3356D1C}" srcOrd="0" destOrd="0" presId="urn:microsoft.com/office/officeart/2005/8/layout/list1"/>
    <dgm:cxn modelId="{66EF092B-D0C5-4D92-AEB5-4AAE18B430EB}" type="presOf" srcId="{0058CB0F-F131-44D4-B2D4-5BB89C44FE1A}" destId="{01BD63CA-808A-4272-A18F-70943F00F7E3}" srcOrd="0" destOrd="0" presId="urn:microsoft.com/office/officeart/2005/8/layout/list1"/>
    <dgm:cxn modelId="{22CF4C95-EE39-45A4-A02B-93437909257F}" type="presOf" srcId="{696AD1DC-2210-4963-975A-DD25D5A26749}" destId="{4E44FE62-F3D2-4CDF-81A9-F5BA4F95CC0B}" srcOrd="1" destOrd="0" presId="urn:microsoft.com/office/officeart/2005/8/layout/list1"/>
    <dgm:cxn modelId="{A4EAAB45-B68D-4853-B470-F56930BB5229}" type="presOf" srcId="{A9259531-4551-44E0-BAA0-68C295492A1F}" destId="{32BE73B0-CD41-498D-BA44-774D0C1A1B76}" srcOrd="0" destOrd="0" presId="urn:microsoft.com/office/officeart/2005/8/layout/list1"/>
    <dgm:cxn modelId="{A30781C7-E726-4ED6-844D-748B1B2D6FAB}" srcId="{0058CB0F-F131-44D4-B2D4-5BB89C44FE1A}" destId="{696AD1DC-2210-4963-975A-DD25D5A26749}" srcOrd="1" destOrd="0" parTransId="{AFC9587A-C032-4837-8347-0AAE6A8809C4}" sibTransId="{0450F28F-8017-464D-8554-FA22F3B784E7}"/>
    <dgm:cxn modelId="{B20B6E88-1B1A-44A2-9409-9EF2A31533BE}" srcId="{0058CB0F-F131-44D4-B2D4-5BB89C44FE1A}" destId="{F130DC43-9345-4CE6-800B-9BC04CE9645D}" srcOrd="2" destOrd="0" parTransId="{60DB8DB1-B6BB-4E39-96B8-BF2B4807CC09}" sibTransId="{850FF6B4-ABF5-4C24-B7E2-3827F0000A5E}"/>
    <dgm:cxn modelId="{F0CBFA06-41E5-4060-8D8F-CED0627358EB}" type="presParOf" srcId="{01BD63CA-808A-4272-A18F-70943F00F7E3}" destId="{0DD36FC9-25C7-40BC-B926-9ABDB36C18FC}" srcOrd="0" destOrd="0" presId="urn:microsoft.com/office/officeart/2005/8/layout/list1"/>
    <dgm:cxn modelId="{B332908D-13A4-425C-A777-4CF2D3D7073B}" type="presParOf" srcId="{0DD36FC9-25C7-40BC-B926-9ABDB36C18FC}" destId="{32BE73B0-CD41-498D-BA44-774D0C1A1B76}" srcOrd="0" destOrd="0" presId="urn:microsoft.com/office/officeart/2005/8/layout/list1"/>
    <dgm:cxn modelId="{C1B8EFC4-9616-4DC6-8DEB-8B647D900B02}" type="presParOf" srcId="{0DD36FC9-25C7-40BC-B926-9ABDB36C18FC}" destId="{F7F1BB72-8C06-4344-88BD-C1DE9C338003}" srcOrd="1" destOrd="0" presId="urn:microsoft.com/office/officeart/2005/8/layout/list1"/>
    <dgm:cxn modelId="{DDCB6A1C-654B-4294-B27C-378517155012}" type="presParOf" srcId="{01BD63CA-808A-4272-A18F-70943F00F7E3}" destId="{FD365359-189C-4E12-B4DF-C685B0990CDD}" srcOrd="1" destOrd="0" presId="urn:microsoft.com/office/officeart/2005/8/layout/list1"/>
    <dgm:cxn modelId="{A95FCB53-F23C-495E-A5F1-1D46C5A31B6C}" type="presParOf" srcId="{01BD63CA-808A-4272-A18F-70943F00F7E3}" destId="{560A4A1C-5DF5-4E65-8D4C-90248FFCF802}" srcOrd="2" destOrd="0" presId="urn:microsoft.com/office/officeart/2005/8/layout/list1"/>
    <dgm:cxn modelId="{8A2CD816-2A75-4280-A278-C730339CB15E}" type="presParOf" srcId="{01BD63CA-808A-4272-A18F-70943F00F7E3}" destId="{5FD17B09-7C45-489D-9C85-3DEE51E4CAF1}" srcOrd="3" destOrd="0" presId="urn:microsoft.com/office/officeart/2005/8/layout/list1"/>
    <dgm:cxn modelId="{60CF8D7A-E0A5-4E80-8656-DB262AC9542A}" type="presParOf" srcId="{01BD63CA-808A-4272-A18F-70943F00F7E3}" destId="{2E4720CA-11CC-4F59-A1FA-913E9B093AD9}" srcOrd="4" destOrd="0" presId="urn:microsoft.com/office/officeart/2005/8/layout/list1"/>
    <dgm:cxn modelId="{728A1445-1070-4822-9CFE-D6FADD6C8CF5}" type="presParOf" srcId="{2E4720CA-11CC-4F59-A1FA-913E9B093AD9}" destId="{FE49B2F7-03C0-47A2-BD1C-B03057479EA5}" srcOrd="0" destOrd="0" presId="urn:microsoft.com/office/officeart/2005/8/layout/list1"/>
    <dgm:cxn modelId="{053EE47F-C1C6-482B-BA09-F3274FF80ACC}" type="presParOf" srcId="{2E4720CA-11CC-4F59-A1FA-913E9B093AD9}" destId="{4E44FE62-F3D2-4CDF-81A9-F5BA4F95CC0B}" srcOrd="1" destOrd="0" presId="urn:microsoft.com/office/officeart/2005/8/layout/list1"/>
    <dgm:cxn modelId="{94D7FAE3-9D2C-4E0D-9BE3-CC48BF87A351}" type="presParOf" srcId="{01BD63CA-808A-4272-A18F-70943F00F7E3}" destId="{2444A64B-1298-481A-AF38-4490EDC8B181}" srcOrd="5" destOrd="0" presId="urn:microsoft.com/office/officeart/2005/8/layout/list1"/>
    <dgm:cxn modelId="{232F0879-3F55-4137-A5AC-BA0513AC911E}" type="presParOf" srcId="{01BD63CA-808A-4272-A18F-70943F00F7E3}" destId="{477B996F-46FB-4C32-843C-57DE567A5FD2}" srcOrd="6" destOrd="0" presId="urn:microsoft.com/office/officeart/2005/8/layout/list1"/>
    <dgm:cxn modelId="{6404F41B-0AF7-4EC5-87A4-E3189A7CDE96}" type="presParOf" srcId="{01BD63CA-808A-4272-A18F-70943F00F7E3}" destId="{C079557C-0D9C-4DFD-8B1D-A415FCD3B36D}" srcOrd="7" destOrd="0" presId="urn:microsoft.com/office/officeart/2005/8/layout/list1"/>
    <dgm:cxn modelId="{491FC811-3F2B-4B90-8D05-D35F1214B5DA}" type="presParOf" srcId="{01BD63CA-808A-4272-A18F-70943F00F7E3}" destId="{D94E1153-F40B-4314-85FD-5A0EB53560E8}" srcOrd="8" destOrd="0" presId="urn:microsoft.com/office/officeart/2005/8/layout/list1"/>
    <dgm:cxn modelId="{5A70217A-6ED6-4929-A37A-49ADAC78D429}" type="presParOf" srcId="{D94E1153-F40B-4314-85FD-5A0EB53560E8}" destId="{3B210317-A779-41E7-B8D9-40CDB3356D1C}" srcOrd="0" destOrd="0" presId="urn:microsoft.com/office/officeart/2005/8/layout/list1"/>
    <dgm:cxn modelId="{85C43337-ADCF-4AB4-8AAA-0285FDA3CFC1}" type="presParOf" srcId="{D94E1153-F40B-4314-85FD-5A0EB53560E8}" destId="{FD5FD739-B763-4670-9270-F252D909E726}" srcOrd="1" destOrd="0" presId="urn:microsoft.com/office/officeart/2005/8/layout/list1"/>
    <dgm:cxn modelId="{2C101D91-BEB0-4942-B161-06B2D6EF7637}" type="presParOf" srcId="{01BD63CA-808A-4272-A18F-70943F00F7E3}" destId="{6EE8A1EC-E9BE-4CAA-B48F-3B2B576D4D99}" srcOrd="9" destOrd="0" presId="urn:microsoft.com/office/officeart/2005/8/layout/list1"/>
    <dgm:cxn modelId="{37D2EF3F-1317-4EE1-9A02-1B122F5E61E6}" type="presParOf" srcId="{01BD63CA-808A-4272-A18F-70943F00F7E3}" destId="{7C24F8F9-9EEB-4657-8915-A3FE3385870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58CB0F-F131-44D4-B2D4-5BB89C44FE1A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A9259531-4551-44E0-BAA0-68C295492A1F}">
      <dgm:prSet phldrT="[نص]"/>
      <dgm:spPr/>
      <dgm:t>
        <a:bodyPr/>
        <a:lstStyle/>
        <a:p>
          <a:pPr rtl="1"/>
          <a:r>
            <a:rPr lang="ar-SA" dirty="0" smtClean="0"/>
            <a:t>مادية</a:t>
          </a:r>
          <a:endParaRPr lang="ar-SA" dirty="0"/>
        </a:p>
      </dgm:t>
    </dgm:pt>
    <dgm:pt modelId="{14346ADD-E317-4FD0-A701-E4228E26F820}" type="parTrans" cxnId="{15E63033-FB80-4392-B199-803B622E9C84}">
      <dgm:prSet/>
      <dgm:spPr/>
      <dgm:t>
        <a:bodyPr/>
        <a:lstStyle/>
        <a:p>
          <a:pPr rtl="1"/>
          <a:endParaRPr lang="ar-SA"/>
        </a:p>
      </dgm:t>
    </dgm:pt>
    <dgm:pt modelId="{26CD5DC3-CF30-487B-A839-0C007FBCCCCA}" type="sibTrans" cxnId="{15E63033-FB80-4392-B199-803B622E9C84}">
      <dgm:prSet/>
      <dgm:spPr/>
      <dgm:t>
        <a:bodyPr/>
        <a:lstStyle/>
        <a:p>
          <a:pPr rtl="1"/>
          <a:endParaRPr lang="ar-SA"/>
        </a:p>
      </dgm:t>
    </dgm:pt>
    <dgm:pt modelId="{696AD1DC-2210-4963-975A-DD25D5A26749}">
      <dgm:prSet phldrT="[نص]"/>
      <dgm:spPr/>
      <dgm:t>
        <a:bodyPr/>
        <a:lstStyle/>
        <a:p>
          <a:pPr rtl="1"/>
          <a:r>
            <a:rPr lang="ar-SA" dirty="0" smtClean="0"/>
            <a:t>الكادر الإداري ( مستواه ، التعاون )</a:t>
          </a:r>
          <a:endParaRPr lang="ar-SA" dirty="0"/>
        </a:p>
      </dgm:t>
    </dgm:pt>
    <dgm:pt modelId="{AFC9587A-C032-4837-8347-0AAE6A8809C4}" type="parTrans" cxnId="{A30781C7-E726-4ED6-844D-748B1B2D6FAB}">
      <dgm:prSet/>
      <dgm:spPr/>
      <dgm:t>
        <a:bodyPr/>
        <a:lstStyle/>
        <a:p>
          <a:pPr rtl="1"/>
          <a:endParaRPr lang="ar-SA"/>
        </a:p>
      </dgm:t>
    </dgm:pt>
    <dgm:pt modelId="{0450F28F-8017-464D-8554-FA22F3B784E7}" type="sibTrans" cxnId="{A30781C7-E726-4ED6-844D-748B1B2D6FAB}">
      <dgm:prSet/>
      <dgm:spPr/>
      <dgm:t>
        <a:bodyPr/>
        <a:lstStyle/>
        <a:p>
          <a:pPr rtl="1"/>
          <a:endParaRPr lang="ar-SA"/>
        </a:p>
      </dgm:t>
    </dgm:pt>
    <dgm:pt modelId="{F130DC43-9345-4CE6-800B-9BC04CE9645D}">
      <dgm:prSet phldrT="[نص]"/>
      <dgm:spPr/>
      <dgm:t>
        <a:bodyPr/>
        <a:lstStyle/>
        <a:p>
          <a:pPr rtl="1"/>
          <a:r>
            <a:rPr lang="ar-SA" dirty="0" smtClean="0"/>
            <a:t>إدارة التعليم ، الإشراف التربوي </a:t>
          </a:r>
          <a:endParaRPr lang="ar-SA" dirty="0"/>
        </a:p>
      </dgm:t>
    </dgm:pt>
    <dgm:pt modelId="{60DB8DB1-B6BB-4E39-96B8-BF2B4807CC09}" type="parTrans" cxnId="{B20B6E88-1B1A-44A2-9409-9EF2A31533BE}">
      <dgm:prSet/>
      <dgm:spPr/>
      <dgm:t>
        <a:bodyPr/>
        <a:lstStyle/>
        <a:p>
          <a:pPr rtl="1"/>
          <a:endParaRPr lang="ar-SA"/>
        </a:p>
      </dgm:t>
    </dgm:pt>
    <dgm:pt modelId="{850FF6B4-ABF5-4C24-B7E2-3827F0000A5E}" type="sibTrans" cxnId="{B20B6E88-1B1A-44A2-9409-9EF2A31533BE}">
      <dgm:prSet/>
      <dgm:spPr/>
      <dgm:t>
        <a:bodyPr/>
        <a:lstStyle/>
        <a:p>
          <a:pPr rtl="1"/>
          <a:endParaRPr lang="ar-SA"/>
        </a:p>
      </dgm:t>
    </dgm:pt>
    <dgm:pt modelId="{01BD63CA-808A-4272-A18F-70943F00F7E3}" type="pres">
      <dgm:prSet presAssocID="{0058CB0F-F131-44D4-B2D4-5BB89C44FE1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DD36FC9-25C7-40BC-B926-9ABDB36C18FC}" type="pres">
      <dgm:prSet presAssocID="{A9259531-4551-44E0-BAA0-68C295492A1F}" presName="parentLin" presStyleCnt="0"/>
      <dgm:spPr/>
    </dgm:pt>
    <dgm:pt modelId="{32BE73B0-CD41-498D-BA44-774D0C1A1B76}" type="pres">
      <dgm:prSet presAssocID="{A9259531-4551-44E0-BAA0-68C295492A1F}" presName="parentLeftMargin" presStyleLbl="node1" presStyleIdx="0" presStyleCnt="3"/>
      <dgm:spPr/>
      <dgm:t>
        <a:bodyPr/>
        <a:lstStyle/>
        <a:p>
          <a:pPr rtl="1"/>
          <a:endParaRPr lang="ar-SA"/>
        </a:p>
      </dgm:t>
    </dgm:pt>
    <dgm:pt modelId="{F7F1BB72-8C06-4344-88BD-C1DE9C338003}" type="pres">
      <dgm:prSet presAssocID="{A9259531-4551-44E0-BAA0-68C295492A1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D365359-189C-4E12-B4DF-C685B0990CDD}" type="pres">
      <dgm:prSet presAssocID="{A9259531-4551-44E0-BAA0-68C295492A1F}" presName="negativeSpace" presStyleCnt="0"/>
      <dgm:spPr/>
    </dgm:pt>
    <dgm:pt modelId="{560A4A1C-5DF5-4E65-8D4C-90248FFCF802}" type="pres">
      <dgm:prSet presAssocID="{A9259531-4551-44E0-BAA0-68C295492A1F}" presName="childText" presStyleLbl="conFgAcc1" presStyleIdx="0" presStyleCnt="3">
        <dgm:presLayoutVars>
          <dgm:bulletEnabled val="1"/>
        </dgm:presLayoutVars>
      </dgm:prSet>
      <dgm:spPr/>
    </dgm:pt>
    <dgm:pt modelId="{5FD17B09-7C45-489D-9C85-3DEE51E4CAF1}" type="pres">
      <dgm:prSet presAssocID="{26CD5DC3-CF30-487B-A839-0C007FBCCCCA}" presName="spaceBetweenRectangles" presStyleCnt="0"/>
      <dgm:spPr/>
    </dgm:pt>
    <dgm:pt modelId="{2E4720CA-11CC-4F59-A1FA-913E9B093AD9}" type="pres">
      <dgm:prSet presAssocID="{696AD1DC-2210-4963-975A-DD25D5A26749}" presName="parentLin" presStyleCnt="0"/>
      <dgm:spPr/>
    </dgm:pt>
    <dgm:pt modelId="{FE49B2F7-03C0-47A2-BD1C-B03057479EA5}" type="pres">
      <dgm:prSet presAssocID="{696AD1DC-2210-4963-975A-DD25D5A26749}" presName="parentLeftMargin" presStyleLbl="node1" presStyleIdx="0" presStyleCnt="3"/>
      <dgm:spPr/>
      <dgm:t>
        <a:bodyPr/>
        <a:lstStyle/>
        <a:p>
          <a:pPr rtl="1"/>
          <a:endParaRPr lang="ar-SA"/>
        </a:p>
      </dgm:t>
    </dgm:pt>
    <dgm:pt modelId="{4E44FE62-F3D2-4CDF-81A9-F5BA4F95CC0B}" type="pres">
      <dgm:prSet presAssocID="{696AD1DC-2210-4963-975A-DD25D5A2674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444A64B-1298-481A-AF38-4490EDC8B181}" type="pres">
      <dgm:prSet presAssocID="{696AD1DC-2210-4963-975A-DD25D5A26749}" presName="negativeSpace" presStyleCnt="0"/>
      <dgm:spPr/>
    </dgm:pt>
    <dgm:pt modelId="{477B996F-46FB-4C32-843C-57DE567A5FD2}" type="pres">
      <dgm:prSet presAssocID="{696AD1DC-2210-4963-975A-DD25D5A26749}" presName="childText" presStyleLbl="conFgAcc1" presStyleIdx="1" presStyleCnt="3">
        <dgm:presLayoutVars>
          <dgm:bulletEnabled val="1"/>
        </dgm:presLayoutVars>
      </dgm:prSet>
      <dgm:spPr/>
    </dgm:pt>
    <dgm:pt modelId="{C079557C-0D9C-4DFD-8B1D-A415FCD3B36D}" type="pres">
      <dgm:prSet presAssocID="{0450F28F-8017-464D-8554-FA22F3B784E7}" presName="spaceBetweenRectangles" presStyleCnt="0"/>
      <dgm:spPr/>
    </dgm:pt>
    <dgm:pt modelId="{D94E1153-F40B-4314-85FD-5A0EB53560E8}" type="pres">
      <dgm:prSet presAssocID="{F130DC43-9345-4CE6-800B-9BC04CE9645D}" presName="parentLin" presStyleCnt="0"/>
      <dgm:spPr/>
    </dgm:pt>
    <dgm:pt modelId="{3B210317-A779-41E7-B8D9-40CDB3356D1C}" type="pres">
      <dgm:prSet presAssocID="{F130DC43-9345-4CE6-800B-9BC04CE9645D}" presName="parentLeftMargin" presStyleLbl="node1" presStyleIdx="1" presStyleCnt="3"/>
      <dgm:spPr/>
      <dgm:t>
        <a:bodyPr/>
        <a:lstStyle/>
        <a:p>
          <a:pPr rtl="1"/>
          <a:endParaRPr lang="ar-SA"/>
        </a:p>
      </dgm:t>
    </dgm:pt>
    <dgm:pt modelId="{FD5FD739-B763-4670-9270-F252D909E726}" type="pres">
      <dgm:prSet presAssocID="{F130DC43-9345-4CE6-800B-9BC04CE9645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EE8A1EC-E9BE-4CAA-B48F-3B2B576D4D99}" type="pres">
      <dgm:prSet presAssocID="{F130DC43-9345-4CE6-800B-9BC04CE9645D}" presName="negativeSpace" presStyleCnt="0"/>
      <dgm:spPr/>
    </dgm:pt>
    <dgm:pt modelId="{7C24F8F9-9EEB-4657-8915-A3FE33858700}" type="pres">
      <dgm:prSet presAssocID="{F130DC43-9345-4CE6-800B-9BC04CE9645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2491D79-158D-4352-B365-FB5F5980983D}" type="presOf" srcId="{696AD1DC-2210-4963-975A-DD25D5A26749}" destId="{FE49B2F7-03C0-47A2-BD1C-B03057479EA5}" srcOrd="0" destOrd="0" presId="urn:microsoft.com/office/officeart/2005/8/layout/list1"/>
    <dgm:cxn modelId="{F8901AB0-92CD-4A57-B4D6-D9BFEDECF4F2}" type="presOf" srcId="{A9259531-4551-44E0-BAA0-68C295492A1F}" destId="{F7F1BB72-8C06-4344-88BD-C1DE9C338003}" srcOrd="1" destOrd="0" presId="urn:microsoft.com/office/officeart/2005/8/layout/list1"/>
    <dgm:cxn modelId="{15E63033-FB80-4392-B199-803B622E9C84}" srcId="{0058CB0F-F131-44D4-B2D4-5BB89C44FE1A}" destId="{A9259531-4551-44E0-BAA0-68C295492A1F}" srcOrd="0" destOrd="0" parTransId="{14346ADD-E317-4FD0-A701-E4228E26F820}" sibTransId="{26CD5DC3-CF30-487B-A839-0C007FBCCCCA}"/>
    <dgm:cxn modelId="{E834D8AC-3811-41CA-8A43-8E2B2D886D33}" type="presOf" srcId="{F130DC43-9345-4CE6-800B-9BC04CE9645D}" destId="{3B210317-A779-41E7-B8D9-40CDB3356D1C}" srcOrd="0" destOrd="0" presId="urn:microsoft.com/office/officeart/2005/8/layout/list1"/>
    <dgm:cxn modelId="{316BFC97-2B52-4531-B455-351EE3FD4641}" type="presOf" srcId="{696AD1DC-2210-4963-975A-DD25D5A26749}" destId="{4E44FE62-F3D2-4CDF-81A9-F5BA4F95CC0B}" srcOrd="1" destOrd="0" presId="urn:microsoft.com/office/officeart/2005/8/layout/list1"/>
    <dgm:cxn modelId="{CA6F51A2-DD0C-49FD-A95C-D8DDCC5F310A}" type="presOf" srcId="{A9259531-4551-44E0-BAA0-68C295492A1F}" destId="{32BE73B0-CD41-498D-BA44-774D0C1A1B76}" srcOrd="0" destOrd="0" presId="urn:microsoft.com/office/officeart/2005/8/layout/list1"/>
    <dgm:cxn modelId="{C3B2FDE3-0E2F-4454-BF85-50579841B26C}" type="presOf" srcId="{0058CB0F-F131-44D4-B2D4-5BB89C44FE1A}" destId="{01BD63CA-808A-4272-A18F-70943F00F7E3}" srcOrd="0" destOrd="0" presId="urn:microsoft.com/office/officeart/2005/8/layout/list1"/>
    <dgm:cxn modelId="{2E45AC2E-E784-4627-B0EC-2425BFA934E0}" type="presOf" srcId="{F130DC43-9345-4CE6-800B-9BC04CE9645D}" destId="{FD5FD739-B763-4670-9270-F252D909E726}" srcOrd="1" destOrd="0" presId="urn:microsoft.com/office/officeart/2005/8/layout/list1"/>
    <dgm:cxn modelId="{A30781C7-E726-4ED6-844D-748B1B2D6FAB}" srcId="{0058CB0F-F131-44D4-B2D4-5BB89C44FE1A}" destId="{696AD1DC-2210-4963-975A-DD25D5A26749}" srcOrd="1" destOrd="0" parTransId="{AFC9587A-C032-4837-8347-0AAE6A8809C4}" sibTransId="{0450F28F-8017-464D-8554-FA22F3B784E7}"/>
    <dgm:cxn modelId="{B20B6E88-1B1A-44A2-9409-9EF2A31533BE}" srcId="{0058CB0F-F131-44D4-B2D4-5BB89C44FE1A}" destId="{F130DC43-9345-4CE6-800B-9BC04CE9645D}" srcOrd="2" destOrd="0" parTransId="{60DB8DB1-B6BB-4E39-96B8-BF2B4807CC09}" sibTransId="{850FF6B4-ABF5-4C24-B7E2-3827F0000A5E}"/>
    <dgm:cxn modelId="{600BFA45-A027-402D-BFF0-D9B81782AD64}" type="presParOf" srcId="{01BD63CA-808A-4272-A18F-70943F00F7E3}" destId="{0DD36FC9-25C7-40BC-B926-9ABDB36C18FC}" srcOrd="0" destOrd="0" presId="urn:microsoft.com/office/officeart/2005/8/layout/list1"/>
    <dgm:cxn modelId="{75370A92-3115-4830-A99D-F28756E92479}" type="presParOf" srcId="{0DD36FC9-25C7-40BC-B926-9ABDB36C18FC}" destId="{32BE73B0-CD41-498D-BA44-774D0C1A1B76}" srcOrd="0" destOrd="0" presId="urn:microsoft.com/office/officeart/2005/8/layout/list1"/>
    <dgm:cxn modelId="{EFF1C79B-9AF5-4FDF-8D6C-C5D6DBF32826}" type="presParOf" srcId="{0DD36FC9-25C7-40BC-B926-9ABDB36C18FC}" destId="{F7F1BB72-8C06-4344-88BD-C1DE9C338003}" srcOrd="1" destOrd="0" presId="urn:microsoft.com/office/officeart/2005/8/layout/list1"/>
    <dgm:cxn modelId="{E266FB8D-ADE4-4F3C-9C18-D495F21F0E7C}" type="presParOf" srcId="{01BD63CA-808A-4272-A18F-70943F00F7E3}" destId="{FD365359-189C-4E12-B4DF-C685B0990CDD}" srcOrd="1" destOrd="0" presId="urn:microsoft.com/office/officeart/2005/8/layout/list1"/>
    <dgm:cxn modelId="{877EB1FA-0CA4-4A6B-8F01-C1E841F135EC}" type="presParOf" srcId="{01BD63CA-808A-4272-A18F-70943F00F7E3}" destId="{560A4A1C-5DF5-4E65-8D4C-90248FFCF802}" srcOrd="2" destOrd="0" presId="urn:microsoft.com/office/officeart/2005/8/layout/list1"/>
    <dgm:cxn modelId="{082031FE-A140-47B0-A5A7-80B91BE9C50F}" type="presParOf" srcId="{01BD63CA-808A-4272-A18F-70943F00F7E3}" destId="{5FD17B09-7C45-489D-9C85-3DEE51E4CAF1}" srcOrd="3" destOrd="0" presId="urn:microsoft.com/office/officeart/2005/8/layout/list1"/>
    <dgm:cxn modelId="{5433C88F-8E0A-4AAA-8D4B-C52FC780C6BF}" type="presParOf" srcId="{01BD63CA-808A-4272-A18F-70943F00F7E3}" destId="{2E4720CA-11CC-4F59-A1FA-913E9B093AD9}" srcOrd="4" destOrd="0" presId="urn:microsoft.com/office/officeart/2005/8/layout/list1"/>
    <dgm:cxn modelId="{8AE09137-5312-4FA6-ADA5-F39B232E29CC}" type="presParOf" srcId="{2E4720CA-11CC-4F59-A1FA-913E9B093AD9}" destId="{FE49B2F7-03C0-47A2-BD1C-B03057479EA5}" srcOrd="0" destOrd="0" presId="urn:microsoft.com/office/officeart/2005/8/layout/list1"/>
    <dgm:cxn modelId="{401776CA-F36C-45CF-8F98-F77B27990519}" type="presParOf" srcId="{2E4720CA-11CC-4F59-A1FA-913E9B093AD9}" destId="{4E44FE62-F3D2-4CDF-81A9-F5BA4F95CC0B}" srcOrd="1" destOrd="0" presId="urn:microsoft.com/office/officeart/2005/8/layout/list1"/>
    <dgm:cxn modelId="{00EA04A5-E41E-4F85-B2EA-456419D80FA2}" type="presParOf" srcId="{01BD63CA-808A-4272-A18F-70943F00F7E3}" destId="{2444A64B-1298-481A-AF38-4490EDC8B181}" srcOrd="5" destOrd="0" presId="urn:microsoft.com/office/officeart/2005/8/layout/list1"/>
    <dgm:cxn modelId="{9732A24E-87A6-44D4-AE59-68DE868DDB2D}" type="presParOf" srcId="{01BD63CA-808A-4272-A18F-70943F00F7E3}" destId="{477B996F-46FB-4C32-843C-57DE567A5FD2}" srcOrd="6" destOrd="0" presId="urn:microsoft.com/office/officeart/2005/8/layout/list1"/>
    <dgm:cxn modelId="{2AC194F8-2C3A-4CF9-9F9B-79A90E2D99A3}" type="presParOf" srcId="{01BD63CA-808A-4272-A18F-70943F00F7E3}" destId="{C079557C-0D9C-4DFD-8B1D-A415FCD3B36D}" srcOrd="7" destOrd="0" presId="urn:microsoft.com/office/officeart/2005/8/layout/list1"/>
    <dgm:cxn modelId="{651D204E-D730-4036-934F-C5867E2ADAD5}" type="presParOf" srcId="{01BD63CA-808A-4272-A18F-70943F00F7E3}" destId="{D94E1153-F40B-4314-85FD-5A0EB53560E8}" srcOrd="8" destOrd="0" presId="urn:microsoft.com/office/officeart/2005/8/layout/list1"/>
    <dgm:cxn modelId="{94381D74-51CC-492F-BCA9-B9380AF26EC6}" type="presParOf" srcId="{D94E1153-F40B-4314-85FD-5A0EB53560E8}" destId="{3B210317-A779-41E7-B8D9-40CDB3356D1C}" srcOrd="0" destOrd="0" presId="urn:microsoft.com/office/officeart/2005/8/layout/list1"/>
    <dgm:cxn modelId="{3DFCEDE0-90B7-48A1-B474-DD6481F73B84}" type="presParOf" srcId="{D94E1153-F40B-4314-85FD-5A0EB53560E8}" destId="{FD5FD739-B763-4670-9270-F252D909E726}" srcOrd="1" destOrd="0" presId="urn:microsoft.com/office/officeart/2005/8/layout/list1"/>
    <dgm:cxn modelId="{D7398BAA-3F4B-435D-B2D0-BC874D974FD1}" type="presParOf" srcId="{01BD63CA-808A-4272-A18F-70943F00F7E3}" destId="{6EE8A1EC-E9BE-4CAA-B48F-3B2B576D4D99}" srcOrd="9" destOrd="0" presId="urn:microsoft.com/office/officeart/2005/8/layout/list1"/>
    <dgm:cxn modelId="{A7032BFC-EFFB-4D3F-A5ED-4BCF3C8E0A0C}" type="presParOf" srcId="{01BD63CA-808A-4272-A18F-70943F00F7E3}" destId="{7C24F8F9-9EEB-4657-8915-A3FE3385870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39A88C-8FF2-4C80-810A-338850978226}" type="doc">
      <dgm:prSet loTypeId="urn:microsoft.com/office/officeart/2008/layout/PictureStrip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pPr rtl="1"/>
          <a:endParaRPr lang="ar-SA"/>
        </a:p>
      </dgm:t>
    </dgm:pt>
    <dgm:pt modelId="{93E0D1B1-2DE2-4A1D-ACBE-1082489F3DFA}">
      <dgm:prSet phldrT="[نص]"/>
      <dgm:spPr/>
      <dgm:t>
        <a:bodyPr/>
        <a:lstStyle/>
        <a:p>
          <a:pPr rtl="1"/>
          <a:r>
            <a:rPr lang="ar-SA" dirty="0" smtClean="0"/>
            <a:t>الشمولية</a:t>
          </a:r>
          <a:endParaRPr lang="ar-SA" dirty="0"/>
        </a:p>
      </dgm:t>
    </dgm:pt>
    <dgm:pt modelId="{D43988A6-9524-4FA7-B4EF-F9A359F079FD}" type="parTrans" cxnId="{8C7D732A-3067-479A-A23C-CD286A5B56E5}">
      <dgm:prSet/>
      <dgm:spPr/>
      <dgm:t>
        <a:bodyPr/>
        <a:lstStyle/>
        <a:p>
          <a:pPr rtl="1"/>
          <a:endParaRPr lang="ar-SA"/>
        </a:p>
      </dgm:t>
    </dgm:pt>
    <dgm:pt modelId="{B25A07BE-434B-4B28-8F4F-B6753A566E79}" type="sibTrans" cxnId="{8C7D732A-3067-479A-A23C-CD286A5B56E5}">
      <dgm:prSet/>
      <dgm:spPr/>
      <dgm:t>
        <a:bodyPr/>
        <a:lstStyle/>
        <a:p>
          <a:pPr rtl="1"/>
          <a:endParaRPr lang="ar-SA"/>
        </a:p>
      </dgm:t>
    </dgm:pt>
    <dgm:pt modelId="{C0B1DC96-96B2-4592-B34D-B5CCBBD249AD}">
      <dgm:prSet phldrT="[نص]"/>
      <dgm:spPr/>
      <dgm:t>
        <a:bodyPr/>
        <a:lstStyle/>
        <a:p>
          <a:pPr rtl="1"/>
          <a:r>
            <a:rPr lang="ar-SA" dirty="0" smtClean="0"/>
            <a:t>ربط العلم بالحياة</a:t>
          </a:r>
          <a:endParaRPr lang="ar-SA" dirty="0"/>
        </a:p>
      </dgm:t>
    </dgm:pt>
    <dgm:pt modelId="{6A825AAD-0033-4E71-B855-7AA0195EC40E}" type="parTrans" cxnId="{E7C8D093-28C0-44AA-A376-84E657F5671A}">
      <dgm:prSet/>
      <dgm:spPr/>
      <dgm:t>
        <a:bodyPr/>
        <a:lstStyle/>
        <a:p>
          <a:pPr rtl="1"/>
          <a:endParaRPr lang="ar-SA"/>
        </a:p>
      </dgm:t>
    </dgm:pt>
    <dgm:pt modelId="{4B6BE2B6-74DB-4D11-B497-5114A9283BDF}" type="sibTrans" cxnId="{E7C8D093-28C0-44AA-A376-84E657F5671A}">
      <dgm:prSet/>
      <dgm:spPr/>
      <dgm:t>
        <a:bodyPr/>
        <a:lstStyle/>
        <a:p>
          <a:pPr rtl="1"/>
          <a:endParaRPr lang="ar-SA"/>
        </a:p>
      </dgm:t>
    </dgm:pt>
    <dgm:pt modelId="{AB12C0FE-CA4C-411A-A969-3B2DDC3E104A}">
      <dgm:prSet phldrT="[نص]"/>
      <dgm:spPr/>
      <dgm:t>
        <a:bodyPr/>
        <a:lstStyle/>
        <a:p>
          <a:pPr rtl="1"/>
          <a:r>
            <a:rPr lang="ar-SA" dirty="0" smtClean="0"/>
            <a:t>الاستمرارية</a:t>
          </a:r>
          <a:endParaRPr lang="ar-SA" dirty="0"/>
        </a:p>
      </dgm:t>
    </dgm:pt>
    <dgm:pt modelId="{7D8B7712-C394-49A0-95A1-8E9B2203E8C9}" type="parTrans" cxnId="{41D7A4D4-5D36-41CA-B140-04E7079E9B84}">
      <dgm:prSet/>
      <dgm:spPr/>
      <dgm:t>
        <a:bodyPr/>
        <a:lstStyle/>
        <a:p>
          <a:pPr rtl="1"/>
          <a:endParaRPr lang="ar-SA"/>
        </a:p>
      </dgm:t>
    </dgm:pt>
    <dgm:pt modelId="{02EBAC6D-A0B5-4828-AA76-7015A39C2299}" type="sibTrans" cxnId="{41D7A4D4-5D36-41CA-B140-04E7079E9B84}">
      <dgm:prSet/>
      <dgm:spPr/>
      <dgm:t>
        <a:bodyPr/>
        <a:lstStyle/>
        <a:p>
          <a:pPr rtl="1"/>
          <a:endParaRPr lang="ar-SA"/>
        </a:p>
      </dgm:t>
    </dgm:pt>
    <dgm:pt modelId="{67379DED-92D9-4DFB-A1AA-F9D4B2203874}">
      <dgm:prSet phldrT="[نص]"/>
      <dgm:spPr/>
      <dgm:t>
        <a:bodyPr/>
        <a:lstStyle/>
        <a:p>
          <a:pPr rtl="1"/>
          <a:r>
            <a:rPr lang="ar-SA" dirty="0" smtClean="0"/>
            <a:t>المرونة</a:t>
          </a:r>
          <a:endParaRPr lang="ar-SA" dirty="0"/>
        </a:p>
      </dgm:t>
    </dgm:pt>
    <dgm:pt modelId="{8C450829-DFFA-4562-9887-060549DF4909}" type="parTrans" cxnId="{52A471D1-31A1-40AF-9EA9-0D5FC91E4252}">
      <dgm:prSet/>
      <dgm:spPr/>
      <dgm:t>
        <a:bodyPr/>
        <a:lstStyle/>
        <a:p>
          <a:pPr rtl="1"/>
          <a:endParaRPr lang="ar-SA"/>
        </a:p>
      </dgm:t>
    </dgm:pt>
    <dgm:pt modelId="{F562D07D-E10A-4FD7-9011-73D838AB21FE}" type="sibTrans" cxnId="{52A471D1-31A1-40AF-9EA9-0D5FC91E4252}">
      <dgm:prSet/>
      <dgm:spPr/>
      <dgm:t>
        <a:bodyPr/>
        <a:lstStyle/>
        <a:p>
          <a:pPr rtl="1"/>
          <a:endParaRPr lang="ar-SA"/>
        </a:p>
      </dgm:t>
    </dgm:pt>
    <dgm:pt modelId="{AE73513F-2F2E-4531-82D8-2CA0FC6C503F}" type="pres">
      <dgm:prSet presAssocID="{1839A88C-8FF2-4C80-810A-33885097822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FD2B948C-94B6-4158-8F96-FCFA75B554B5}" type="pres">
      <dgm:prSet presAssocID="{93E0D1B1-2DE2-4A1D-ACBE-1082489F3DFA}" presName="composite" presStyleCnt="0"/>
      <dgm:spPr/>
    </dgm:pt>
    <dgm:pt modelId="{D22168FA-538F-45B1-BF2A-4F26232F7F5F}" type="pres">
      <dgm:prSet presAssocID="{93E0D1B1-2DE2-4A1D-ACBE-1082489F3DFA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E28679E-710D-4F41-A534-8C1A129F2982}" type="pres">
      <dgm:prSet presAssocID="{93E0D1B1-2DE2-4A1D-ACBE-1082489F3DFA}" presName="rect2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B59D1DD9-2465-49F1-9ACD-658720A6994D}" type="pres">
      <dgm:prSet presAssocID="{B25A07BE-434B-4B28-8F4F-B6753A566E79}" presName="sibTrans" presStyleCnt="0"/>
      <dgm:spPr/>
    </dgm:pt>
    <dgm:pt modelId="{751FD1B8-C2A2-4A98-BC84-E03F1BA105BF}" type="pres">
      <dgm:prSet presAssocID="{C0B1DC96-96B2-4592-B34D-B5CCBBD249AD}" presName="composite" presStyleCnt="0"/>
      <dgm:spPr/>
    </dgm:pt>
    <dgm:pt modelId="{14260F53-7957-49BD-BC1C-864840A25494}" type="pres">
      <dgm:prSet presAssocID="{C0B1DC96-96B2-4592-B34D-B5CCBBD249AD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00656D8-A5A8-40C4-B94D-1B8E8CE33F7E}" type="pres">
      <dgm:prSet presAssocID="{C0B1DC96-96B2-4592-B34D-B5CCBBD249AD}" presName="rect2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pPr rtl="1"/>
          <a:endParaRPr lang="ar-SA"/>
        </a:p>
      </dgm:t>
    </dgm:pt>
    <dgm:pt modelId="{564D2ED9-1238-4D99-9775-A57812FA827E}" type="pres">
      <dgm:prSet presAssocID="{4B6BE2B6-74DB-4D11-B497-5114A9283BDF}" presName="sibTrans" presStyleCnt="0"/>
      <dgm:spPr/>
    </dgm:pt>
    <dgm:pt modelId="{BC21FAFB-6325-4B62-AC88-FB3B4FF09804}" type="pres">
      <dgm:prSet presAssocID="{AB12C0FE-CA4C-411A-A969-3B2DDC3E104A}" presName="composite" presStyleCnt="0"/>
      <dgm:spPr/>
    </dgm:pt>
    <dgm:pt modelId="{A8A5FBD5-E29F-42B5-B3BA-D3D5E1E7F26E}" type="pres">
      <dgm:prSet presAssocID="{AB12C0FE-CA4C-411A-A969-3B2DDC3E104A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F1833EA-EAD7-4CD1-A763-2E8EC7BAB0A1}" type="pres">
      <dgm:prSet presAssocID="{AB12C0FE-CA4C-411A-A969-3B2DDC3E104A}" presName="rect2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62473C93-2C1F-4FFD-B63B-DAEE2D22ADC1}" type="pres">
      <dgm:prSet presAssocID="{02EBAC6D-A0B5-4828-AA76-7015A39C2299}" presName="sibTrans" presStyleCnt="0"/>
      <dgm:spPr/>
    </dgm:pt>
    <dgm:pt modelId="{DB9A7761-D273-49ED-8C45-70DB34544E43}" type="pres">
      <dgm:prSet presAssocID="{67379DED-92D9-4DFB-A1AA-F9D4B2203874}" presName="composite" presStyleCnt="0"/>
      <dgm:spPr/>
    </dgm:pt>
    <dgm:pt modelId="{7830B3F4-F02C-40D0-93A7-E70A955AE6B7}" type="pres">
      <dgm:prSet presAssocID="{67379DED-92D9-4DFB-A1AA-F9D4B2203874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5FA9363-AFB1-43D4-B2AF-6F36D2329966}" type="pres">
      <dgm:prSet presAssocID="{67379DED-92D9-4DFB-A1AA-F9D4B2203874}" presName="rect2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</dgm:ptLst>
  <dgm:cxnLst>
    <dgm:cxn modelId="{41D7A4D4-5D36-41CA-B140-04E7079E9B84}" srcId="{1839A88C-8FF2-4C80-810A-338850978226}" destId="{AB12C0FE-CA4C-411A-A969-3B2DDC3E104A}" srcOrd="2" destOrd="0" parTransId="{7D8B7712-C394-49A0-95A1-8E9B2203E8C9}" sibTransId="{02EBAC6D-A0B5-4828-AA76-7015A39C2299}"/>
    <dgm:cxn modelId="{8C7D732A-3067-479A-A23C-CD286A5B56E5}" srcId="{1839A88C-8FF2-4C80-810A-338850978226}" destId="{93E0D1B1-2DE2-4A1D-ACBE-1082489F3DFA}" srcOrd="0" destOrd="0" parTransId="{D43988A6-9524-4FA7-B4EF-F9A359F079FD}" sibTransId="{B25A07BE-434B-4B28-8F4F-B6753A566E79}"/>
    <dgm:cxn modelId="{2488E077-D49D-408E-A323-5EB43507AE8C}" type="presOf" srcId="{67379DED-92D9-4DFB-A1AA-F9D4B2203874}" destId="{7830B3F4-F02C-40D0-93A7-E70A955AE6B7}" srcOrd="0" destOrd="0" presId="urn:microsoft.com/office/officeart/2008/layout/PictureStrips"/>
    <dgm:cxn modelId="{E7C8D093-28C0-44AA-A376-84E657F5671A}" srcId="{1839A88C-8FF2-4C80-810A-338850978226}" destId="{C0B1DC96-96B2-4592-B34D-B5CCBBD249AD}" srcOrd="1" destOrd="0" parTransId="{6A825AAD-0033-4E71-B855-7AA0195EC40E}" sibTransId="{4B6BE2B6-74DB-4D11-B497-5114A9283BDF}"/>
    <dgm:cxn modelId="{38D5E31A-EA9C-45B8-BEC9-DD05CB76438E}" type="presOf" srcId="{1839A88C-8FF2-4C80-810A-338850978226}" destId="{AE73513F-2F2E-4531-82D8-2CA0FC6C503F}" srcOrd="0" destOrd="0" presId="urn:microsoft.com/office/officeart/2008/layout/PictureStrips"/>
    <dgm:cxn modelId="{4A56A4D7-C4D0-4332-BD8E-C4E6971AFA32}" type="presOf" srcId="{93E0D1B1-2DE2-4A1D-ACBE-1082489F3DFA}" destId="{D22168FA-538F-45B1-BF2A-4F26232F7F5F}" srcOrd="0" destOrd="0" presId="urn:microsoft.com/office/officeart/2008/layout/PictureStrips"/>
    <dgm:cxn modelId="{52A471D1-31A1-40AF-9EA9-0D5FC91E4252}" srcId="{1839A88C-8FF2-4C80-810A-338850978226}" destId="{67379DED-92D9-4DFB-A1AA-F9D4B2203874}" srcOrd="3" destOrd="0" parTransId="{8C450829-DFFA-4562-9887-060549DF4909}" sibTransId="{F562D07D-E10A-4FD7-9011-73D838AB21FE}"/>
    <dgm:cxn modelId="{B61EBC13-2ABF-49F1-B180-6DFAB006E8CD}" type="presOf" srcId="{AB12C0FE-CA4C-411A-A969-3B2DDC3E104A}" destId="{A8A5FBD5-E29F-42B5-B3BA-D3D5E1E7F26E}" srcOrd="0" destOrd="0" presId="urn:microsoft.com/office/officeart/2008/layout/PictureStrips"/>
    <dgm:cxn modelId="{E22DAF1C-BC2C-4047-B4D5-9A00EEC87A56}" type="presOf" srcId="{C0B1DC96-96B2-4592-B34D-B5CCBBD249AD}" destId="{14260F53-7957-49BD-BC1C-864840A25494}" srcOrd="0" destOrd="0" presId="urn:microsoft.com/office/officeart/2008/layout/PictureStrips"/>
    <dgm:cxn modelId="{F93FC4D0-4CE0-4966-8428-B2687B14EC8D}" type="presParOf" srcId="{AE73513F-2F2E-4531-82D8-2CA0FC6C503F}" destId="{FD2B948C-94B6-4158-8F96-FCFA75B554B5}" srcOrd="0" destOrd="0" presId="urn:microsoft.com/office/officeart/2008/layout/PictureStrips"/>
    <dgm:cxn modelId="{26FFB719-DD5B-463C-B037-60FDCA8F2661}" type="presParOf" srcId="{FD2B948C-94B6-4158-8F96-FCFA75B554B5}" destId="{D22168FA-538F-45B1-BF2A-4F26232F7F5F}" srcOrd="0" destOrd="0" presId="urn:microsoft.com/office/officeart/2008/layout/PictureStrips"/>
    <dgm:cxn modelId="{AAA5D8BF-CAFF-430B-A410-4723FF0C721B}" type="presParOf" srcId="{FD2B948C-94B6-4158-8F96-FCFA75B554B5}" destId="{AE28679E-710D-4F41-A534-8C1A129F2982}" srcOrd="1" destOrd="0" presId="urn:microsoft.com/office/officeart/2008/layout/PictureStrips"/>
    <dgm:cxn modelId="{63AD89F1-6B73-4AD9-AE84-1F3CD58A2EA2}" type="presParOf" srcId="{AE73513F-2F2E-4531-82D8-2CA0FC6C503F}" destId="{B59D1DD9-2465-49F1-9ACD-658720A6994D}" srcOrd="1" destOrd="0" presId="urn:microsoft.com/office/officeart/2008/layout/PictureStrips"/>
    <dgm:cxn modelId="{31E75B50-0FA9-4010-B5BF-1951D06B14CF}" type="presParOf" srcId="{AE73513F-2F2E-4531-82D8-2CA0FC6C503F}" destId="{751FD1B8-C2A2-4A98-BC84-E03F1BA105BF}" srcOrd="2" destOrd="0" presId="urn:microsoft.com/office/officeart/2008/layout/PictureStrips"/>
    <dgm:cxn modelId="{B7A9CB0A-30C6-4F02-AD1A-CB5BA97DB307}" type="presParOf" srcId="{751FD1B8-C2A2-4A98-BC84-E03F1BA105BF}" destId="{14260F53-7957-49BD-BC1C-864840A25494}" srcOrd="0" destOrd="0" presId="urn:microsoft.com/office/officeart/2008/layout/PictureStrips"/>
    <dgm:cxn modelId="{1AD2B3BE-A1CF-4C0E-970C-BA30D1B946FA}" type="presParOf" srcId="{751FD1B8-C2A2-4A98-BC84-E03F1BA105BF}" destId="{A00656D8-A5A8-40C4-B94D-1B8E8CE33F7E}" srcOrd="1" destOrd="0" presId="urn:microsoft.com/office/officeart/2008/layout/PictureStrips"/>
    <dgm:cxn modelId="{38910E8A-601D-42FB-B9AB-65BB7D75F28C}" type="presParOf" srcId="{AE73513F-2F2E-4531-82D8-2CA0FC6C503F}" destId="{564D2ED9-1238-4D99-9775-A57812FA827E}" srcOrd="3" destOrd="0" presId="urn:microsoft.com/office/officeart/2008/layout/PictureStrips"/>
    <dgm:cxn modelId="{3BB4F8AB-1DDE-4D41-8ADE-8118B6DD27F0}" type="presParOf" srcId="{AE73513F-2F2E-4531-82D8-2CA0FC6C503F}" destId="{BC21FAFB-6325-4B62-AC88-FB3B4FF09804}" srcOrd="4" destOrd="0" presId="urn:microsoft.com/office/officeart/2008/layout/PictureStrips"/>
    <dgm:cxn modelId="{0A32468A-48E0-42C4-8C66-23A446F7BAB0}" type="presParOf" srcId="{BC21FAFB-6325-4B62-AC88-FB3B4FF09804}" destId="{A8A5FBD5-E29F-42B5-B3BA-D3D5E1E7F26E}" srcOrd="0" destOrd="0" presId="urn:microsoft.com/office/officeart/2008/layout/PictureStrips"/>
    <dgm:cxn modelId="{4E0EC9B8-4764-4E97-970F-321DA5719E2F}" type="presParOf" srcId="{BC21FAFB-6325-4B62-AC88-FB3B4FF09804}" destId="{5F1833EA-EAD7-4CD1-A763-2E8EC7BAB0A1}" srcOrd="1" destOrd="0" presId="urn:microsoft.com/office/officeart/2008/layout/PictureStrips"/>
    <dgm:cxn modelId="{E56504DB-1846-47C4-BB1C-A4F603D2DD6F}" type="presParOf" srcId="{AE73513F-2F2E-4531-82D8-2CA0FC6C503F}" destId="{62473C93-2C1F-4FFD-B63B-DAEE2D22ADC1}" srcOrd="5" destOrd="0" presId="urn:microsoft.com/office/officeart/2008/layout/PictureStrips"/>
    <dgm:cxn modelId="{09321A67-3ADC-4C9F-A71E-7BC074C24031}" type="presParOf" srcId="{AE73513F-2F2E-4531-82D8-2CA0FC6C503F}" destId="{DB9A7761-D273-49ED-8C45-70DB34544E43}" srcOrd="6" destOrd="0" presId="urn:microsoft.com/office/officeart/2008/layout/PictureStrips"/>
    <dgm:cxn modelId="{2C711B85-0CA1-4963-A1A5-E5343EDA8075}" type="presParOf" srcId="{DB9A7761-D273-49ED-8C45-70DB34544E43}" destId="{7830B3F4-F02C-40D0-93A7-E70A955AE6B7}" srcOrd="0" destOrd="0" presId="urn:microsoft.com/office/officeart/2008/layout/PictureStrips"/>
    <dgm:cxn modelId="{801750C9-EB18-46BC-9982-265C6D7AD2C3}" type="presParOf" srcId="{DB9A7761-D273-49ED-8C45-70DB34544E43}" destId="{45FA9363-AFB1-43D4-B2AF-6F36D232996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A8340C-1950-4299-A3AB-C6A93686F0E2}" type="doc">
      <dgm:prSet loTypeId="urn:microsoft.com/office/officeart/2005/8/layout/orgChart1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2AE87182-0851-4F12-A6AC-47491B3A7803}">
      <dgm:prSet phldrT="[نص]" custT="1"/>
      <dgm:spPr/>
      <dgm:t>
        <a:bodyPr/>
        <a:lstStyle/>
        <a:p>
          <a:pPr rtl="1"/>
          <a:r>
            <a:rPr lang="ar-SA" sz="4800" dirty="0" smtClean="0"/>
            <a:t>أنواع البرامج التدريبية</a:t>
          </a:r>
          <a:endParaRPr lang="ar-SA" sz="4800" dirty="0"/>
        </a:p>
      </dgm:t>
    </dgm:pt>
    <dgm:pt modelId="{18D599C5-478A-484D-84CA-DAA9E998A578}" type="parTrans" cxnId="{8F46CDDD-9D23-4404-B683-B8DEE4F56382}">
      <dgm:prSet/>
      <dgm:spPr/>
      <dgm:t>
        <a:bodyPr/>
        <a:lstStyle/>
        <a:p>
          <a:pPr rtl="1"/>
          <a:endParaRPr lang="ar-SA"/>
        </a:p>
      </dgm:t>
    </dgm:pt>
    <dgm:pt modelId="{4007DB37-5B5C-4B68-9663-15A38B816A80}" type="sibTrans" cxnId="{8F46CDDD-9D23-4404-B683-B8DEE4F56382}">
      <dgm:prSet/>
      <dgm:spPr/>
      <dgm:t>
        <a:bodyPr/>
        <a:lstStyle/>
        <a:p>
          <a:pPr rtl="1"/>
          <a:endParaRPr lang="ar-SA"/>
        </a:p>
      </dgm:t>
    </dgm:pt>
    <dgm:pt modelId="{BF3AC652-61CF-4C8D-95F6-0CB634E66D81}">
      <dgm:prSet phldrT="[نص]" custT="1"/>
      <dgm:spPr/>
      <dgm:t>
        <a:bodyPr/>
        <a:lstStyle/>
        <a:p>
          <a:pPr rtl="1"/>
          <a:r>
            <a:rPr lang="ar-SA" sz="4000" dirty="0" smtClean="0">
              <a:solidFill>
                <a:srgbClr val="92D050"/>
              </a:solidFill>
            </a:rPr>
            <a:t>التأهيلية</a:t>
          </a:r>
          <a:r>
            <a:rPr lang="ar-SA" sz="4000" dirty="0" smtClean="0"/>
            <a:t> : تهدف لتأهيل الفرد لوظائف اعلى من وظائفهم الحالية.</a:t>
          </a:r>
          <a:endParaRPr lang="ar-SA" sz="4000" dirty="0"/>
        </a:p>
      </dgm:t>
    </dgm:pt>
    <dgm:pt modelId="{3F021E45-7BE2-4BD5-B36F-EBA060842E45}" type="parTrans" cxnId="{57F4ECD9-3119-4CB2-BF78-5251E8A06253}">
      <dgm:prSet/>
      <dgm:spPr/>
      <dgm:t>
        <a:bodyPr/>
        <a:lstStyle/>
        <a:p>
          <a:pPr rtl="1"/>
          <a:endParaRPr lang="ar-SA"/>
        </a:p>
      </dgm:t>
    </dgm:pt>
    <dgm:pt modelId="{9B23BA91-E798-470E-AC3B-AFD6A487CB20}" type="sibTrans" cxnId="{57F4ECD9-3119-4CB2-BF78-5251E8A06253}">
      <dgm:prSet/>
      <dgm:spPr/>
      <dgm:t>
        <a:bodyPr/>
        <a:lstStyle/>
        <a:p>
          <a:pPr rtl="1"/>
          <a:endParaRPr lang="ar-SA"/>
        </a:p>
      </dgm:t>
    </dgm:pt>
    <dgm:pt modelId="{D0F76BF9-AEC3-4715-8576-D9D240868D05}">
      <dgm:prSet phldrT="[نص]" custT="1"/>
      <dgm:spPr/>
      <dgm:t>
        <a:bodyPr/>
        <a:lstStyle/>
        <a:p>
          <a:pPr rtl="1"/>
          <a:r>
            <a:rPr lang="ar-SA" sz="4000" dirty="0" smtClean="0">
              <a:solidFill>
                <a:srgbClr val="92D050"/>
              </a:solidFill>
            </a:rPr>
            <a:t>التجديدية</a:t>
          </a:r>
          <a:r>
            <a:rPr lang="ar-SA" sz="4000" dirty="0" smtClean="0">
              <a:solidFill>
                <a:srgbClr val="FF0101"/>
              </a:solidFill>
            </a:rPr>
            <a:t> </a:t>
          </a:r>
          <a:r>
            <a:rPr lang="ar-SA" sz="4000" dirty="0" smtClean="0"/>
            <a:t>: تهدف الى تجديد الجوانب المهنية للفرد بتزويده بأحدث الاتجاهات والخبرات المتعلقة بعمله.</a:t>
          </a:r>
          <a:endParaRPr lang="ar-SA" sz="4000" dirty="0"/>
        </a:p>
      </dgm:t>
    </dgm:pt>
    <dgm:pt modelId="{3E0D0486-60EA-49C3-B396-713858B91D0A}" type="parTrans" cxnId="{1C77E5C6-CD49-4109-A6C7-419D96F42B56}">
      <dgm:prSet/>
      <dgm:spPr/>
      <dgm:t>
        <a:bodyPr/>
        <a:lstStyle/>
        <a:p>
          <a:pPr rtl="1"/>
          <a:endParaRPr lang="ar-SA"/>
        </a:p>
      </dgm:t>
    </dgm:pt>
    <dgm:pt modelId="{6C0E5171-0E6A-41BB-9A26-077778B55EA4}" type="sibTrans" cxnId="{1C77E5C6-CD49-4109-A6C7-419D96F42B56}">
      <dgm:prSet/>
      <dgm:spPr/>
      <dgm:t>
        <a:bodyPr/>
        <a:lstStyle/>
        <a:p>
          <a:pPr rtl="1"/>
          <a:endParaRPr lang="ar-SA"/>
        </a:p>
      </dgm:t>
    </dgm:pt>
    <dgm:pt modelId="{62DBEB34-490C-4014-9582-77D9160EE62A}" type="pres">
      <dgm:prSet presAssocID="{23A8340C-1950-4299-A3AB-C6A93686F0E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17106873-2713-45B4-B8E5-0663FC27B1F6}" type="pres">
      <dgm:prSet presAssocID="{2AE87182-0851-4F12-A6AC-47491B3A7803}" presName="hierRoot1" presStyleCnt="0">
        <dgm:presLayoutVars>
          <dgm:hierBranch val="init"/>
        </dgm:presLayoutVars>
      </dgm:prSet>
      <dgm:spPr/>
    </dgm:pt>
    <dgm:pt modelId="{B9A569A7-1EA0-433F-952B-07EDCCC725E2}" type="pres">
      <dgm:prSet presAssocID="{2AE87182-0851-4F12-A6AC-47491B3A7803}" presName="rootComposite1" presStyleCnt="0"/>
      <dgm:spPr/>
    </dgm:pt>
    <dgm:pt modelId="{ED1C4D14-49E8-4AE5-A18E-B9B9270DAAE9}" type="pres">
      <dgm:prSet presAssocID="{2AE87182-0851-4F12-A6AC-47491B3A7803}" presName="rootText1" presStyleLbl="node0" presStyleIdx="0" presStyleCnt="1" custScaleX="105866" custScaleY="44387" custLinFactNeighborX="49" custLinFactNeighborY="-955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9C7F5EE-E0B3-465E-ADC8-87470B32F7F0}" type="pres">
      <dgm:prSet presAssocID="{2AE87182-0851-4F12-A6AC-47491B3A7803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E3BD9ACF-84EB-4EA0-A804-848965BF4130}" type="pres">
      <dgm:prSet presAssocID="{2AE87182-0851-4F12-A6AC-47491B3A7803}" presName="hierChild2" presStyleCnt="0"/>
      <dgm:spPr/>
    </dgm:pt>
    <dgm:pt modelId="{F8AEE419-5B4C-499C-AD37-F84A31357624}" type="pres">
      <dgm:prSet presAssocID="{3F021E45-7BE2-4BD5-B36F-EBA060842E45}" presName="Name37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2AB71A37-ED4A-490E-AC45-B7EDD0F305DA}" type="pres">
      <dgm:prSet presAssocID="{BF3AC652-61CF-4C8D-95F6-0CB634E66D81}" presName="hierRoot2" presStyleCnt="0">
        <dgm:presLayoutVars>
          <dgm:hierBranch val="init"/>
        </dgm:presLayoutVars>
      </dgm:prSet>
      <dgm:spPr/>
    </dgm:pt>
    <dgm:pt modelId="{A97D7533-33AF-4C75-818F-B5532FB10D2E}" type="pres">
      <dgm:prSet presAssocID="{BF3AC652-61CF-4C8D-95F6-0CB634E66D81}" presName="rootComposite" presStyleCnt="0"/>
      <dgm:spPr/>
    </dgm:pt>
    <dgm:pt modelId="{059DAACA-6755-4773-A0B5-68EF0F8BB2F5}" type="pres">
      <dgm:prSet presAssocID="{BF3AC652-61CF-4C8D-95F6-0CB634E66D81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6A0A977-ADD9-40AF-814B-AD7ECAC24072}" type="pres">
      <dgm:prSet presAssocID="{BF3AC652-61CF-4C8D-95F6-0CB634E66D81}" presName="rootConnector" presStyleLbl="node2" presStyleIdx="0" presStyleCnt="2"/>
      <dgm:spPr/>
      <dgm:t>
        <a:bodyPr/>
        <a:lstStyle/>
        <a:p>
          <a:pPr rtl="1"/>
          <a:endParaRPr lang="ar-SA"/>
        </a:p>
      </dgm:t>
    </dgm:pt>
    <dgm:pt modelId="{FF91FB1D-891E-4B7C-AABF-A2EA28035532}" type="pres">
      <dgm:prSet presAssocID="{BF3AC652-61CF-4C8D-95F6-0CB634E66D81}" presName="hierChild4" presStyleCnt="0"/>
      <dgm:spPr/>
    </dgm:pt>
    <dgm:pt modelId="{20D99C72-7632-402C-98FB-1F135285531B}" type="pres">
      <dgm:prSet presAssocID="{BF3AC652-61CF-4C8D-95F6-0CB634E66D81}" presName="hierChild5" presStyleCnt="0"/>
      <dgm:spPr/>
    </dgm:pt>
    <dgm:pt modelId="{92B85EF3-1CE1-4948-8321-12F446744F14}" type="pres">
      <dgm:prSet presAssocID="{3E0D0486-60EA-49C3-B396-713858B91D0A}" presName="Name37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931B2D73-CD5D-438C-970D-5C6613D70A23}" type="pres">
      <dgm:prSet presAssocID="{D0F76BF9-AEC3-4715-8576-D9D240868D05}" presName="hierRoot2" presStyleCnt="0">
        <dgm:presLayoutVars>
          <dgm:hierBranch val="init"/>
        </dgm:presLayoutVars>
      </dgm:prSet>
      <dgm:spPr/>
    </dgm:pt>
    <dgm:pt modelId="{7F8344FD-41CD-4CBE-82A5-CF2DDEE308E0}" type="pres">
      <dgm:prSet presAssocID="{D0F76BF9-AEC3-4715-8576-D9D240868D05}" presName="rootComposite" presStyleCnt="0"/>
      <dgm:spPr/>
    </dgm:pt>
    <dgm:pt modelId="{AF5C6FEC-3843-4715-86F5-B52555B96889}" type="pres">
      <dgm:prSet presAssocID="{D0F76BF9-AEC3-4715-8576-D9D240868D0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0E68EE2-7AE7-48E1-9086-79A895E76A42}" type="pres">
      <dgm:prSet presAssocID="{D0F76BF9-AEC3-4715-8576-D9D240868D05}" presName="rootConnector" presStyleLbl="node2" presStyleIdx="1" presStyleCnt="2"/>
      <dgm:spPr/>
      <dgm:t>
        <a:bodyPr/>
        <a:lstStyle/>
        <a:p>
          <a:pPr rtl="1"/>
          <a:endParaRPr lang="ar-SA"/>
        </a:p>
      </dgm:t>
    </dgm:pt>
    <dgm:pt modelId="{94A8834E-592E-4B62-8A66-35688EAD0050}" type="pres">
      <dgm:prSet presAssocID="{D0F76BF9-AEC3-4715-8576-D9D240868D05}" presName="hierChild4" presStyleCnt="0"/>
      <dgm:spPr/>
    </dgm:pt>
    <dgm:pt modelId="{90EAE0F3-5A32-4973-8E2B-A5E911571E2A}" type="pres">
      <dgm:prSet presAssocID="{D0F76BF9-AEC3-4715-8576-D9D240868D05}" presName="hierChild5" presStyleCnt="0"/>
      <dgm:spPr/>
    </dgm:pt>
    <dgm:pt modelId="{76785A2A-A6F3-462C-98F1-C7CC6A95D224}" type="pres">
      <dgm:prSet presAssocID="{2AE87182-0851-4F12-A6AC-47491B3A7803}" presName="hierChild3" presStyleCnt="0"/>
      <dgm:spPr/>
    </dgm:pt>
  </dgm:ptLst>
  <dgm:cxnLst>
    <dgm:cxn modelId="{F2C4E009-30DF-4209-8122-B0A8F075476D}" type="presOf" srcId="{3F021E45-7BE2-4BD5-B36F-EBA060842E45}" destId="{F8AEE419-5B4C-499C-AD37-F84A31357624}" srcOrd="0" destOrd="0" presId="urn:microsoft.com/office/officeart/2005/8/layout/orgChart1"/>
    <dgm:cxn modelId="{1A6DC550-6897-45C8-ADF0-8D09CEBFE29E}" type="presOf" srcId="{D0F76BF9-AEC3-4715-8576-D9D240868D05}" destId="{AF5C6FEC-3843-4715-86F5-B52555B96889}" srcOrd="0" destOrd="0" presId="urn:microsoft.com/office/officeart/2005/8/layout/orgChart1"/>
    <dgm:cxn modelId="{4D3E360B-1835-4191-9988-9C144DB4A901}" type="presOf" srcId="{2AE87182-0851-4F12-A6AC-47491B3A7803}" destId="{ED1C4D14-49E8-4AE5-A18E-B9B9270DAAE9}" srcOrd="0" destOrd="0" presId="urn:microsoft.com/office/officeart/2005/8/layout/orgChart1"/>
    <dgm:cxn modelId="{753BB500-7E08-4587-B393-A981B0604859}" type="presOf" srcId="{2AE87182-0851-4F12-A6AC-47491B3A7803}" destId="{79C7F5EE-E0B3-465E-ADC8-87470B32F7F0}" srcOrd="1" destOrd="0" presId="urn:microsoft.com/office/officeart/2005/8/layout/orgChart1"/>
    <dgm:cxn modelId="{426EECC0-E07C-4B1A-99D7-54D542A742EA}" type="presOf" srcId="{23A8340C-1950-4299-A3AB-C6A93686F0E2}" destId="{62DBEB34-490C-4014-9582-77D9160EE62A}" srcOrd="0" destOrd="0" presId="urn:microsoft.com/office/officeart/2005/8/layout/orgChart1"/>
    <dgm:cxn modelId="{8F46CDDD-9D23-4404-B683-B8DEE4F56382}" srcId="{23A8340C-1950-4299-A3AB-C6A93686F0E2}" destId="{2AE87182-0851-4F12-A6AC-47491B3A7803}" srcOrd="0" destOrd="0" parTransId="{18D599C5-478A-484D-84CA-DAA9E998A578}" sibTransId="{4007DB37-5B5C-4B68-9663-15A38B816A80}"/>
    <dgm:cxn modelId="{57F4ECD9-3119-4CB2-BF78-5251E8A06253}" srcId="{2AE87182-0851-4F12-A6AC-47491B3A7803}" destId="{BF3AC652-61CF-4C8D-95F6-0CB634E66D81}" srcOrd="0" destOrd="0" parTransId="{3F021E45-7BE2-4BD5-B36F-EBA060842E45}" sibTransId="{9B23BA91-E798-470E-AC3B-AFD6A487CB20}"/>
    <dgm:cxn modelId="{81526E5B-F547-43C0-A85B-943065C74DC1}" type="presOf" srcId="{3E0D0486-60EA-49C3-B396-713858B91D0A}" destId="{92B85EF3-1CE1-4948-8321-12F446744F14}" srcOrd="0" destOrd="0" presId="urn:microsoft.com/office/officeart/2005/8/layout/orgChart1"/>
    <dgm:cxn modelId="{D39FC561-056B-4323-BB6C-F53D7DCBC1A9}" type="presOf" srcId="{BF3AC652-61CF-4C8D-95F6-0CB634E66D81}" destId="{059DAACA-6755-4773-A0B5-68EF0F8BB2F5}" srcOrd="0" destOrd="0" presId="urn:microsoft.com/office/officeart/2005/8/layout/orgChart1"/>
    <dgm:cxn modelId="{1C77E5C6-CD49-4109-A6C7-419D96F42B56}" srcId="{2AE87182-0851-4F12-A6AC-47491B3A7803}" destId="{D0F76BF9-AEC3-4715-8576-D9D240868D05}" srcOrd="1" destOrd="0" parTransId="{3E0D0486-60EA-49C3-B396-713858B91D0A}" sibTransId="{6C0E5171-0E6A-41BB-9A26-077778B55EA4}"/>
    <dgm:cxn modelId="{41FA0885-6364-4EEB-95AF-EF5DF6D0D799}" type="presOf" srcId="{D0F76BF9-AEC3-4715-8576-D9D240868D05}" destId="{70E68EE2-7AE7-48E1-9086-79A895E76A42}" srcOrd="1" destOrd="0" presId="urn:microsoft.com/office/officeart/2005/8/layout/orgChart1"/>
    <dgm:cxn modelId="{FAEF1D45-AA4F-4321-9BA6-F3B191D9DA83}" type="presOf" srcId="{BF3AC652-61CF-4C8D-95F6-0CB634E66D81}" destId="{76A0A977-ADD9-40AF-814B-AD7ECAC24072}" srcOrd="1" destOrd="0" presId="urn:microsoft.com/office/officeart/2005/8/layout/orgChart1"/>
    <dgm:cxn modelId="{2005F909-B258-4A02-96DD-703C359D0F21}" type="presParOf" srcId="{62DBEB34-490C-4014-9582-77D9160EE62A}" destId="{17106873-2713-45B4-B8E5-0663FC27B1F6}" srcOrd="0" destOrd="0" presId="urn:microsoft.com/office/officeart/2005/8/layout/orgChart1"/>
    <dgm:cxn modelId="{73349385-482B-405C-A9F1-BD3073115F61}" type="presParOf" srcId="{17106873-2713-45B4-B8E5-0663FC27B1F6}" destId="{B9A569A7-1EA0-433F-952B-07EDCCC725E2}" srcOrd="0" destOrd="0" presId="urn:microsoft.com/office/officeart/2005/8/layout/orgChart1"/>
    <dgm:cxn modelId="{A625FB30-B6AA-467E-9266-12DA26AD261C}" type="presParOf" srcId="{B9A569A7-1EA0-433F-952B-07EDCCC725E2}" destId="{ED1C4D14-49E8-4AE5-A18E-B9B9270DAAE9}" srcOrd="0" destOrd="0" presId="urn:microsoft.com/office/officeart/2005/8/layout/orgChart1"/>
    <dgm:cxn modelId="{4D7371EF-E2F6-4582-85BF-3DE0A83A54B3}" type="presParOf" srcId="{B9A569A7-1EA0-433F-952B-07EDCCC725E2}" destId="{79C7F5EE-E0B3-465E-ADC8-87470B32F7F0}" srcOrd="1" destOrd="0" presId="urn:microsoft.com/office/officeart/2005/8/layout/orgChart1"/>
    <dgm:cxn modelId="{F9B1D7F9-117A-4652-A0EB-BE9758634ECA}" type="presParOf" srcId="{17106873-2713-45B4-B8E5-0663FC27B1F6}" destId="{E3BD9ACF-84EB-4EA0-A804-848965BF4130}" srcOrd="1" destOrd="0" presId="urn:microsoft.com/office/officeart/2005/8/layout/orgChart1"/>
    <dgm:cxn modelId="{44F9E72B-328A-47E4-AB77-1A731DC21D6B}" type="presParOf" srcId="{E3BD9ACF-84EB-4EA0-A804-848965BF4130}" destId="{F8AEE419-5B4C-499C-AD37-F84A31357624}" srcOrd="0" destOrd="0" presId="urn:microsoft.com/office/officeart/2005/8/layout/orgChart1"/>
    <dgm:cxn modelId="{6F20847F-BA0D-4EE4-B409-D7F1D7A5478F}" type="presParOf" srcId="{E3BD9ACF-84EB-4EA0-A804-848965BF4130}" destId="{2AB71A37-ED4A-490E-AC45-B7EDD0F305DA}" srcOrd="1" destOrd="0" presId="urn:microsoft.com/office/officeart/2005/8/layout/orgChart1"/>
    <dgm:cxn modelId="{ACD59A2F-FF02-4FB3-AFA1-A3FC87B14AD6}" type="presParOf" srcId="{2AB71A37-ED4A-490E-AC45-B7EDD0F305DA}" destId="{A97D7533-33AF-4C75-818F-B5532FB10D2E}" srcOrd="0" destOrd="0" presId="urn:microsoft.com/office/officeart/2005/8/layout/orgChart1"/>
    <dgm:cxn modelId="{FB259941-C3E9-4669-8E63-3657EBDF51ED}" type="presParOf" srcId="{A97D7533-33AF-4C75-818F-B5532FB10D2E}" destId="{059DAACA-6755-4773-A0B5-68EF0F8BB2F5}" srcOrd="0" destOrd="0" presId="urn:microsoft.com/office/officeart/2005/8/layout/orgChart1"/>
    <dgm:cxn modelId="{E081A5DA-981B-488F-9710-9FC79BBB20B9}" type="presParOf" srcId="{A97D7533-33AF-4C75-818F-B5532FB10D2E}" destId="{76A0A977-ADD9-40AF-814B-AD7ECAC24072}" srcOrd="1" destOrd="0" presId="urn:microsoft.com/office/officeart/2005/8/layout/orgChart1"/>
    <dgm:cxn modelId="{8EB32EF3-A2B9-4ACF-9D33-9F34113514F5}" type="presParOf" srcId="{2AB71A37-ED4A-490E-AC45-B7EDD0F305DA}" destId="{FF91FB1D-891E-4B7C-AABF-A2EA28035532}" srcOrd="1" destOrd="0" presId="urn:microsoft.com/office/officeart/2005/8/layout/orgChart1"/>
    <dgm:cxn modelId="{0AD4D773-E4B9-4293-8243-D4D9A80C1AA5}" type="presParOf" srcId="{2AB71A37-ED4A-490E-AC45-B7EDD0F305DA}" destId="{20D99C72-7632-402C-98FB-1F135285531B}" srcOrd="2" destOrd="0" presId="urn:microsoft.com/office/officeart/2005/8/layout/orgChart1"/>
    <dgm:cxn modelId="{E257A4BF-8E83-42FE-B283-08787A15DC76}" type="presParOf" srcId="{E3BD9ACF-84EB-4EA0-A804-848965BF4130}" destId="{92B85EF3-1CE1-4948-8321-12F446744F14}" srcOrd="2" destOrd="0" presId="urn:microsoft.com/office/officeart/2005/8/layout/orgChart1"/>
    <dgm:cxn modelId="{823BEF3E-B52D-4DCC-990B-6685698E9F41}" type="presParOf" srcId="{E3BD9ACF-84EB-4EA0-A804-848965BF4130}" destId="{931B2D73-CD5D-438C-970D-5C6613D70A23}" srcOrd="3" destOrd="0" presId="urn:microsoft.com/office/officeart/2005/8/layout/orgChart1"/>
    <dgm:cxn modelId="{C3AF7DC6-957B-4413-8E92-9F0E394A9327}" type="presParOf" srcId="{931B2D73-CD5D-438C-970D-5C6613D70A23}" destId="{7F8344FD-41CD-4CBE-82A5-CF2DDEE308E0}" srcOrd="0" destOrd="0" presId="urn:microsoft.com/office/officeart/2005/8/layout/orgChart1"/>
    <dgm:cxn modelId="{9FDF9031-416D-49F2-9FE1-A5A9905FFAE8}" type="presParOf" srcId="{7F8344FD-41CD-4CBE-82A5-CF2DDEE308E0}" destId="{AF5C6FEC-3843-4715-86F5-B52555B96889}" srcOrd="0" destOrd="0" presId="urn:microsoft.com/office/officeart/2005/8/layout/orgChart1"/>
    <dgm:cxn modelId="{DBD4DF0C-17D8-40C3-B636-5C7070F912D2}" type="presParOf" srcId="{7F8344FD-41CD-4CBE-82A5-CF2DDEE308E0}" destId="{70E68EE2-7AE7-48E1-9086-79A895E76A42}" srcOrd="1" destOrd="0" presId="urn:microsoft.com/office/officeart/2005/8/layout/orgChart1"/>
    <dgm:cxn modelId="{A09B4AE4-7F5B-483D-B35B-E8BF7EEB5050}" type="presParOf" srcId="{931B2D73-CD5D-438C-970D-5C6613D70A23}" destId="{94A8834E-592E-4B62-8A66-35688EAD0050}" srcOrd="1" destOrd="0" presId="urn:microsoft.com/office/officeart/2005/8/layout/orgChart1"/>
    <dgm:cxn modelId="{7F9F26BE-141A-462D-9CDF-8D2716EDC4CC}" type="presParOf" srcId="{931B2D73-CD5D-438C-970D-5C6613D70A23}" destId="{90EAE0F3-5A32-4973-8E2B-A5E911571E2A}" srcOrd="2" destOrd="0" presId="urn:microsoft.com/office/officeart/2005/8/layout/orgChart1"/>
    <dgm:cxn modelId="{4F53A259-FC7C-4222-9A4F-FAD1EC88224F}" type="presParOf" srcId="{17106873-2713-45B4-B8E5-0663FC27B1F6}" destId="{76785A2A-A6F3-462C-98F1-C7CC6A95D2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86BFBC0-9EDD-4B19-8E32-BE6F652E45F1}" type="doc">
      <dgm:prSet loTypeId="urn:microsoft.com/office/officeart/2005/8/layout/hProcess4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F9F99F19-D5B4-47D8-88F8-D9F9AD943262}">
      <dgm:prSet phldrT="[Text]"/>
      <dgm:spPr/>
      <dgm:t>
        <a:bodyPr/>
        <a:lstStyle/>
        <a:p>
          <a:pPr rtl="1"/>
          <a:r>
            <a:rPr lang="ar-SA" dirty="0" smtClean="0"/>
            <a:t>الأنشطة خارج القاعة</a:t>
          </a:r>
        </a:p>
      </dgm:t>
    </dgm:pt>
    <dgm:pt modelId="{1BB7E0D9-64D3-46A9-ACD5-073B1DA93930}" type="parTrans" cxnId="{98B4CF32-217F-4CCB-A9D6-4B5873453041}">
      <dgm:prSet/>
      <dgm:spPr/>
      <dgm:t>
        <a:bodyPr/>
        <a:lstStyle/>
        <a:p>
          <a:pPr rtl="1"/>
          <a:endParaRPr lang="ar-SA"/>
        </a:p>
      </dgm:t>
    </dgm:pt>
    <dgm:pt modelId="{72C5556F-882E-44C3-9622-FBD54276A0D5}" type="sibTrans" cxnId="{98B4CF32-217F-4CCB-A9D6-4B5873453041}">
      <dgm:prSet/>
      <dgm:spPr/>
      <dgm:t>
        <a:bodyPr/>
        <a:lstStyle/>
        <a:p>
          <a:pPr rtl="1"/>
          <a:endParaRPr lang="ar-SA"/>
        </a:p>
      </dgm:t>
    </dgm:pt>
    <dgm:pt modelId="{83FACD65-1B52-496F-9689-E47BEF3D1B7B}">
      <dgm:prSet phldrT="[Text]"/>
      <dgm:spPr/>
      <dgm:t>
        <a:bodyPr/>
        <a:lstStyle/>
        <a:p>
          <a:pPr rtl="1"/>
          <a:r>
            <a:rPr lang="ar-SA" dirty="0" smtClean="0"/>
            <a:t>الزيارات الميدانية</a:t>
          </a:r>
          <a:endParaRPr lang="ar-SA" dirty="0"/>
        </a:p>
      </dgm:t>
    </dgm:pt>
    <dgm:pt modelId="{9FD43D74-3D5B-4E43-A21B-871C1AC8E0CC}" type="parTrans" cxnId="{B155AF04-2216-4BA0-99A5-26DD165DD5C6}">
      <dgm:prSet/>
      <dgm:spPr/>
      <dgm:t>
        <a:bodyPr/>
        <a:lstStyle/>
        <a:p>
          <a:pPr rtl="1"/>
          <a:endParaRPr lang="ar-SA"/>
        </a:p>
      </dgm:t>
    </dgm:pt>
    <dgm:pt modelId="{76146AC2-1FA4-4545-83D6-DF4E257B4159}" type="sibTrans" cxnId="{B155AF04-2216-4BA0-99A5-26DD165DD5C6}">
      <dgm:prSet/>
      <dgm:spPr/>
      <dgm:t>
        <a:bodyPr/>
        <a:lstStyle/>
        <a:p>
          <a:pPr rtl="1"/>
          <a:endParaRPr lang="ar-SA"/>
        </a:p>
      </dgm:t>
    </dgm:pt>
    <dgm:pt modelId="{0CD92924-EA2D-4D30-AB20-69C9AA908716}">
      <dgm:prSet phldrT="[Text]"/>
      <dgm:spPr/>
      <dgm:t>
        <a:bodyPr/>
        <a:lstStyle/>
        <a:p>
          <a:pPr rtl="1"/>
          <a:r>
            <a:rPr lang="ar-SA" dirty="0" smtClean="0"/>
            <a:t>المشاركة</a:t>
          </a:r>
          <a:endParaRPr lang="ar-SA" dirty="0"/>
        </a:p>
      </dgm:t>
    </dgm:pt>
    <dgm:pt modelId="{7B9CDE55-CE64-492A-A376-57BED326358E}" type="parTrans" cxnId="{07D6E37A-5FE5-48C2-8F4B-351EDD138CE3}">
      <dgm:prSet/>
      <dgm:spPr/>
      <dgm:t>
        <a:bodyPr/>
        <a:lstStyle/>
        <a:p>
          <a:pPr rtl="1"/>
          <a:endParaRPr lang="ar-SA"/>
        </a:p>
      </dgm:t>
    </dgm:pt>
    <dgm:pt modelId="{D49A8D85-A3AE-47D6-B647-86A69F3542BC}" type="sibTrans" cxnId="{07D6E37A-5FE5-48C2-8F4B-351EDD138CE3}">
      <dgm:prSet/>
      <dgm:spPr/>
      <dgm:t>
        <a:bodyPr/>
        <a:lstStyle/>
        <a:p>
          <a:pPr rtl="1"/>
          <a:endParaRPr lang="ar-SA"/>
        </a:p>
      </dgm:t>
    </dgm:pt>
    <dgm:pt modelId="{3F3AA62C-CE6F-4F75-8B53-A15E596B61DB}">
      <dgm:prSet phldrT="[Text]" custT="1"/>
      <dgm:spPr/>
      <dgm:t>
        <a:bodyPr/>
        <a:lstStyle/>
        <a:p>
          <a:pPr rtl="1"/>
          <a:r>
            <a:rPr lang="ar-SA" sz="2000" dirty="0" smtClean="0"/>
            <a:t>دراسة الحالة</a:t>
          </a:r>
          <a:endParaRPr lang="ar-SA" sz="2000" dirty="0"/>
        </a:p>
      </dgm:t>
    </dgm:pt>
    <dgm:pt modelId="{7B1B1089-C4AD-48AB-8400-E6FE1A8CDDDC}" type="parTrans" cxnId="{833F3597-7251-45A1-991B-8F2FA2F00BC6}">
      <dgm:prSet/>
      <dgm:spPr/>
      <dgm:t>
        <a:bodyPr/>
        <a:lstStyle/>
        <a:p>
          <a:pPr rtl="1"/>
          <a:endParaRPr lang="ar-SA"/>
        </a:p>
      </dgm:t>
    </dgm:pt>
    <dgm:pt modelId="{8AF21C3E-710A-4B9A-BC40-26466E9BFACF}" type="sibTrans" cxnId="{833F3597-7251-45A1-991B-8F2FA2F00BC6}">
      <dgm:prSet/>
      <dgm:spPr/>
      <dgm:t>
        <a:bodyPr/>
        <a:lstStyle/>
        <a:p>
          <a:pPr rtl="1"/>
          <a:endParaRPr lang="ar-SA"/>
        </a:p>
      </dgm:t>
    </dgm:pt>
    <dgm:pt modelId="{2E2FF728-D07B-4E5E-AF71-3C56181CC1F5}">
      <dgm:prSet phldrT="[Text]"/>
      <dgm:spPr/>
      <dgm:t>
        <a:bodyPr/>
        <a:lstStyle/>
        <a:p>
          <a:pPr rtl="1"/>
          <a:r>
            <a:rPr lang="ar-SA" dirty="0" smtClean="0"/>
            <a:t>العرض</a:t>
          </a:r>
          <a:endParaRPr lang="ar-SA" dirty="0"/>
        </a:p>
      </dgm:t>
    </dgm:pt>
    <dgm:pt modelId="{4F81D586-0745-49B4-B583-017B6EFFC7A6}" type="parTrans" cxnId="{74721149-4453-4C23-8AB2-037E7B7D16E8}">
      <dgm:prSet/>
      <dgm:spPr/>
      <dgm:t>
        <a:bodyPr/>
        <a:lstStyle/>
        <a:p>
          <a:pPr rtl="1"/>
          <a:endParaRPr lang="ar-SA"/>
        </a:p>
      </dgm:t>
    </dgm:pt>
    <dgm:pt modelId="{F57FEAD6-FC74-4B8C-93A0-9B17936AE796}" type="sibTrans" cxnId="{74721149-4453-4C23-8AB2-037E7B7D16E8}">
      <dgm:prSet/>
      <dgm:spPr/>
      <dgm:t>
        <a:bodyPr/>
        <a:lstStyle/>
        <a:p>
          <a:pPr rtl="1"/>
          <a:endParaRPr lang="ar-SA"/>
        </a:p>
      </dgm:t>
    </dgm:pt>
    <dgm:pt modelId="{E0EDB5D3-4EA6-49C3-B677-4086B58602BC}">
      <dgm:prSet phldrT="[Text]" custT="1"/>
      <dgm:spPr/>
      <dgm:t>
        <a:bodyPr/>
        <a:lstStyle/>
        <a:p>
          <a:pPr rtl="1"/>
          <a:r>
            <a:rPr lang="ar-SA" sz="2000" dirty="0" smtClean="0"/>
            <a:t>المحاضرة</a:t>
          </a:r>
          <a:endParaRPr lang="ar-SA" sz="2000" dirty="0"/>
        </a:p>
      </dgm:t>
    </dgm:pt>
    <dgm:pt modelId="{485AF69A-1249-4E03-891A-4EF1D6E0D2B3}" type="parTrans" cxnId="{D5B3C305-723E-47C9-B97A-88B5D39315F2}">
      <dgm:prSet/>
      <dgm:spPr/>
      <dgm:t>
        <a:bodyPr/>
        <a:lstStyle/>
        <a:p>
          <a:pPr rtl="1"/>
          <a:endParaRPr lang="ar-SA"/>
        </a:p>
      </dgm:t>
    </dgm:pt>
    <dgm:pt modelId="{BDF413B0-E23A-4F57-BA85-052CE42FB934}" type="sibTrans" cxnId="{D5B3C305-723E-47C9-B97A-88B5D39315F2}">
      <dgm:prSet/>
      <dgm:spPr/>
      <dgm:t>
        <a:bodyPr/>
        <a:lstStyle/>
        <a:p>
          <a:pPr rtl="1"/>
          <a:endParaRPr lang="ar-SA"/>
        </a:p>
      </dgm:t>
    </dgm:pt>
    <dgm:pt modelId="{93C1C787-BE79-4DA9-A94F-F4A0233C7002}">
      <dgm:prSet phldrT="[Text]" custT="1"/>
      <dgm:spPr/>
      <dgm:t>
        <a:bodyPr/>
        <a:lstStyle/>
        <a:p>
          <a:pPr rtl="1"/>
          <a:r>
            <a:rPr lang="ar-SA" sz="2000" dirty="0" smtClean="0"/>
            <a:t>تمثيل الأدوار</a:t>
          </a:r>
          <a:endParaRPr lang="ar-SA" sz="2000" dirty="0"/>
        </a:p>
      </dgm:t>
    </dgm:pt>
    <dgm:pt modelId="{73FFED78-E9C8-4273-8C1A-C2DE7B6B1249}" type="parTrans" cxnId="{5DD5B297-4444-47E9-938E-347DDC630E96}">
      <dgm:prSet/>
      <dgm:spPr/>
      <dgm:t>
        <a:bodyPr/>
        <a:lstStyle/>
        <a:p>
          <a:pPr rtl="1"/>
          <a:endParaRPr lang="ar-SA"/>
        </a:p>
      </dgm:t>
    </dgm:pt>
    <dgm:pt modelId="{C0E8B8DD-3C8C-4A64-A066-81F77E421282}" type="sibTrans" cxnId="{5DD5B297-4444-47E9-938E-347DDC630E96}">
      <dgm:prSet/>
      <dgm:spPr/>
      <dgm:t>
        <a:bodyPr/>
        <a:lstStyle/>
        <a:p>
          <a:pPr rtl="1"/>
          <a:endParaRPr lang="ar-SA"/>
        </a:p>
      </dgm:t>
    </dgm:pt>
    <dgm:pt modelId="{92282D78-9E21-4C59-9B08-9BC50B24AC07}">
      <dgm:prSet phldrT="[Text]" custT="1"/>
      <dgm:spPr/>
      <dgm:t>
        <a:bodyPr/>
        <a:lstStyle/>
        <a:p>
          <a:pPr rtl="1"/>
          <a:r>
            <a:rPr lang="ar-SA" sz="2000" dirty="0" smtClean="0"/>
            <a:t>الورشة التدريبية</a:t>
          </a:r>
          <a:endParaRPr lang="ar-SA" sz="2000" dirty="0"/>
        </a:p>
      </dgm:t>
    </dgm:pt>
    <dgm:pt modelId="{DE3AFAEF-10D8-4811-8F01-E571FFD77163}" type="parTrans" cxnId="{CA20304A-1747-4839-ADC6-82372E7CF7A4}">
      <dgm:prSet/>
      <dgm:spPr/>
      <dgm:t>
        <a:bodyPr/>
        <a:lstStyle/>
        <a:p>
          <a:pPr rtl="1"/>
          <a:endParaRPr lang="ar-SA"/>
        </a:p>
      </dgm:t>
    </dgm:pt>
    <dgm:pt modelId="{A4B7E202-179B-43A4-99E0-9153A0729814}" type="sibTrans" cxnId="{CA20304A-1747-4839-ADC6-82372E7CF7A4}">
      <dgm:prSet/>
      <dgm:spPr/>
      <dgm:t>
        <a:bodyPr/>
        <a:lstStyle/>
        <a:p>
          <a:pPr rtl="1"/>
          <a:endParaRPr lang="ar-SA"/>
        </a:p>
      </dgm:t>
    </dgm:pt>
    <dgm:pt modelId="{1BBD14E7-9043-4F73-9F1B-7603AF5701E1}">
      <dgm:prSet phldrT="[Text]" custT="1"/>
      <dgm:spPr/>
      <dgm:t>
        <a:bodyPr/>
        <a:lstStyle/>
        <a:p>
          <a:pPr rtl="1"/>
          <a:r>
            <a:rPr lang="ar-SA" sz="2000" dirty="0" smtClean="0"/>
            <a:t>الألعاب</a:t>
          </a:r>
          <a:endParaRPr lang="ar-SA" sz="2000" dirty="0"/>
        </a:p>
      </dgm:t>
    </dgm:pt>
    <dgm:pt modelId="{9C129BFD-8329-47F3-9538-026607733FC5}" type="parTrans" cxnId="{408FCE0C-A16C-4430-81D6-E1A529C0C8BC}">
      <dgm:prSet/>
      <dgm:spPr/>
      <dgm:t>
        <a:bodyPr/>
        <a:lstStyle/>
        <a:p>
          <a:pPr rtl="1"/>
          <a:endParaRPr lang="ar-SA"/>
        </a:p>
      </dgm:t>
    </dgm:pt>
    <dgm:pt modelId="{EA3FB140-7319-409F-9919-E603B709C18B}" type="sibTrans" cxnId="{408FCE0C-A16C-4430-81D6-E1A529C0C8BC}">
      <dgm:prSet/>
      <dgm:spPr/>
      <dgm:t>
        <a:bodyPr/>
        <a:lstStyle/>
        <a:p>
          <a:pPr rtl="1"/>
          <a:endParaRPr lang="ar-SA"/>
        </a:p>
      </dgm:t>
    </dgm:pt>
    <dgm:pt modelId="{9B5FDBB9-7661-4C2E-9914-A6338380AEF4}">
      <dgm:prSet phldrT="[Text]" custT="1"/>
      <dgm:spPr/>
      <dgm:t>
        <a:bodyPr/>
        <a:lstStyle/>
        <a:p>
          <a:pPr rtl="1"/>
          <a:r>
            <a:rPr lang="ar-SA" sz="2000" dirty="0" smtClean="0"/>
            <a:t>الندوات والمؤتمرات</a:t>
          </a:r>
          <a:endParaRPr lang="ar-SA" sz="2000" dirty="0"/>
        </a:p>
      </dgm:t>
    </dgm:pt>
    <dgm:pt modelId="{3A0A9C66-A6CE-4DC3-981B-17A7B6B8CAD8}" type="parTrans" cxnId="{7C9D9601-F06E-42C6-86A9-AF77493091CC}">
      <dgm:prSet/>
      <dgm:spPr/>
      <dgm:t>
        <a:bodyPr/>
        <a:lstStyle/>
        <a:p>
          <a:pPr rtl="1"/>
          <a:endParaRPr lang="ar-SA"/>
        </a:p>
      </dgm:t>
    </dgm:pt>
    <dgm:pt modelId="{848895C0-AAFE-4298-BBFA-C090BA986DD7}" type="sibTrans" cxnId="{7C9D9601-F06E-42C6-86A9-AF77493091CC}">
      <dgm:prSet/>
      <dgm:spPr/>
      <dgm:t>
        <a:bodyPr/>
        <a:lstStyle/>
        <a:p>
          <a:pPr rtl="1"/>
          <a:endParaRPr lang="ar-SA"/>
        </a:p>
      </dgm:t>
    </dgm:pt>
    <dgm:pt modelId="{09535202-A70E-45F4-8177-5F0EE089DEB2}" type="pres">
      <dgm:prSet presAssocID="{C86BFBC0-9EDD-4B19-8E32-BE6F652E45F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26DE425E-B6C5-47FD-9E45-620E366A4AA1}" type="pres">
      <dgm:prSet presAssocID="{C86BFBC0-9EDD-4B19-8E32-BE6F652E45F1}" presName="tSp" presStyleCnt="0"/>
      <dgm:spPr/>
      <dgm:t>
        <a:bodyPr/>
        <a:lstStyle/>
        <a:p>
          <a:pPr rtl="1"/>
          <a:endParaRPr lang="ar-SA"/>
        </a:p>
      </dgm:t>
    </dgm:pt>
    <dgm:pt modelId="{A7AA3A9A-C14C-40DD-80CD-DD148F28FA7A}" type="pres">
      <dgm:prSet presAssocID="{C86BFBC0-9EDD-4B19-8E32-BE6F652E45F1}" presName="bSp" presStyleCnt="0"/>
      <dgm:spPr/>
      <dgm:t>
        <a:bodyPr/>
        <a:lstStyle/>
        <a:p>
          <a:pPr rtl="1"/>
          <a:endParaRPr lang="ar-SA"/>
        </a:p>
      </dgm:t>
    </dgm:pt>
    <dgm:pt modelId="{F8DBED9C-1613-4189-9FC3-291A6A37DC4F}" type="pres">
      <dgm:prSet presAssocID="{C86BFBC0-9EDD-4B19-8E32-BE6F652E45F1}" presName="process" presStyleCnt="0"/>
      <dgm:spPr/>
      <dgm:t>
        <a:bodyPr/>
        <a:lstStyle/>
        <a:p>
          <a:pPr rtl="1"/>
          <a:endParaRPr lang="ar-SA"/>
        </a:p>
      </dgm:t>
    </dgm:pt>
    <dgm:pt modelId="{9400D275-CB91-4326-AD60-113A48FA41D1}" type="pres">
      <dgm:prSet presAssocID="{F9F99F19-D5B4-47D8-88F8-D9F9AD943262}" presName="composite1" presStyleCnt="0"/>
      <dgm:spPr/>
      <dgm:t>
        <a:bodyPr/>
        <a:lstStyle/>
        <a:p>
          <a:pPr rtl="1"/>
          <a:endParaRPr lang="ar-SA"/>
        </a:p>
      </dgm:t>
    </dgm:pt>
    <dgm:pt modelId="{6617D57E-0770-4669-A5A9-0F61E780DC0D}" type="pres">
      <dgm:prSet presAssocID="{F9F99F19-D5B4-47D8-88F8-D9F9AD943262}" presName="dummyNode1" presStyleLbl="node1" presStyleIdx="0" presStyleCnt="3"/>
      <dgm:spPr/>
      <dgm:t>
        <a:bodyPr/>
        <a:lstStyle/>
        <a:p>
          <a:pPr rtl="1"/>
          <a:endParaRPr lang="ar-SA"/>
        </a:p>
      </dgm:t>
    </dgm:pt>
    <dgm:pt modelId="{9C0E5C58-A25D-4416-B897-BBEBDE736C9D}" type="pres">
      <dgm:prSet presAssocID="{F9F99F19-D5B4-47D8-88F8-D9F9AD943262}" presName="childNode1" presStyleLbl="bgAcc1" presStyleIdx="0" presStyleCnt="3" custScaleX="96639" custScaleY="5573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6ED92CA-D45B-4BB7-9A33-B8C1C6329F68}" type="pres">
      <dgm:prSet presAssocID="{F9F99F19-D5B4-47D8-88F8-D9F9AD943262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083ACB8-8B56-4EB1-BCA4-FA2AA3B9BA80}" type="pres">
      <dgm:prSet presAssocID="{F9F99F19-D5B4-47D8-88F8-D9F9AD943262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A6F9DC0-5E86-4793-A6D0-419A17F065D0}" type="pres">
      <dgm:prSet presAssocID="{F9F99F19-D5B4-47D8-88F8-D9F9AD943262}" presName="connSite1" presStyleCnt="0"/>
      <dgm:spPr/>
      <dgm:t>
        <a:bodyPr/>
        <a:lstStyle/>
        <a:p>
          <a:pPr rtl="1"/>
          <a:endParaRPr lang="ar-SA"/>
        </a:p>
      </dgm:t>
    </dgm:pt>
    <dgm:pt modelId="{1C6533FB-E543-4139-BEF0-CAD7364A37F3}" type="pres">
      <dgm:prSet presAssocID="{72C5556F-882E-44C3-9622-FBD54276A0D5}" presName="Name9" presStyleLbl="sibTrans2D1" presStyleIdx="0" presStyleCnt="2"/>
      <dgm:spPr/>
      <dgm:t>
        <a:bodyPr/>
        <a:lstStyle/>
        <a:p>
          <a:pPr rtl="1"/>
          <a:endParaRPr lang="ar-SA"/>
        </a:p>
      </dgm:t>
    </dgm:pt>
    <dgm:pt modelId="{D56003AC-19BB-402E-817F-B3D8FD6ED2EC}" type="pres">
      <dgm:prSet presAssocID="{0CD92924-EA2D-4D30-AB20-69C9AA908716}" presName="composite2" presStyleCnt="0"/>
      <dgm:spPr/>
      <dgm:t>
        <a:bodyPr/>
        <a:lstStyle/>
        <a:p>
          <a:pPr rtl="1"/>
          <a:endParaRPr lang="ar-SA"/>
        </a:p>
      </dgm:t>
    </dgm:pt>
    <dgm:pt modelId="{FD91AE1C-D6B2-4AA8-B11B-50038442C987}" type="pres">
      <dgm:prSet presAssocID="{0CD92924-EA2D-4D30-AB20-69C9AA908716}" presName="dummyNode2" presStyleLbl="node1" presStyleIdx="0" presStyleCnt="3"/>
      <dgm:spPr/>
      <dgm:t>
        <a:bodyPr/>
        <a:lstStyle/>
        <a:p>
          <a:pPr rtl="1"/>
          <a:endParaRPr lang="ar-SA"/>
        </a:p>
      </dgm:t>
    </dgm:pt>
    <dgm:pt modelId="{ACB11AC3-1B4C-4E4F-986B-D2895B41CE3E}" type="pres">
      <dgm:prSet presAssocID="{0CD92924-EA2D-4D30-AB20-69C9AA908716}" presName="childNode2" presStyleLbl="bgAcc1" presStyleIdx="1" presStyleCnt="3" custScaleY="184007" custLinFactNeighborX="180" custLinFactNeighborY="3978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9D75A0A-B341-4410-9EE6-5CFC3CB9E9AA}" type="pres">
      <dgm:prSet presAssocID="{0CD92924-EA2D-4D30-AB20-69C9AA908716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F4678C5-062F-4C2D-96E6-4D34894F545D}" type="pres">
      <dgm:prSet presAssocID="{0CD92924-EA2D-4D30-AB20-69C9AA908716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4846705-B29B-4889-9424-5BEFFBFBF2B3}" type="pres">
      <dgm:prSet presAssocID="{0CD92924-EA2D-4D30-AB20-69C9AA908716}" presName="connSite2" presStyleCnt="0"/>
      <dgm:spPr/>
      <dgm:t>
        <a:bodyPr/>
        <a:lstStyle/>
        <a:p>
          <a:pPr rtl="1"/>
          <a:endParaRPr lang="ar-SA"/>
        </a:p>
      </dgm:t>
    </dgm:pt>
    <dgm:pt modelId="{6289148B-4EF3-427B-9035-18BD140D8C47}" type="pres">
      <dgm:prSet presAssocID="{D49A8D85-A3AE-47D6-B647-86A69F3542BC}" presName="Name18" presStyleLbl="sibTrans2D1" presStyleIdx="1" presStyleCnt="2" custScaleX="103078" custScaleY="143581" custLinFactNeighborX="682" custLinFactNeighborY="21986"/>
      <dgm:spPr/>
      <dgm:t>
        <a:bodyPr/>
        <a:lstStyle/>
        <a:p>
          <a:pPr rtl="1"/>
          <a:endParaRPr lang="ar-SA"/>
        </a:p>
      </dgm:t>
    </dgm:pt>
    <dgm:pt modelId="{7CF17CD3-8BFA-4A60-8AF4-E484C5F3CFF7}" type="pres">
      <dgm:prSet presAssocID="{2E2FF728-D07B-4E5E-AF71-3C56181CC1F5}" presName="composite1" presStyleCnt="0"/>
      <dgm:spPr/>
      <dgm:t>
        <a:bodyPr/>
        <a:lstStyle/>
        <a:p>
          <a:pPr rtl="1"/>
          <a:endParaRPr lang="ar-SA"/>
        </a:p>
      </dgm:t>
    </dgm:pt>
    <dgm:pt modelId="{78014C3D-C56C-43B2-A9E2-E8279FB38CB1}" type="pres">
      <dgm:prSet presAssocID="{2E2FF728-D07B-4E5E-AF71-3C56181CC1F5}" presName="dummyNode1" presStyleLbl="node1" presStyleIdx="1" presStyleCnt="3"/>
      <dgm:spPr/>
      <dgm:t>
        <a:bodyPr/>
        <a:lstStyle/>
        <a:p>
          <a:pPr rtl="1"/>
          <a:endParaRPr lang="ar-SA"/>
        </a:p>
      </dgm:t>
    </dgm:pt>
    <dgm:pt modelId="{E6FB781E-6796-4F62-AFD5-A96385EA308C}" type="pres">
      <dgm:prSet presAssocID="{2E2FF728-D07B-4E5E-AF71-3C56181CC1F5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8E482D5-8124-49D0-92A9-5BBA4AA3A781}" type="pres">
      <dgm:prSet presAssocID="{2E2FF728-D07B-4E5E-AF71-3C56181CC1F5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E82BCC7-8B7B-457E-9700-A2AF2EDDEA25}" type="pres">
      <dgm:prSet presAssocID="{2E2FF728-D07B-4E5E-AF71-3C56181CC1F5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183E4AF-2207-4DB9-A6F3-CA0507305894}" type="pres">
      <dgm:prSet presAssocID="{2E2FF728-D07B-4E5E-AF71-3C56181CC1F5}" presName="connSite1" presStyleCnt="0"/>
      <dgm:spPr/>
      <dgm:t>
        <a:bodyPr/>
        <a:lstStyle/>
        <a:p>
          <a:pPr rtl="1"/>
          <a:endParaRPr lang="ar-SA"/>
        </a:p>
      </dgm:t>
    </dgm:pt>
  </dgm:ptLst>
  <dgm:cxnLst>
    <dgm:cxn modelId="{2FFC1982-5983-4C68-9E5E-45B95C4DBCA8}" type="presOf" srcId="{E0EDB5D3-4EA6-49C3-B677-4086B58602BC}" destId="{18E482D5-8124-49D0-92A9-5BBA4AA3A781}" srcOrd="1" destOrd="0" presId="urn:microsoft.com/office/officeart/2005/8/layout/hProcess4"/>
    <dgm:cxn modelId="{BA44F22E-900B-4009-A41D-68F7953763B9}" type="presOf" srcId="{1BBD14E7-9043-4F73-9F1B-7603AF5701E1}" destId="{F9D75A0A-B341-4410-9EE6-5CFC3CB9E9AA}" srcOrd="1" destOrd="3" presId="urn:microsoft.com/office/officeart/2005/8/layout/hProcess4"/>
    <dgm:cxn modelId="{BCE89E8C-FCAE-405B-9E02-C50811C903BA}" type="presOf" srcId="{0CD92924-EA2D-4D30-AB20-69C9AA908716}" destId="{DF4678C5-062F-4C2D-96E6-4D34894F545D}" srcOrd="0" destOrd="0" presId="urn:microsoft.com/office/officeart/2005/8/layout/hProcess4"/>
    <dgm:cxn modelId="{12B8DBD5-A783-4FE6-9E82-0215AB3E25ED}" type="presOf" srcId="{83FACD65-1B52-496F-9689-E47BEF3D1B7B}" destId="{D6ED92CA-D45B-4BB7-9A33-B8C1C6329F68}" srcOrd="1" destOrd="0" presId="urn:microsoft.com/office/officeart/2005/8/layout/hProcess4"/>
    <dgm:cxn modelId="{ABDB1E49-1679-4C66-8420-8535E68155CE}" type="presOf" srcId="{92282D78-9E21-4C59-9B08-9BC50B24AC07}" destId="{ACB11AC3-1B4C-4E4F-986B-D2895B41CE3E}" srcOrd="0" destOrd="2" presId="urn:microsoft.com/office/officeart/2005/8/layout/hProcess4"/>
    <dgm:cxn modelId="{F9718ED5-558D-4C4E-8FFD-246D0FDF0B69}" type="presOf" srcId="{72C5556F-882E-44C3-9622-FBD54276A0D5}" destId="{1C6533FB-E543-4139-BEF0-CAD7364A37F3}" srcOrd="0" destOrd="0" presId="urn:microsoft.com/office/officeart/2005/8/layout/hProcess4"/>
    <dgm:cxn modelId="{B155AF04-2216-4BA0-99A5-26DD165DD5C6}" srcId="{F9F99F19-D5B4-47D8-88F8-D9F9AD943262}" destId="{83FACD65-1B52-496F-9689-E47BEF3D1B7B}" srcOrd="0" destOrd="0" parTransId="{9FD43D74-3D5B-4E43-A21B-871C1AC8E0CC}" sibTransId="{76146AC2-1FA4-4545-83D6-DF4E257B4159}"/>
    <dgm:cxn modelId="{408FCE0C-A16C-4430-81D6-E1A529C0C8BC}" srcId="{0CD92924-EA2D-4D30-AB20-69C9AA908716}" destId="{1BBD14E7-9043-4F73-9F1B-7603AF5701E1}" srcOrd="3" destOrd="0" parTransId="{9C129BFD-8329-47F3-9538-026607733FC5}" sibTransId="{EA3FB140-7319-409F-9919-E603B709C18B}"/>
    <dgm:cxn modelId="{0EC82164-4529-48F2-A7D3-143806815C95}" type="presOf" srcId="{9B5FDBB9-7661-4C2E-9914-A6338380AEF4}" destId="{E6FB781E-6796-4F62-AFD5-A96385EA308C}" srcOrd="0" destOrd="1" presId="urn:microsoft.com/office/officeart/2005/8/layout/hProcess4"/>
    <dgm:cxn modelId="{A0278AEF-2705-4613-9815-AAC9A614600E}" type="presOf" srcId="{83FACD65-1B52-496F-9689-E47BEF3D1B7B}" destId="{9C0E5C58-A25D-4416-B897-BBEBDE736C9D}" srcOrd="0" destOrd="0" presId="urn:microsoft.com/office/officeart/2005/8/layout/hProcess4"/>
    <dgm:cxn modelId="{AE27E6A1-82F1-4012-9AEF-C24C8D38F07A}" type="presOf" srcId="{93C1C787-BE79-4DA9-A94F-F4A0233C7002}" destId="{ACB11AC3-1B4C-4E4F-986B-D2895B41CE3E}" srcOrd="0" destOrd="1" presId="urn:microsoft.com/office/officeart/2005/8/layout/hProcess4"/>
    <dgm:cxn modelId="{C9AD6BD9-B1D2-4BA3-8AE8-2577DA8F0F5D}" type="presOf" srcId="{9B5FDBB9-7661-4C2E-9914-A6338380AEF4}" destId="{18E482D5-8124-49D0-92A9-5BBA4AA3A781}" srcOrd="1" destOrd="1" presId="urn:microsoft.com/office/officeart/2005/8/layout/hProcess4"/>
    <dgm:cxn modelId="{CA20304A-1747-4839-ADC6-82372E7CF7A4}" srcId="{0CD92924-EA2D-4D30-AB20-69C9AA908716}" destId="{92282D78-9E21-4C59-9B08-9BC50B24AC07}" srcOrd="2" destOrd="0" parTransId="{DE3AFAEF-10D8-4811-8F01-E571FFD77163}" sibTransId="{A4B7E202-179B-43A4-99E0-9153A0729814}"/>
    <dgm:cxn modelId="{557C8486-9DF3-45F0-8D7A-29973BC98A1B}" type="presOf" srcId="{D49A8D85-A3AE-47D6-B647-86A69F3542BC}" destId="{6289148B-4EF3-427B-9035-18BD140D8C47}" srcOrd="0" destOrd="0" presId="urn:microsoft.com/office/officeart/2005/8/layout/hProcess4"/>
    <dgm:cxn modelId="{D260BB30-E49C-4807-8B8D-EB02D6C3ED27}" type="presOf" srcId="{92282D78-9E21-4C59-9B08-9BC50B24AC07}" destId="{F9D75A0A-B341-4410-9EE6-5CFC3CB9E9AA}" srcOrd="1" destOrd="2" presId="urn:microsoft.com/office/officeart/2005/8/layout/hProcess4"/>
    <dgm:cxn modelId="{318EF6FB-3FE6-431A-9FC2-204780251765}" type="presOf" srcId="{93C1C787-BE79-4DA9-A94F-F4A0233C7002}" destId="{F9D75A0A-B341-4410-9EE6-5CFC3CB9E9AA}" srcOrd="1" destOrd="1" presId="urn:microsoft.com/office/officeart/2005/8/layout/hProcess4"/>
    <dgm:cxn modelId="{B7D9B17B-C4A9-4E59-ACBE-0A43655181AA}" type="presOf" srcId="{1BBD14E7-9043-4F73-9F1B-7603AF5701E1}" destId="{ACB11AC3-1B4C-4E4F-986B-D2895B41CE3E}" srcOrd="0" destOrd="3" presId="urn:microsoft.com/office/officeart/2005/8/layout/hProcess4"/>
    <dgm:cxn modelId="{7684C20A-962D-4157-8156-97D6E5BF7934}" type="presOf" srcId="{C86BFBC0-9EDD-4B19-8E32-BE6F652E45F1}" destId="{09535202-A70E-45F4-8177-5F0EE089DEB2}" srcOrd="0" destOrd="0" presId="urn:microsoft.com/office/officeart/2005/8/layout/hProcess4"/>
    <dgm:cxn modelId="{EA1C81E0-A77A-4A54-825C-447484D8124F}" type="presOf" srcId="{F9F99F19-D5B4-47D8-88F8-D9F9AD943262}" destId="{1083ACB8-8B56-4EB1-BCA4-FA2AA3B9BA80}" srcOrd="0" destOrd="0" presId="urn:microsoft.com/office/officeart/2005/8/layout/hProcess4"/>
    <dgm:cxn modelId="{D5B3C305-723E-47C9-B97A-88B5D39315F2}" srcId="{2E2FF728-D07B-4E5E-AF71-3C56181CC1F5}" destId="{E0EDB5D3-4EA6-49C3-B677-4086B58602BC}" srcOrd="0" destOrd="0" parTransId="{485AF69A-1249-4E03-891A-4EF1D6E0D2B3}" sibTransId="{BDF413B0-E23A-4F57-BA85-052CE42FB934}"/>
    <dgm:cxn modelId="{7C9D9601-F06E-42C6-86A9-AF77493091CC}" srcId="{2E2FF728-D07B-4E5E-AF71-3C56181CC1F5}" destId="{9B5FDBB9-7661-4C2E-9914-A6338380AEF4}" srcOrd="1" destOrd="0" parTransId="{3A0A9C66-A6CE-4DC3-981B-17A7B6B8CAD8}" sibTransId="{848895C0-AAFE-4298-BBFA-C090BA986DD7}"/>
    <dgm:cxn modelId="{A67DBA13-6542-4D5B-A711-D977695EF963}" type="presOf" srcId="{E0EDB5D3-4EA6-49C3-B677-4086B58602BC}" destId="{E6FB781E-6796-4F62-AFD5-A96385EA308C}" srcOrd="0" destOrd="0" presId="urn:microsoft.com/office/officeart/2005/8/layout/hProcess4"/>
    <dgm:cxn modelId="{98B4CF32-217F-4CCB-A9D6-4B5873453041}" srcId="{C86BFBC0-9EDD-4B19-8E32-BE6F652E45F1}" destId="{F9F99F19-D5B4-47D8-88F8-D9F9AD943262}" srcOrd="0" destOrd="0" parTransId="{1BB7E0D9-64D3-46A9-ACD5-073B1DA93930}" sibTransId="{72C5556F-882E-44C3-9622-FBD54276A0D5}"/>
    <dgm:cxn modelId="{D48A0D44-BD00-4781-B2BA-E5D7FCF8226D}" type="presOf" srcId="{3F3AA62C-CE6F-4F75-8B53-A15E596B61DB}" destId="{ACB11AC3-1B4C-4E4F-986B-D2895B41CE3E}" srcOrd="0" destOrd="0" presId="urn:microsoft.com/office/officeart/2005/8/layout/hProcess4"/>
    <dgm:cxn modelId="{74721149-4453-4C23-8AB2-037E7B7D16E8}" srcId="{C86BFBC0-9EDD-4B19-8E32-BE6F652E45F1}" destId="{2E2FF728-D07B-4E5E-AF71-3C56181CC1F5}" srcOrd="2" destOrd="0" parTransId="{4F81D586-0745-49B4-B583-017B6EFFC7A6}" sibTransId="{F57FEAD6-FC74-4B8C-93A0-9B17936AE796}"/>
    <dgm:cxn modelId="{89815D9D-4E3A-4672-86C1-2CF9380E1703}" type="presOf" srcId="{2E2FF728-D07B-4E5E-AF71-3C56181CC1F5}" destId="{4E82BCC7-8B7B-457E-9700-A2AF2EDDEA25}" srcOrd="0" destOrd="0" presId="urn:microsoft.com/office/officeart/2005/8/layout/hProcess4"/>
    <dgm:cxn modelId="{5DD5B297-4444-47E9-938E-347DDC630E96}" srcId="{0CD92924-EA2D-4D30-AB20-69C9AA908716}" destId="{93C1C787-BE79-4DA9-A94F-F4A0233C7002}" srcOrd="1" destOrd="0" parTransId="{73FFED78-E9C8-4273-8C1A-C2DE7B6B1249}" sibTransId="{C0E8B8DD-3C8C-4A64-A066-81F77E421282}"/>
    <dgm:cxn modelId="{833F3597-7251-45A1-991B-8F2FA2F00BC6}" srcId="{0CD92924-EA2D-4D30-AB20-69C9AA908716}" destId="{3F3AA62C-CE6F-4F75-8B53-A15E596B61DB}" srcOrd="0" destOrd="0" parTransId="{7B1B1089-C4AD-48AB-8400-E6FE1A8CDDDC}" sibTransId="{8AF21C3E-710A-4B9A-BC40-26466E9BFACF}"/>
    <dgm:cxn modelId="{D8F6C461-DBF5-4B40-8216-340BCA87A932}" type="presOf" srcId="{3F3AA62C-CE6F-4F75-8B53-A15E596B61DB}" destId="{F9D75A0A-B341-4410-9EE6-5CFC3CB9E9AA}" srcOrd="1" destOrd="0" presId="urn:microsoft.com/office/officeart/2005/8/layout/hProcess4"/>
    <dgm:cxn modelId="{07D6E37A-5FE5-48C2-8F4B-351EDD138CE3}" srcId="{C86BFBC0-9EDD-4B19-8E32-BE6F652E45F1}" destId="{0CD92924-EA2D-4D30-AB20-69C9AA908716}" srcOrd="1" destOrd="0" parTransId="{7B9CDE55-CE64-492A-A376-57BED326358E}" sibTransId="{D49A8D85-A3AE-47D6-B647-86A69F3542BC}"/>
    <dgm:cxn modelId="{0053910C-9EFD-43DE-97A5-6148D23E7C3F}" type="presParOf" srcId="{09535202-A70E-45F4-8177-5F0EE089DEB2}" destId="{26DE425E-B6C5-47FD-9E45-620E366A4AA1}" srcOrd="0" destOrd="0" presId="urn:microsoft.com/office/officeart/2005/8/layout/hProcess4"/>
    <dgm:cxn modelId="{712C0B96-AFAA-4EE5-A44C-305F5F98AC85}" type="presParOf" srcId="{09535202-A70E-45F4-8177-5F0EE089DEB2}" destId="{A7AA3A9A-C14C-40DD-80CD-DD148F28FA7A}" srcOrd="1" destOrd="0" presId="urn:microsoft.com/office/officeart/2005/8/layout/hProcess4"/>
    <dgm:cxn modelId="{0250C4BC-7392-44A7-B72F-A189712F98C0}" type="presParOf" srcId="{09535202-A70E-45F4-8177-5F0EE089DEB2}" destId="{F8DBED9C-1613-4189-9FC3-291A6A37DC4F}" srcOrd="2" destOrd="0" presId="urn:microsoft.com/office/officeart/2005/8/layout/hProcess4"/>
    <dgm:cxn modelId="{0DD0C9F6-0623-499C-81CE-5D05C8FE0673}" type="presParOf" srcId="{F8DBED9C-1613-4189-9FC3-291A6A37DC4F}" destId="{9400D275-CB91-4326-AD60-113A48FA41D1}" srcOrd="0" destOrd="0" presId="urn:microsoft.com/office/officeart/2005/8/layout/hProcess4"/>
    <dgm:cxn modelId="{5DDB0310-B7B5-4D33-8C9D-C4E3DC4D6C5F}" type="presParOf" srcId="{9400D275-CB91-4326-AD60-113A48FA41D1}" destId="{6617D57E-0770-4669-A5A9-0F61E780DC0D}" srcOrd="0" destOrd="0" presId="urn:microsoft.com/office/officeart/2005/8/layout/hProcess4"/>
    <dgm:cxn modelId="{4940EA69-EAB2-4B15-800B-9746B68B93FA}" type="presParOf" srcId="{9400D275-CB91-4326-AD60-113A48FA41D1}" destId="{9C0E5C58-A25D-4416-B897-BBEBDE736C9D}" srcOrd="1" destOrd="0" presId="urn:microsoft.com/office/officeart/2005/8/layout/hProcess4"/>
    <dgm:cxn modelId="{B58A6A52-C7FF-482A-9228-6DD947461FDB}" type="presParOf" srcId="{9400D275-CB91-4326-AD60-113A48FA41D1}" destId="{D6ED92CA-D45B-4BB7-9A33-B8C1C6329F68}" srcOrd="2" destOrd="0" presId="urn:microsoft.com/office/officeart/2005/8/layout/hProcess4"/>
    <dgm:cxn modelId="{6DA6B782-F28B-4E79-96B2-A4E5949D3E0B}" type="presParOf" srcId="{9400D275-CB91-4326-AD60-113A48FA41D1}" destId="{1083ACB8-8B56-4EB1-BCA4-FA2AA3B9BA80}" srcOrd="3" destOrd="0" presId="urn:microsoft.com/office/officeart/2005/8/layout/hProcess4"/>
    <dgm:cxn modelId="{31AE93B1-8CA5-4984-8656-4CA40C0E39A1}" type="presParOf" srcId="{9400D275-CB91-4326-AD60-113A48FA41D1}" destId="{FA6F9DC0-5E86-4793-A6D0-419A17F065D0}" srcOrd="4" destOrd="0" presId="urn:microsoft.com/office/officeart/2005/8/layout/hProcess4"/>
    <dgm:cxn modelId="{5399FA4F-A7E4-4E92-9E81-F89D66AE29CF}" type="presParOf" srcId="{F8DBED9C-1613-4189-9FC3-291A6A37DC4F}" destId="{1C6533FB-E543-4139-BEF0-CAD7364A37F3}" srcOrd="1" destOrd="0" presId="urn:microsoft.com/office/officeart/2005/8/layout/hProcess4"/>
    <dgm:cxn modelId="{D0180127-C633-4527-9769-53FE757A17AE}" type="presParOf" srcId="{F8DBED9C-1613-4189-9FC3-291A6A37DC4F}" destId="{D56003AC-19BB-402E-817F-B3D8FD6ED2EC}" srcOrd="2" destOrd="0" presId="urn:microsoft.com/office/officeart/2005/8/layout/hProcess4"/>
    <dgm:cxn modelId="{C69CB435-1441-4F24-AA6A-DFB4296038E6}" type="presParOf" srcId="{D56003AC-19BB-402E-817F-B3D8FD6ED2EC}" destId="{FD91AE1C-D6B2-4AA8-B11B-50038442C987}" srcOrd="0" destOrd="0" presId="urn:microsoft.com/office/officeart/2005/8/layout/hProcess4"/>
    <dgm:cxn modelId="{D18158BA-0634-4D45-B765-371157B880E3}" type="presParOf" srcId="{D56003AC-19BB-402E-817F-B3D8FD6ED2EC}" destId="{ACB11AC3-1B4C-4E4F-986B-D2895B41CE3E}" srcOrd="1" destOrd="0" presId="urn:microsoft.com/office/officeart/2005/8/layout/hProcess4"/>
    <dgm:cxn modelId="{7E648423-41DF-4684-AADB-A7025DF4F73F}" type="presParOf" srcId="{D56003AC-19BB-402E-817F-B3D8FD6ED2EC}" destId="{F9D75A0A-B341-4410-9EE6-5CFC3CB9E9AA}" srcOrd="2" destOrd="0" presId="urn:microsoft.com/office/officeart/2005/8/layout/hProcess4"/>
    <dgm:cxn modelId="{4EBA7E62-A6C4-49F2-B78D-378943A85868}" type="presParOf" srcId="{D56003AC-19BB-402E-817F-B3D8FD6ED2EC}" destId="{DF4678C5-062F-4C2D-96E6-4D34894F545D}" srcOrd="3" destOrd="0" presId="urn:microsoft.com/office/officeart/2005/8/layout/hProcess4"/>
    <dgm:cxn modelId="{382DFEF9-6192-4925-A610-E4F83A5533DF}" type="presParOf" srcId="{D56003AC-19BB-402E-817F-B3D8FD6ED2EC}" destId="{94846705-B29B-4889-9424-5BEFFBFBF2B3}" srcOrd="4" destOrd="0" presId="urn:microsoft.com/office/officeart/2005/8/layout/hProcess4"/>
    <dgm:cxn modelId="{5F50DDD5-E139-4388-B216-4B678713B35D}" type="presParOf" srcId="{F8DBED9C-1613-4189-9FC3-291A6A37DC4F}" destId="{6289148B-4EF3-427B-9035-18BD140D8C47}" srcOrd="3" destOrd="0" presId="urn:microsoft.com/office/officeart/2005/8/layout/hProcess4"/>
    <dgm:cxn modelId="{6EB79F68-5E97-4D3E-A93B-26EE6EDCBA6E}" type="presParOf" srcId="{F8DBED9C-1613-4189-9FC3-291A6A37DC4F}" destId="{7CF17CD3-8BFA-4A60-8AF4-E484C5F3CFF7}" srcOrd="4" destOrd="0" presId="urn:microsoft.com/office/officeart/2005/8/layout/hProcess4"/>
    <dgm:cxn modelId="{1C2FAAF8-3230-4268-8353-BF14500D9940}" type="presParOf" srcId="{7CF17CD3-8BFA-4A60-8AF4-E484C5F3CFF7}" destId="{78014C3D-C56C-43B2-A9E2-E8279FB38CB1}" srcOrd="0" destOrd="0" presId="urn:microsoft.com/office/officeart/2005/8/layout/hProcess4"/>
    <dgm:cxn modelId="{B03325AF-EFE2-4944-AF6E-DE80BDB4F7F6}" type="presParOf" srcId="{7CF17CD3-8BFA-4A60-8AF4-E484C5F3CFF7}" destId="{E6FB781E-6796-4F62-AFD5-A96385EA308C}" srcOrd="1" destOrd="0" presId="urn:microsoft.com/office/officeart/2005/8/layout/hProcess4"/>
    <dgm:cxn modelId="{B9E53972-66A6-41A5-881C-E3167F28AFAF}" type="presParOf" srcId="{7CF17CD3-8BFA-4A60-8AF4-E484C5F3CFF7}" destId="{18E482D5-8124-49D0-92A9-5BBA4AA3A781}" srcOrd="2" destOrd="0" presId="urn:microsoft.com/office/officeart/2005/8/layout/hProcess4"/>
    <dgm:cxn modelId="{F5BF2F79-7253-4EB8-AF33-A4C3A3224935}" type="presParOf" srcId="{7CF17CD3-8BFA-4A60-8AF4-E484C5F3CFF7}" destId="{4E82BCC7-8B7B-457E-9700-A2AF2EDDEA25}" srcOrd="3" destOrd="0" presId="urn:microsoft.com/office/officeart/2005/8/layout/hProcess4"/>
    <dgm:cxn modelId="{0733C96B-A43C-441E-8085-794C7C36F24F}" type="presParOf" srcId="{7CF17CD3-8BFA-4A60-8AF4-E484C5F3CFF7}" destId="{D183E4AF-2207-4DB9-A6F3-CA050730589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EA862-8EE3-4DE9-AF57-EE254CFB5A50}">
      <dsp:nvSpPr>
        <dsp:cNvPr id="0" name=""/>
        <dsp:cNvSpPr/>
      </dsp:nvSpPr>
      <dsp:spPr>
        <a:xfrm>
          <a:off x="4304099" y="2438400"/>
          <a:ext cx="2980266" cy="2980266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kern="1200" dirty="0" smtClean="0"/>
            <a:t>سمات مدير المدرسة</a:t>
          </a:r>
          <a:endParaRPr lang="ar-SA" sz="4000" kern="1200" dirty="0"/>
        </a:p>
      </dsp:txBody>
      <dsp:txXfrm>
        <a:off x="4903265" y="3136513"/>
        <a:ext cx="1781934" cy="1531918"/>
      </dsp:txXfrm>
    </dsp:sp>
    <dsp:sp modelId="{50CA2D66-A992-43FC-8AF5-35BB2A961C90}">
      <dsp:nvSpPr>
        <dsp:cNvPr id="0" name=""/>
        <dsp:cNvSpPr/>
      </dsp:nvSpPr>
      <dsp:spPr>
        <a:xfrm>
          <a:off x="2456594" y="1733973"/>
          <a:ext cx="2394530" cy="2167466"/>
        </a:xfrm>
        <a:prstGeom prst="gear6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dirty="0" smtClean="0"/>
            <a:t>شخصية</a:t>
          </a:r>
          <a:endParaRPr lang="ar-SA" sz="3200" kern="1200" dirty="0"/>
        </a:p>
      </dsp:txBody>
      <dsp:txXfrm>
        <a:off x="3035266" y="2282937"/>
        <a:ext cx="1237186" cy="1069538"/>
      </dsp:txXfrm>
    </dsp:sp>
    <dsp:sp modelId="{70905BEC-8F77-4BA0-9913-516A47360FFB}">
      <dsp:nvSpPr>
        <dsp:cNvPr id="0" name=""/>
        <dsp:cNvSpPr/>
      </dsp:nvSpPr>
      <dsp:spPr>
        <a:xfrm rot="20700000">
          <a:off x="3784128" y="238642"/>
          <a:ext cx="2123675" cy="2123675"/>
        </a:xfrm>
        <a:prstGeom prst="gear6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500" kern="1200" dirty="0" smtClean="0"/>
            <a:t>إدارية</a:t>
          </a:r>
          <a:endParaRPr lang="ar-SA" sz="4500" kern="1200" dirty="0"/>
        </a:p>
      </dsp:txBody>
      <dsp:txXfrm rot="-20700000">
        <a:off x="4249912" y="704426"/>
        <a:ext cx="1192106" cy="1192106"/>
      </dsp:txXfrm>
    </dsp:sp>
    <dsp:sp modelId="{C88A3F33-04EB-4372-979A-259F6BC7B0CF}">
      <dsp:nvSpPr>
        <dsp:cNvPr id="0" name=""/>
        <dsp:cNvSpPr/>
      </dsp:nvSpPr>
      <dsp:spPr>
        <a:xfrm>
          <a:off x="4088610" y="1980864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BE77A-10DC-4D86-820D-ED883F709168}">
      <dsp:nvSpPr>
        <dsp:cNvPr id="0" name=""/>
        <dsp:cNvSpPr/>
      </dsp:nvSpPr>
      <dsp:spPr>
        <a:xfrm>
          <a:off x="2186271" y="1249140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767156-B71B-4334-AC36-A559FAD16B1E}">
      <dsp:nvSpPr>
        <dsp:cNvPr id="0" name=""/>
        <dsp:cNvSpPr/>
      </dsp:nvSpPr>
      <dsp:spPr>
        <a:xfrm>
          <a:off x="3292900" y="-231776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F80D3-67B6-4B65-AB42-93F2769717E0}">
      <dsp:nvSpPr>
        <dsp:cNvPr id="0" name=""/>
        <dsp:cNvSpPr/>
      </dsp:nvSpPr>
      <dsp:spPr>
        <a:xfrm rot="21300000">
          <a:off x="102936" y="1379598"/>
          <a:ext cx="7922126" cy="693096"/>
        </a:xfrm>
        <a:prstGeom prst="mathMinus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A3A43-2CBB-4E74-9B5C-52488DC47D3B}">
      <dsp:nvSpPr>
        <dsp:cNvPr id="0" name=""/>
        <dsp:cNvSpPr/>
      </dsp:nvSpPr>
      <dsp:spPr>
        <a:xfrm>
          <a:off x="975360" y="172614"/>
          <a:ext cx="2438400" cy="1380917"/>
        </a:xfrm>
        <a:prstGeom prst="down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01A7E2-AB9A-4C60-9EF2-2DA675827050}">
      <dsp:nvSpPr>
        <dsp:cNvPr id="0" name=""/>
        <dsp:cNvSpPr/>
      </dsp:nvSpPr>
      <dsp:spPr>
        <a:xfrm>
          <a:off x="4307840" y="0"/>
          <a:ext cx="2600960" cy="1449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200" kern="1200" dirty="0" smtClean="0"/>
            <a:t>تعليمية</a:t>
          </a:r>
          <a:endParaRPr lang="ar-SA" sz="5200" kern="1200" dirty="0"/>
        </a:p>
      </dsp:txBody>
      <dsp:txXfrm>
        <a:off x="4307840" y="0"/>
        <a:ext cx="2600960" cy="1449963"/>
      </dsp:txXfrm>
    </dsp:sp>
    <dsp:sp modelId="{B43C152B-36DD-4F10-A77A-5BB1584A6343}">
      <dsp:nvSpPr>
        <dsp:cNvPr id="0" name=""/>
        <dsp:cNvSpPr/>
      </dsp:nvSpPr>
      <dsp:spPr>
        <a:xfrm>
          <a:off x="4714239" y="1898761"/>
          <a:ext cx="2438400" cy="1380917"/>
        </a:xfrm>
        <a:prstGeom prst="upArrow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6CF7C3-D4E9-431A-8EF1-43E2CDBFA9E0}">
      <dsp:nvSpPr>
        <dsp:cNvPr id="0" name=""/>
        <dsp:cNvSpPr/>
      </dsp:nvSpPr>
      <dsp:spPr>
        <a:xfrm>
          <a:off x="1219200" y="2002330"/>
          <a:ext cx="2600960" cy="1449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200" kern="1200" dirty="0" smtClean="0"/>
            <a:t>إدارية</a:t>
          </a:r>
          <a:endParaRPr lang="ar-SA" sz="5200" kern="1200" dirty="0"/>
        </a:p>
      </dsp:txBody>
      <dsp:txXfrm>
        <a:off x="1219200" y="2002330"/>
        <a:ext cx="2600960" cy="14499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A4A1C-5DF5-4E65-8D4C-90248FFCF802}">
      <dsp:nvSpPr>
        <dsp:cNvPr id="0" name=""/>
        <dsp:cNvSpPr/>
      </dsp:nvSpPr>
      <dsp:spPr>
        <a:xfrm>
          <a:off x="0" y="492450"/>
          <a:ext cx="1121846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F1BB72-8C06-4344-88BD-C1DE9C338003}">
      <dsp:nvSpPr>
        <dsp:cNvPr id="0" name=""/>
        <dsp:cNvSpPr/>
      </dsp:nvSpPr>
      <dsp:spPr>
        <a:xfrm>
          <a:off x="560923" y="5370"/>
          <a:ext cx="7852922" cy="974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822" tIns="0" rIns="296822" bIns="0" numCol="1" spcCol="1270" anchor="ctr" anchorCtr="0">
          <a:noAutofit/>
        </a:bodyPr>
        <a:lstStyle/>
        <a:p>
          <a:pPr lvl="0" algn="l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300" kern="1200" dirty="0" smtClean="0"/>
            <a:t>المعلمين ( عددهم ، مستواهم ، سلوكياتهم )</a:t>
          </a:r>
          <a:endParaRPr lang="ar-SA" sz="3300" kern="1200" dirty="0"/>
        </a:p>
      </dsp:txBody>
      <dsp:txXfrm>
        <a:off x="608478" y="52925"/>
        <a:ext cx="7757812" cy="879050"/>
      </dsp:txXfrm>
    </dsp:sp>
    <dsp:sp modelId="{477B996F-46FB-4C32-843C-57DE567A5FD2}">
      <dsp:nvSpPr>
        <dsp:cNvPr id="0" name=""/>
        <dsp:cNvSpPr/>
      </dsp:nvSpPr>
      <dsp:spPr>
        <a:xfrm>
          <a:off x="0" y="1989330"/>
          <a:ext cx="1121846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44FE62-F3D2-4CDF-81A9-F5BA4F95CC0B}">
      <dsp:nvSpPr>
        <dsp:cNvPr id="0" name=""/>
        <dsp:cNvSpPr/>
      </dsp:nvSpPr>
      <dsp:spPr>
        <a:xfrm>
          <a:off x="560923" y="1502250"/>
          <a:ext cx="7852922" cy="97416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822" tIns="0" rIns="296822" bIns="0" numCol="1" spcCol="1270" anchor="ctr" anchorCtr="0">
          <a:noAutofit/>
        </a:bodyPr>
        <a:lstStyle/>
        <a:p>
          <a:pPr lvl="0" algn="l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300" kern="1200" dirty="0" smtClean="0"/>
            <a:t>الطلاب  ( عددهم ، مستواهم ، الحالة النفسية والصحية )</a:t>
          </a:r>
          <a:endParaRPr lang="ar-SA" sz="3300" kern="1200" dirty="0"/>
        </a:p>
      </dsp:txBody>
      <dsp:txXfrm>
        <a:off x="608478" y="1549805"/>
        <a:ext cx="7757812" cy="879050"/>
      </dsp:txXfrm>
    </dsp:sp>
    <dsp:sp modelId="{7C24F8F9-9EEB-4657-8915-A3FE33858700}">
      <dsp:nvSpPr>
        <dsp:cNvPr id="0" name=""/>
        <dsp:cNvSpPr/>
      </dsp:nvSpPr>
      <dsp:spPr>
        <a:xfrm>
          <a:off x="0" y="3486210"/>
          <a:ext cx="1121846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5FD739-B763-4670-9270-F252D909E726}">
      <dsp:nvSpPr>
        <dsp:cNvPr id="0" name=""/>
        <dsp:cNvSpPr/>
      </dsp:nvSpPr>
      <dsp:spPr>
        <a:xfrm>
          <a:off x="560923" y="2999130"/>
          <a:ext cx="7852922" cy="97416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822" tIns="0" rIns="296822" bIns="0" numCol="1" spcCol="1270" anchor="ctr" anchorCtr="0">
          <a:noAutofit/>
        </a:bodyPr>
        <a:lstStyle/>
        <a:p>
          <a:pPr lvl="0" algn="l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300" kern="1200" dirty="0" smtClean="0"/>
            <a:t>التعاون ( المعلمين ، الطلاب ، أولياء الأمور )</a:t>
          </a:r>
          <a:endParaRPr lang="ar-SA" sz="3300" kern="1200" dirty="0"/>
        </a:p>
      </dsp:txBody>
      <dsp:txXfrm>
        <a:off x="608478" y="3046685"/>
        <a:ext cx="7757812" cy="879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A4A1C-5DF5-4E65-8D4C-90248FFCF802}">
      <dsp:nvSpPr>
        <dsp:cNvPr id="0" name=""/>
        <dsp:cNvSpPr/>
      </dsp:nvSpPr>
      <dsp:spPr>
        <a:xfrm>
          <a:off x="0" y="492450"/>
          <a:ext cx="1121846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F1BB72-8C06-4344-88BD-C1DE9C338003}">
      <dsp:nvSpPr>
        <dsp:cNvPr id="0" name=""/>
        <dsp:cNvSpPr/>
      </dsp:nvSpPr>
      <dsp:spPr>
        <a:xfrm>
          <a:off x="560923" y="5370"/>
          <a:ext cx="7852922" cy="974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822" tIns="0" rIns="296822" bIns="0" numCol="1" spcCol="1270" anchor="ctr" anchorCtr="0">
          <a:noAutofit/>
        </a:bodyPr>
        <a:lstStyle/>
        <a:p>
          <a:pPr lvl="0" algn="l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300" kern="1200" dirty="0" smtClean="0"/>
            <a:t>مادية</a:t>
          </a:r>
          <a:endParaRPr lang="ar-SA" sz="3300" kern="1200" dirty="0"/>
        </a:p>
      </dsp:txBody>
      <dsp:txXfrm>
        <a:off x="608478" y="52925"/>
        <a:ext cx="7757812" cy="879050"/>
      </dsp:txXfrm>
    </dsp:sp>
    <dsp:sp modelId="{477B996F-46FB-4C32-843C-57DE567A5FD2}">
      <dsp:nvSpPr>
        <dsp:cNvPr id="0" name=""/>
        <dsp:cNvSpPr/>
      </dsp:nvSpPr>
      <dsp:spPr>
        <a:xfrm>
          <a:off x="0" y="1989330"/>
          <a:ext cx="1121846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44FE62-F3D2-4CDF-81A9-F5BA4F95CC0B}">
      <dsp:nvSpPr>
        <dsp:cNvPr id="0" name=""/>
        <dsp:cNvSpPr/>
      </dsp:nvSpPr>
      <dsp:spPr>
        <a:xfrm>
          <a:off x="560923" y="1502250"/>
          <a:ext cx="7852922" cy="97416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822" tIns="0" rIns="296822" bIns="0" numCol="1" spcCol="1270" anchor="ctr" anchorCtr="0">
          <a:noAutofit/>
        </a:bodyPr>
        <a:lstStyle/>
        <a:p>
          <a:pPr lvl="0" algn="l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300" kern="1200" dirty="0" smtClean="0"/>
            <a:t>الكادر الإداري ( مستواه ، التعاون )</a:t>
          </a:r>
          <a:endParaRPr lang="ar-SA" sz="3300" kern="1200" dirty="0"/>
        </a:p>
      </dsp:txBody>
      <dsp:txXfrm>
        <a:off x="608478" y="1549805"/>
        <a:ext cx="7757812" cy="879050"/>
      </dsp:txXfrm>
    </dsp:sp>
    <dsp:sp modelId="{7C24F8F9-9EEB-4657-8915-A3FE33858700}">
      <dsp:nvSpPr>
        <dsp:cNvPr id="0" name=""/>
        <dsp:cNvSpPr/>
      </dsp:nvSpPr>
      <dsp:spPr>
        <a:xfrm>
          <a:off x="0" y="3486210"/>
          <a:ext cx="1121846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5FD739-B763-4670-9270-F252D909E726}">
      <dsp:nvSpPr>
        <dsp:cNvPr id="0" name=""/>
        <dsp:cNvSpPr/>
      </dsp:nvSpPr>
      <dsp:spPr>
        <a:xfrm>
          <a:off x="560923" y="2999130"/>
          <a:ext cx="7852922" cy="97416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822" tIns="0" rIns="296822" bIns="0" numCol="1" spcCol="1270" anchor="ctr" anchorCtr="0">
          <a:noAutofit/>
        </a:bodyPr>
        <a:lstStyle/>
        <a:p>
          <a:pPr lvl="0" algn="l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300" kern="1200" dirty="0" smtClean="0"/>
            <a:t>إدارة التعليم ، الإشراف التربوي </a:t>
          </a:r>
          <a:endParaRPr lang="ar-SA" sz="3300" kern="1200" dirty="0"/>
        </a:p>
      </dsp:txBody>
      <dsp:txXfrm>
        <a:off x="608478" y="3046685"/>
        <a:ext cx="7757812" cy="8790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168FA-538F-45B1-BF2A-4F26232F7F5F}">
      <dsp:nvSpPr>
        <dsp:cNvPr id="0" name=""/>
        <dsp:cNvSpPr/>
      </dsp:nvSpPr>
      <dsp:spPr>
        <a:xfrm>
          <a:off x="240876" y="1593610"/>
          <a:ext cx="5686425" cy="1777007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3627" tIns="243840" rIns="243840" bIns="243840" numCol="1" spcCol="1270" anchor="ctr" anchorCtr="0">
          <a:noAutofit/>
        </a:bodyPr>
        <a:lstStyle/>
        <a:p>
          <a:pPr lvl="0" algn="ctr" defTabSz="2844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400" kern="1200" dirty="0" smtClean="0"/>
            <a:t>الشمولية</a:t>
          </a:r>
          <a:endParaRPr lang="ar-SA" sz="6400" kern="1200" dirty="0"/>
        </a:p>
      </dsp:txBody>
      <dsp:txXfrm>
        <a:off x="240876" y="1593610"/>
        <a:ext cx="5686425" cy="1777007"/>
      </dsp:txXfrm>
    </dsp:sp>
    <dsp:sp modelId="{AE28679E-710D-4F41-A534-8C1A129F2982}">
      <dsp:nvSpPr>
        <dsp:cNvPr id="0" name=""/>
        <dsp:cNvSpPr/>
      </dsp:nvSpPr>
      <dsp:spPr>
        <a:xfrm>
          <a:off x="3942" y="1336931"/>
          <a:ext cx="1243905" cy="18658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260F53-7957-49BD-BC1C-864840A25494}">
      <dsp:nvSpPr>
        <dsp:cNvPr id="0" name=""/>
        <dsp:cNvSpPr/>
      </dsp:nvSpPr>
      <dsp:spPr>
        <a:xfrm>
          <a:off x="6501632" y="1593610"/>
          <a:ext cx="5686425" cy="1777007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3627" tIns="243840" rIns="243840" bIns="243840" numCol="1" spcCol="1270" anchor="ctr" anchorCtr="0">
          <a:noAutofit/>
        </a:bodyPr>
        <a:lstStyle/>
        <a:p>
          <a:pPr lvl="0" algn="ctr" defTabSz="2844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400" kern="1200" dirty="0" smtClean="0"/>
            <a:t>ربط العلم بالحياة</a:t>
          </a:r>
          <a:endParaRPr lang="ar-SA" sz="6400" kern="1200" dirty="0"/>
        </a:p>
      </dsp:txBody>
      <dsp:txXfrm>
        <a:off x="6501632" y="1593610"/>
        <a:ext cx="5686425" cy="1777007"/>
      </dsp:txXfrm>
    </dsp:sp>
    <dsp:sp modelId="{A00656D8-A5A8-40C4-B94D-1B8E8CE33F7E}">
      <dsp:nvSpPr>
        <dsp:cNvPr id="0" name=""/>
        <dsp:cNvSpPr/>
      </dsp:nvSpPr>
      <dsp:spPr>
        <a:xfrm>
          <a:off x="6264698" y="1336931"/>
          <a:ext cx="1243905" cy="186585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A5FBD5-E29F-42B5-B3BA-D3D5E1E7F26E}">
      <dsp:nvSpPr>
        <dsp:cNvPr id="0" name=""/>
        <dsp:cNvSpPr/>
      </dsp:nvSpPr>
      <dsp:spPr>
        <a:xfrm>
          <a:off x="240876" y="3830665"/>
          <a:ext cx="5686425" cy="1777007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3627" tIns="243840" rIns="243840" bIns="243840" numCol="1" spcCol="1270" anchor="ctr" anchorCtr="0">
          <a:noAutofit/>
        </a:bodyPr>
        <a:lstStyle/>
        <a:p>
          <a:pPr lvl="0" algn="ctr" defTabSz="2844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400" kern="1200" dirty="0" smtClean="0"/>
            <a:t>الاستمرارية</a:t>
          </a:r>
          <a:endParaRPr lang="ar-SA" sz="6400" kern="1200" dirty="0"/>
        </a:p>
      </dsp:txBody>
      <dsp:txXfrm>
        <a:off x="240876" y="3830665"/>
        <a:ext cx="5686425" cy="1777007"/>
      </dsp:txXfrm>
    </dsp:sp>
    <dsp:sp modelId="{5F1833EA-EAD7-4CD1-A763-2E8EC7BAB0A1}">
      <dsp:nvSpPr>
        <dsp:cNvPr id="0" name=""/>
        <dsp:cNvSpPr/>
      </dsp:nvSpPr>
      <dsp:spPr>
        <a:xfrm>
          <a:off x="3942" y="3573986"/>
          <a:ext cx="1243905" cy="186585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30B3F4-F02C-40D0-93A7-E70A955AE6B7}">
      <dsp:nvSpPr>
        <dsp:cNvPr id="0" name=""/>
        <dsp:cNvSpPr/>
      </dsp:nvSpPr>
      <dsp:spPr>
        <a:xfrm>
          <a:off x="6501632" y="3830665"/>
          <a:ext cx="5686425" cy="1777007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3627" tIns="243840" rIns="243840" bIns="243840" numCol="1" spcCol="1270" anchor="ctr" anchorCtr="0">
          <a:noAutofit/>
        </a:bodyPr>
        <a:lstStyle/>
        <a:p>
          <a:pPr lvl="0" algn="ctr" defTabSz="2844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400" kern="1200" dirty="0" smtClean="0"/>
            <a:t>المرونة</a:t>
          </a:r>
          <a:endParaRPr lang="ar-SA" sz="6400" kern="1200" dirty="0"/>
        </a:p>
      </dsp:txBody>
      <dsp:txXfrm>
        <a:off x="6501632" y="3830665"/>
        <a:ext cx="5686425" cy="1777007"/>
      </dsp:txXfrm>
    </dsp:sp>
    <dsp:sp modelId="{45FA9363-AFB1-43D4-B2AF-6F36D2329966}">
      <dsp:nvSpPr>
        <dsp:cNvPr id="0" name=""/>
        <dsp:cNvSpPr/>
      </dsp:nvSpPr>
      <dsp:spPr>
        <a:xfrm>
          <a:off x="6264698" y="3573986"/>
          <a:ext cx="1243905" cy="1865858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85EF3-1CE1-4948-8321-12F446744F14}">
      <dsp:nvSpPr>
        <dsp:cNvPr id="0" name=""/>
        <dsp:cNvSpPr/>
      </dsp:nvSpPr>
      <dsp:spPr>
        <a:xfrm>
          <a:off x="6098701" y="1697119"/>
          <a:ext cx="3333317" cy="14213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2413"/>
              </a:lnTo>
              <a:lnTo>
                <a:pt x="3333317" y="842413"/>
              </a:lnTo>
              <a:lnTo>
                <a:pt x="3333317" y="142139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AEE419-5B4C-499C-AD37-F84A31357624}">
      <dsp:nvSpPr>
        <dsp:cNvPr id="0" name=""/>
        <dsp:cNvSpPr/>
      </dsp:nvSpPr>
      <dsp:spPr>
        <a:xfrm>
          <a:off x="2759980" y="1697119"/>
          <a:ext cx="3338721" cy="1421392"/>
        </a:xfrm>
        <a:custGeom>
          <a:avLst/>
          <a:gdLst/>
          <a:ahLst/>
          <a:cxnLst/>
          <a:rect l="0" t="0" r="0" b="0"/>
          <a:pathLst>
            <a:path>
              <a:moveTo>
                <a:pt x="3338721" y="0"/>
              </a:moveTo>
              <a:lnTo>
                <a:pt x="3338721" y="842413"/>
              </a:lnTo>
              <a:lnTo>
                <a:pt x="0" y="842413"/>
              </a:lnTo>
              <a:lnTo>
                <a:pt x="0" y="142139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C4D14-49E8-4AE5-A18E-B9B9270DAAE9}">
      <dsp:nvSpPr>
        <dsp:cNvPr id="0" name=""/>
        <dsp:cNvSpPr/>
      </dsp:nvSpPr>
      <dsp:spPr>
        <a:xfrm>
          <a:off x="3179932" y="473351"/>
          <a:ext cx="5837538" cy="12237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800" kern="1200" dirty="0" smtClean="0"/>
            <a:t>أنواع البرامج التدريبية</a:t>
          </a:r>
          <a:endParaRPr lang="ar-SA" sz="4800" kern="1200" dirty="0"/>
        </a:p>
      </dsp:txBody>
      <dsp:txXfrm>
        <a:off x="3179932" y="473351"/>
        <a:ext cx="5837538" cy="1223767"/>
      </dsp:txXfrm>
    </dsp:sp>
    <dsp:sp modelId="{059DAACA-6755-4773-A0B5-68EF0F8BB2F5}">
      <dsp:nvSpPr>
        <dsp:cNvPr id="0" name=""/>
        <dsp:cNvSpPr/>
      </dsp:nvSpPr>
      <dsp:spPr>
        <a:xfrm>
          <a:off x="2939" y="3118512"/>
          <a:ext cx="5514082" cy="27570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kern="1200" dirty="0" smtClean="0">
              <a:solidFill>
                <a:srgbClr val="92D050"/>
              </a:solidFill>
            </a:rPr>
            <a:t>التأهيلية</a:t>
          </a:r>
          <a:r>
            <a:rPr lang="ar-SA" sz="4000" kern="1200" dirty="0" smtClean="0"/>
            <a:t> : تهدف لتأهيل الفرد لوظائف اعلى من وظائفهم الحالية.</a:t>
          </a:r>
          <a:endParaRPr lang="ar-SA" sz="4000" kern="1200" dirty="0"/>
        </a:p>
      </dsp:txBody>
      <dsp:txXfrm>
        <a:off x="2939" y="3118512"/>
        <a:ext cx="5514082" cy="2757041"/>
      </dsp:txXfrm>
    </dsp:sp>
    <dsp:sp modelId="{AF5C6FEC-3843-4715-86F5-B52555B96889}">
      <dsp:nvSpPr>
        <dsp:cNvPr id="0" name=""/>
        <dsp:cNvSpPr/>
      </dsp:nvSpPr>
      <dsp:spPr>
        <a:xfrm>
          <a:off x="6674978" y="3118512"/>
          <a:ext cx="5514082" cy="27570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kern="1200" dirty="0" smtClean="0">
              <a:solidFill>
                <a:srgbClr val="92D050"/>
              </a:solidFill>
            </a:rPr>
            <a:t>التجديدية</a:t>
          </a:r>
          <a:r>
            <a:rPr lang="ar-SA" sz="4000" kern="1200" dirty="0" smtClean="0">
              <a:solidFill>
                <a:srgbClr val="FF0101"/>
              </a:solidFill>
            </a:rPr>
            <a:t> </a:t>
          </a:r>
          <a:r>
            <a:rPr lang="ar-SA" sz="4000" kern="1200" dirty="0" smtClean="0"/>
            <a:t>: تهدف الى تجديد الجوانب المهنية للفرد بتزويده بأحدث الاتجاهات والخبرات المتعلقة بعمله.</a:t>
          </a:r>
          <a:endParaRPr lang="ar-SA" sz="4000" kern="1200" dirty="0"/>
        </a:p>
      </dsp:txBody>
      <dsp:txXfrm>
        <a:off x="6674978" y="3118512"/>
        <a:ext cx="5514082" cy="27570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E5C58-A25D-4416-B897-BBEBDE736C9D}">
      <dsp:nvSpPr>
        <dsp:cNvPr id="0" name=""/>
        <dsp:cNvSpPr/>
      </dsp:nvSpPr>
      <dsp:spPr>
        <a:xfrm>
          <a:off x="45513" y="1859581"/>
          <a:ext cx="2433490" cy="11576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800" kern="1200" dirty="0" smtClean="0"/>
            <a:t>الزيارات الميدانية</a:t>
          </a:r>
          <a:endParaRPr lang="ar-SA" sz="2800" kern="1200" dirty="0"/>
        </a:p>
      </dsp:txBody>
      <dsp:txXfrm>
        <a:off x="72153" y="1886221"/>
        <a:ext cx="2380210" cy="856292"/>
      </dsp:txXfrm>
    </dsp:sp>
    <dsp:sp modelId="{1C6533FB-E543-4139-BEF0-CAD7364A37F3}">
      <dsp:nvSpPr>
        <dsp:cNvPr id="0" name=""/>
        <dsp:cNvSpPr/>
      </dsp:nvSpPr>
      <dsp:spPr>
        <a:xfrm>
          <a:off x="1539608" y="2142598"/>
          <a:ext cx="2828308" cy="2828308"/>
        </a:xfrm>
        <a:prstGeom prst="leftCircularArrow">
          <a:avLst>
            <a:gd name="adj1" fmla="val 2968"/>
            <a:gd name="adj2" fmla="val 363709"/>
            <a:gd name="adj3" fmla="val 2953535"/>
            <a:gd name="adj4" fmla="val 9838805"/>
            <a:gd name="adj5" fmla="val 3463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83ACB8-8B56-4EB1-BCA4-FA2AA3B9BA80}">
      <dsp:nvSpPr>
        <dsp:cNvPr id="0" name=""/>
        <dsp:cNvSpPr/>
      </dsp:nvSpPr>
      <dsp:spPr>
        <a:xfrm>
          <a:off x="562779" y="3031807"/>
          <a:ext cx="2238333" cy="8901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900" kern="1200" dirty="0" smtClean="0"/>
            <a:t>الأنشطة خارج القاعة</a:t>
          </a:r>
        </a:p>
      </dsp:txBody>
      <dsp:txXfrm>
        <a:off x="588849" y="3057877"/>
        <a:ext cx="2186193" cy="837971"/>
      </dsp:txXfrm>
    </dsp:sp>
    <dsp:sp modelId="{ACB11AC3-1B4C-4E4F-986B-D2895B41CE3E}">
      <dsp:nvSpPr>
        <dsp:cNvPr id="0" name=""/>
        <dsp:cNvSpPr/>
      </dsp:nvSpPr>
      <dsp:spPr>
        <a:xfrm>
          <a:off x="3205438" y="1055110"/>
          <a:ext cx="2518124" cy="38216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000" kern="1200" dirty="0" smtClean="0"/>
            <a:t>دراسة الحالة</a:t>
          </a:r>
          <a:endParaRPr lang="ar-SA" sz="2000" kern="1200" dirty="0"/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000" kern="1200" dirty="0" smtClean="0"/>
            <a:t>تمثيل الأدوار</a:t>
          </a:r>
          <a:endParaRPr lang="ar-SA" sz="2000" kern="1200" dirty="0"/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000" kern="1200" dirty="0" smtClean="0"/>
            <a:t>الورشة التدريبية</a:t>
          </a:r>
          <a:endParaRPr lang="ar-SA" sz="2000" kern="1200" dirty="0"/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000" kern="1200" dirty="0" smtClean="0"/>
            <a:t>الألعاب</a:t>
          </a:r>
          <a:endParaRPr lang="ar-SA" sz="2000" kern="1200" dirty="0"/>
        </a:p>
      </dsp:txBody>
      <dsp:txXfrm>
        <a:off x="3279191" y="1947796"/>
        <a:ext cx="2370618" cy="2855250"/>
      </dsp:txXfrm>
    </dsp:sp>
    <dsp:sp modelId="{6289148B-4EF3-427B-9035-18BD140D8C47}">
      <dsp:nvSpPr>
        <dsp:cNvPr id="0" name=""/>
        <dsp:cNvSpPr/>
      </dsp:nvSpPr>
      <dsp:spPr>
        <a:xfrm>
          <a:off x="4573968" y="138739"/>
          <a:ext cx="3165482" cy="4409312"/>
        </a:xfrm>
        <a:prstGeom prst="circularArrow">
          <a:avLst>
            <a:gd name="adj1" fmla="val 2734"/>
            <a:gd name="adj2" fmla="val 333136"/>
            <a:gd name="adj3" fmla="val 19491353"/>
            <a:gd name="adj4" fmla="val 12575511"/>
            <a:gd name="adj5" fmla="val 319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4678C5-062F-4C2D-96E6-4D34894F545D}">
      <dsp:nvSpPr>
        <dsp:cNvPr id="0" name=""/>
        <dsp:cNvSpPr/>
      </dsp:nvSpPr>
      <dsp:spPr>
        <a:xfrm>
          <a:off x="3760489" y="954881"/>
          <a:ext cx="2238333" cy="8901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900" kern="1200" dirty="0" smtClean="0"/>
            <a:t>المشاركة</a:t>
          </a:r>
          <a:endParaRPr lang="ar-SA" sz="2900" kern="1200" dirty="0"/>
        </a:p>
      </dsp:txBody>
      <dsp:txXfrm>
        <a:off x="3786559" y="980951"/>
        <a:ext cx="2186193" cy="837971"/>
      </dsp:txXfrm>
    </dsp:sp>
    <dsp:sp modelId="{E6FB781E-6796-4F62-AFD5-A96385EA308C}">
      <dsp:nvSpPr>
        <dsp:cNvPr id="0" name=""/>
        <dsp:cNvSpPr/>
      </dsp:nvSpPr>
      <dsp:spPr>
        <a:xfrm>
          <a:off x="6398615" y="1399936"/>
          <a:ext cx="2518124" cy="2076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000" kern="1200" dirty="0" smtClean="0"/>
            <a:t>المحاضرة</a:t>
          </a:r>
          <a:endParaRPr lang="ar-SA" sz="2000" kern="1200" dirty="0"/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000" kern="1200" dirty="0" smtClean="0"/>
            <a:t>الندوات والمؤتمرات</a:t>
          </a:r>
          <a:endParaRPr lang="ar-SA" sz="2000" kern="1200" dirty="0"/>
        </a:p>
      </dsp:txBody>
      <dsp:txXfrm>
        <a:off x="6446411" y="1447732"/>
        <a:ext cx="2422532" cy="1536278"/>
      </dsp:txXfrm>
    </dsp:sp>
    <dsp:sp modelId="{4E82BCC7-8B7B-457E-9700-A2AF2EDDEA25}">
      <dsp:nvSpPr>
        <dsp:cNvPr id="0" name=""/>
        <dsp:cNvSpPr/>
      </dsp:nvSpPr>
      <dsp:spPr>
        <a:xfrm>
          <a:off x="6958198" y="3031807"/>
          <a:ext cx="2238333" cy="8901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900" kern="1200" dirty="0" smtClean="0"/>
            <a:t>العرض</a:t>
          </a:r>
          <a:endParaRPr lang="ar-SA" sz="2900" kern="1200" dirty="0"/>
        </a:p>
      </dsp:txBody>
      <dsp:txXfrm>
        <a:off x="6984268" y="3057877"/>
        <a:ext cx="2186193" cy="837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7C51-5B77-4913-A17A-4B55036FDB64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FA8C-E3FD-4FDF-B86D-9013BD8E09B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506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7C51-5B77-4913-A17A-4B55036FDB64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FA8C-E3FD-4FDF-B86D-9013BD8E09B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416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7C51-5B77-4913-A17A-4B55036FDB64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FA8C-E3FD-4FDF-B86D-9013BD8E09B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1002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7C51-5B77-4913-A17A-4B55036FDB64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FA8C-E3FD-4FDF-B86D-9013BD8E09B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0199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7C51-5B77-4913-A17A-4B55036FDB64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FA8C-E3FD-4FDF-B86D-9013BD8E09B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109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7C51-5B77-4913-A17A-4B55036FDB64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FA8C-E3FD-4FDF-B86D-9013BD8E09B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97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7C51-5B77-4913-A17A-4B55036FDB64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FA8C-E3FD-4FDF-B86D-9013BD8E09B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9557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7C51-5B77-4913-A17A-4B55036FDB64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FA8C-E3FD-4FDF-B86D-9013BD8E09B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132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7C51-5B77-4913-A17A-4B55036FDB64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FA8C-E3FD-4FDF-B86D-9013BD8E09B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0499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7C51-5B77-4913-A17A-4B55036FDB64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FA8C-E3FD-4FDF-B86D-9013BD8E09B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4658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7C51-5B77-4913-A17A-4B55036FDB64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FA8C-E3FD-4FDF-B86D-9013BD8E09B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2857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C7C51-5B77-4913-A17A-4B55036FDB64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8FA8C-E3FD-4FDF-B86D-9013BD8E09B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848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8hwaarb.com/do.php?imgf=13817872562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4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77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2"/>
          <p:cNvSpPr>
            <a:spLocks noGrp="1"/>
          </p:cNvSpPr>
          <p:nvPr/>
        </p:nvSpPr>
        <p:spPr bwMode="auto">
          <a:xfrm>
            <a:off x="4763068" y="2249642"/>
            <a:ext cx="7110483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28E6A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rgbClr val="000099"/>
                </a:solidFill>
                <a:latin typeface="+mn-lt"/>
                <a:ea typeface="AL-Mohanad Black" pitchFamily="2" charset="-78"/>
                <a:cs typeface="AL-Mohanad Black" pitchFamily="2" charset="-78"/>
              </a:defRPr>
            </a:lvl1pPr>
            <a:lvl2pPr marL="639763" indent="-246063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rgbClr val="000099"/>
                </a:solidFill>
                <a:latin typeface="+mn-lt"/>
                <a:ea typeface="AL-Mohanad Black" pitchFamily="2" charset="-78"/>
                <a:cs typeface="AL-Mohanad Black" pitchFamily="2" charset="-78"/>
              </a:defRPr>
            </a:lvl2pPr>
            <a:lvl3pPr marL="914400" indent="-246063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rgbClr val="000099"/>
                </a:solidFill>
                <a:latin typeface="+mn-lt"/>
                <a:ea typeface="AL-Mohanad Black" pitchFamily="2" charset="-78"/>
                <a:cs typeface="AL-Mohanad Black" pitchFamily="2" charset="-78"/>
              </a:defRPr>
            </a:lvl3pPr>
            <a:lvl4pPr marL="1187450" indent="-2095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28E6A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rgbClr val="000099"/>
                </a:solidFill>
                <a:latin typeface="+mn-lt"/>
                <a:ea typeface="AL-Mohanad Black" pitchFamily="2" charset="-78"/>
                <a:cs typeface="AL-Mohanad Black" pitchFamily="2" charset="-78"/>
              </a:defRPr>
            </a:lvl4pPr>
            <a:lvl5pPr marL="1462088" indent="-2095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251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rgbClr val="000099"/>
                </a:solidFill>
                <a:latin typeface="+mn-lt"/>
                <a:ea typeface="AL-Mohanad Black" pitchFamily="2" charset="-78"/>
                <a:cs typeface="AL-Mohanad Black" pitchFamily="2" charset="-78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 2" panose="05020102010507070707" pitchFamily="18" charset="2"/>
              <a:buNone/>
            </a:pPr>
            <a:r>
              <a:rPr lang="ar-SA" dirty="0" smtClean="0">
                <a:solidFill>
                  <a:schemeClr val="tx1"/>
                </a:solidFill>
                <a:cs typeface="+mj-cs"/>
              </a:rPr>
              <a:t>5- اقتراح البرامج التدريبية المناسبة لكل معلم ومتابعة تطور أدائه.</a:t>
            </a:r>
          </a:p>
          <a:p>
            <a:pPr algn="just">
              <a:buFont typeface="Wingdings 2" panose="05020102010507070707" pitchFamily="18" charset="2"/>
              <a:buNone/>
            </a:pPr>
            <a:endParaRPr lang="en-US" dirty="0" smtClean="0">
              <a:solidFill>
                <a:schemeClr val="tx1"/>
              </a:solidFill>
              <a:cs typeface="+mj-cs"/>
            </a:endParaRPr>
          </a:p>
          <a:p>
            <a:pPr algn="just">
              <a:buFont typeface="Wingdings 2" panose="05020102010507070707" pitchFamily="18" charset="2"/>
              <a:buNone/>
            </a:pPr>
            <a:r>
              <a:rPr lang="ar-SA" dirty="0" smtClean="0">
                <a:solidFill>
                  <a:schemeClr val="tx1"/>
                </a:solidFill>
                <a:cs typeface="+mj-cs"/>
              </a:rPr>
              <a:t>6- التعاون مع المشرفين التربويين وتسهيل مهماتهم ومتابعة تنفيذ توصياتهم وتوجيهاتهم . </a:t>
            </a:r>
          </a:p>
          <a:p>
            <a:pPr algn="just">
              <a:buFont typeface="Wingdings 2" panose="05020102010507070707" pitchFamily="18" charset="2"/>
              <a:buNone/>
            </a:pPr>
            <a:endParaRPr lang="en-US" dirty="0" smtClean="0">
              <a:solidFill>
                <a:schemeClr val="tx1"/>
              </a:solidFill>
              <a:cs typeface="+mj-cs"/>
            </a:endParaRPr>
          </a:p>
          <a:p>
            <a:pPr algn="just">
              <a:buFont typeface="Wingdings 2" panose="05020102010507070707" pitchFamily="18" charset="2"/>
              <a:buNone/>
            </a:pPr>
            <a:r>
              <a:rPr lang="ar-SA" dirty="0" smtClean="0">
                <a:solidFill>
                  <a:schemeClr val="tx1"/>
                </a:solidFill>
                <a:cs typeface="+mj-cs"/>
              </a:rPr>
              <a:t>7- تعزيز دور المدرسة الاجتماعي وتفعيل التواصل بين المدرسة وأولياء أمور الطلاب .</a:t>
            </a:r>
          </a:p>
          <a:p>
            <a:pPr algn="just">
              <a:buFont typeface="Wingdings 2" panose="05020102010507070707" pitchFamily="18" charset="2"/>
              <a:buNone/>
            </a:pPr>
            <a:endParaRPr lang="ar-SA" dirty="0" smtClean="0">
              <a:solidFill>
                <a:schemeClr val="tx1"/>
              </a:solidFill>
              <a:cs typeface="+mj-cs"/>
            </a:endParaRPr>
          </a:p>
          <a:p>
            <a:pPr algn="just">
              <a:buFont typeface="Wingdings 2" panose="05020102010507070707" pitchFamily="18" charset="2"/>
              <a:buNone/>
            </a:pPr>
            <a:r>
              <a:rPr lang="ar-SA" dirty="0" smtClean="0">
                <a:solidFill>
                  <a:schemeClr val="tx1"/>
                </a:solidFill>
                <a:cs typeface="+mj-cs"/>
              </a:rPr>
              <a:t>8- تفعيل الاجتماعات المدرسية لتحقيق الأهداف التربوية.</a:t>
            </a:r>
            <a:endParaRPr lang="en-US" dirty="0" smtClean="0">
              <a:solidFill>
                <a:schemeClr val="tx1"/>
              </a:solidFill>
              <a:cs typeface="+mj-cs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616242" y="524386"/>
            <a:ext cx="4277133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مهام</a:t>
            </a:r>
            <a:r>
              <a:rPr lang="ar-SA" sz="5400" b="0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مدير المدرسة</a:t>
            </a:r>
            <a:endParaRPr lang="ar-SA" sz="5400" b="0" cap="none" spc="0" dirty="0">
              <a:ln w="0"/>
              <a:solidFill>
                <a:schemeClr val="bg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www.sst5.com/images/=-09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1" y="2249642"/>
            <a:ext cx="4216037" cy="364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978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756494" y="469795"/>
            <a:ext cx="865172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0"/>
                <a:solidFill>
                  <a:schemeClr val="tx1"/>
                </a:solidFill>
              </a:rPr>
              <a:t>الصعوبات التي تواجه الإدارة المدرسية</a:t>
            </a:r>
            <a:endParaRPr lang="ar-SA" sz="5400" b="0" cap="none" spc="0" dirty="0">
              <a:ln w="0"/>
              <a:solidFill>
                <a:schemeClr val="tx1"/>
              </a:solidFill>
            </a:endParaRPr>
          </a:p>
        </p:txBody>
      </p:sp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1764078018"/>
              </p:ext>
            </p:extLst>
          </p:nvPr>
        </p:nvGraphicFramePr>
        <p:xfrm>
          <a:off x="2016836" y="2634017"/>
          <a:ext cx="8128000" cy="3452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362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575073720"/>
              </p:ext>
            </p:extLst>
          </p:nvPr>
        </p:nvGraphicFramePr>
        <p:xfrm>
          <a:off x="409433" y="2224584"/>
          <a:ext cx="11218460" cy="4323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مستطيل 2"/>
          <p:cNvSpPr/>
          <p:nvPr/>
        </p:nvSpPr>
        <p:spPr>
          <a:xfrm>
            <a:off x="3776942" y="333317"/>
            <a:ext cx="444705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الصعوبات التعليمية</a:t>
            </a:r>
            <a:endParaRPr lang="ar-SA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557020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841063" y="333317"/>
            <a:ext cx="431881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الصعوبات الإدارية</a:t>
            </a:r>
            <a:endParaRPr lang="ar-SA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3400547065"/>
              </p:ext>
            </p:extLst>
          </p:nvPr>
        </p:nvGraphicFramePr>
        <p:xfrm>
          <a:off x="409433" y="2224584"/>
          <a:ext cx="11218460" cy="4323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2027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878845" y="1022066"/>
            <a:ext cx="2052165" cy="923330"/>
          </a:xfrm>
          <a:prstGeom prst="rect">
            <a:avLst/>
          </a:prstGeom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التدريب </a:t>
            </a:r>
            <a:endParaRPr lang="ar-SA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367273" y="3125337"/>
            <a:ext cx="9075311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4000" dirty="0" smtClean="0"/>
              <a:t>الأنشطة المنظمة الموجهة اساساً لتحسين الأداء المهني مثل حضور مؤتمر ، سماع محاضرة ، دورة تدريبية ، نشاط مع مجموعات .. الخ</a:t>
            </a:r>
            <a:endParaRPr lang="ar-SA" sz="4000" dirty="0"/>
          </a:p>
        </p:txBody>
      </p:sp>
    </p:spTree>
    <p:extLst>
      <p:ext uri="{BB962C8B-B14F-4D97-AF65-F5344CB8AC3E}">
        <p14:creationId xmlns:p14="http://schemas.microsoft.com/office/powerpoint/2010/main" val="4178173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ltalib.org/admin/upload/irq_20882780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941" y="2879678"/>
            <a:ext cx="3320159" cy="276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وسيلة شرح بيضاوية 3"/>
          <p:cNvSpPr/>
          <p:nvPr/>
        </p:nvSpPr>
        <p:spPr>
          <a:xfrm>
            <a:off x="5513695" y="714659"/>
            <a:ext cx="5268035" cy="3179929"/>
          </a:xfrm>
          <a:prstGeom prst="wedgeEllipseCallout">
            <a:avLst>
              <a:gd name="adj1" fmla="val -52412"/>
              <a:gd name="adj2" fmla="val 4619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هل تدريب مدير المدرسة مهم ؟</a:t>
            </a:r>
            <a:endParaRPr lang="ar-SA" sz="4000" dirty="0"/>
          </a:p>
        </p:txBody>
      </p:sp>
    </p:spTree>
    <p:extLst>
      <p:ext uri="{BB962C8B-B14F-4D97-AF65-F5344CB8AC3E}">
        <p14:creationId xmlns:p14="http://schemas.microsoft.com/office/powerpoint/2010/main" val="111176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801582" y="196840"/>
            <a:ext cx="6479659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مميزات التدريب اثناء الخدمة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4137650590"/>
              </p:ext>
            </p:extLst>
          </p:nvPr>
        </p:nvGraphicFramePr>
        <p:xfrm>
          <a:off x="0" y="941696"/>
          <a:ext cx="12192000" cy="6944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272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3191224457"/>
              </p:ext>
            </p:extLst>
          </p:nvPr>
        </p:nvGraphicFramePr>
        <p:xfrm>
          <a:off x="0" y="245660"/>
          <a:ext cx="12192000" cy="6612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6706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562254" y="154772"/>
            <a:ext cx="5012911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أسس تنظيم البرنامج التدريبي 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7519916" y="1875437"/>
            <a:ext cx="2674961" cy="75062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تنظيم البرنامج</a:t>
            </a:r>
            <a:endParaRPr lang="ar-SA" sz="3200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5581936" y="2859289"/>
            <a:ext cx="6325736" cy="30774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600" dirty="0" smtClean="0"/>
              <a:t>1- الهدف من البرنامج </a:t>
            </a:r>
            <a:r>
              <a:rPr lang="ar-SA" sz="2300" dirty="0" smtClean="0"/>
              <a:t>(تطوير، رفع مستوى الأداء ،تأهيل)</a:t>
            </a:r>
          </a:p>
          <a:p>
            <a:r>
              <a:rPr lang="ar-SA" sz="2600" dirty="0" smtClean="0"/>
              <a:t>2- أسلوب تنفيذ البرنامج ( ورشة ، برنامج.. الخ ).</a:t>
            </a:r>
          </a:p>
          <a:p>
            <a:r>
              <a:rPr lang="ar-SA" sz="2600" dirty="0" smtClean="0"/>
              <a:t>3- وقت البرنامج </a:t>
            </a:r>
            <a:r>
              <a:rPr lang="ar-SA" sz="2400" dirty="0" smtClean="0"/>
              <a:t>( اثناء العمل ، بعد العمل ، بالإجازات ).</a:t>
            </a:r>
          </a:p>
          <a:p>
            <a:r>
              <a:rPr lang="ar-SA" sz="2600" dirty="0" smtClean="0"/>
              <a:t>4- من سيقدم البرنامج .</a:t>
            </a:r>
          </a:p>
          <a:p>
            <a:r>
              <a:rPr lang="ar-SA" sz="2600" dirty="0" smtClean="0"/>
              <a:t>5- طبيعة الحضور ( اجباري ، اختياري ، كل الوقت أو بعضه ، تفرغ كامل أو جزئي ).</a:t>
            </a:r>
          </a:p>
          <a:p>
            <a:r>
              <a:rPr lang="ar-SA" sz="2600" dirty="0" smtClean="0"/>
              <a:t>6- الحوافز .</a:t>
            </a:r>
            <a:endParaRPr lang="ar-SA" sz="2600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381591" y="1922601"/>
            <a:ext cx="2674961" cy="75062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تقويم البرنامج</a:t>
            </a:r>
            <a:endParaRPr lang="ar-SA" sz="3200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93145" y="2934350"/>
            <a:ext cx="4651855" cy="30024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1- نوع التقويم ( شفهي ، تحريري ).</a:t>
            </a:r>
          </a:p>
          <a:p>
            <a:pPr algn="ctr"/>
            <a:r>
              <a:rPr lang="ar-SA" sz="2800" dirty="0" smtClean="0"/>
              <a:t>2- وقت التقويم ( خلال البرنامج ، بعد البرنامج ).</a:t>
            </a:r>
          </a:p>
          <a:p>
            <a:pPr algn="ctr"/>
            <a:r>
              <a:rPr lang="ar-SA" sz="2800" dirty="0" smtClean="0"/>
              <a:t>3- الاستفادة من نتائج التقويم في تطوير البرنامج.</a:t>
            </a:r>
            <a:endParaRPr lang="ar-SA" sz="2800" dirty="0"/>
          </a:p>
        </p:txBody>
      </p:sp>
      <p:cxnSp>
        <p:nvCxnSpPr>
          <p:cNvPr id="9" name="رابط مستقيم 8"/>
          <p:cNvCxnSpPr/>
          <p:nvPr/>
        </p:nvCxnSpPr>
        <p:spPr>
          <a:xfrm flipH="1">
            <a:off x="6068709" y="903601"/>
            <a:ext cx="2" cy="59549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H="1" flipV="1">
            <a:off x="2606722" y="1492441"/>
            <a:ext cx="6250675" cy="66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>
            <a:endCxn id="4" idx="0"/>
          </p:cNvCxnSpPr>
          <p:nvPr/>
        </p:nvCxnSpPr>
        <p:spPr>
          <a:xfrm>
            <a:off x="8857396" y="1492441"/>
            <a:ext cx="1" cy="3829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2606722" y="1492441"/>
            <a:ext cx="0" cy="4301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82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79771422"/>
              </p:ext>
            </p:extLst>
          </p:nvPr>
        </p:nvGraphicFramePr>
        <p:xfrm>
          <a:off x="1514902" y="1556982"/>
          <a:ext cx="9199728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744923" y="457200"/>
            <a:ext cx="621356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Calibri" pitchFamily="34" charset="0"/>
                <a:ea typeface="Times New Roman" pitchFamily="18" charset="0"/>
                <a:cs typeface="Arial" pitchFamily="34" charset="0"/>
              </a:rPr>
              <a:t>وسائل ( أساليب ) التدريب </a:t>
            </a:r>
            <a:endParaRPr lang="ar-SA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</p:spTree>
    <p:extLst>
      <p:ext uri="{BB962C8B-B14F-4D97-AF65-F5344CB8AC3E}">
        <p14:creationId xmlns:p14="http://schemas.microsoft.com/office/powerpoint/2010/main" val="220096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83ACB8-8B56-4EB1-BCA4-FA2AA3B9B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graphicEl>
                                              <a:dgm id="{1083ACB8-8B56-4EB1-BCA4-FA2AA3B9B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0E5C58-A25D-4416-B897-BBEBDE736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graphicEl>
                                              <a:dgm id="{9C0E5C58-A25D-4416-B897-BBEBDE736C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6533FB-E543-4139-BEF0-CAD7364A3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graphicEl>
                                              <a:dgm id="{1C6533FB-E543-4139-BEF0-CAD7364A3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4678C5-062F-4C2D-96E6-4D34894F5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graphicEl>
                                              <a:dgm id="{DF4678C5-062F-4C2D-96E6-4D34894F54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B11AC3-1B4C-4E4F-986B-D2895B41C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graphicEl>
                                              <a:dgm id="{ACB11AC3-1B4C-4E4F-986B-D2895B41CE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89148B-4EF3-427B-9035-18BD140D8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6289148B-4EF3-427B-9035-18BD140D8C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82BCC7-8B7B-457E-9700-A2AF2EDDE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graphicEl>
                                              <a:dgm id="{4E82BCC7-8B7B-457E-9700-A2AF2EDDEA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FB781E-6796-4F62-AFD5-A96385EA30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E6FB781E-6796-4F62-AFD5-A96385EA30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363654" y="770046"/>
            <a:ext cx="4152099" cy="92333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اهداف المحاضرة </a:t>
            </a:r>
            <a:endParaRPr lang="ar-SA" sz="54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272954" y="2210937"/>
            <a:ext cx="11682484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 smtClean="0"/>
              <a:t>1- مدير المدرسة والسمات الشخصية له .</a:t>
            </a:r>
          </a:p>
          <a:p>
            <a:r>
              <a:rPr lang="ar-SA" sz="4400" dirty="0" smtClean="0"/>
              <a:t>2- مهام مدير المدرسة .</a:t>
            </a:r>
          </a:p>
          <a:p>
            <a:r>
              <a:rPr lang="ar-SA" sz="4400" dirty="0" smtClean="0"/>
              <a:t>3- الصعوبات التي توجه الإدارة المدرسية .</a:t>
            </a:r>
          </a:p>
          <a:p>
            <a:r>
              <a:rPr lang="ar-SA" sz="4400" dirty="0" smtClean="0"/>
              <a:t>4- التدريب ، أهميته ، أهدافه ، انواعه .</a:t>
            </a:r>
          </a:p>
          <a:p>
            <a:r>
              <a:rPr lang="ar-SA" sz="4400" dirty="0" smtClean="0"/>
              <a:t>5- وسائل التدريب .</a:t>
            </a:r>
          </a:p>
        </p:txBody>
      </p:sp>
      <p:pic>
        <p:nvPicPr>
          <p:cNvPr id="2050" name="Picture 2" descr="https://encrypted-tbn1.gstatic.com/images?q=tbn:ANd9GcTV9y8vzrxFJFh1OazWctsck1Pr0Iw_Se0FNIhn6Fitmoh_W3S2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717"/>
            <a:ext cx="4094328" cy="665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885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infoglobe.org/blog/wp-content/uploads/2012/05/main_art_45001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533400"/>
            <a:ext cx="3112093" cy="5791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562601" y="1066800"/>
            <a:ext cx="4158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أسلوب المحاضرة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486400" y="2895600"/>
            <a:ext cx="4191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أسلوب تدريب شائع في عرض أكبر قدر من المعلومات خلال فترة قصيرة من الوقت على مجموعات كبيرة من المتدربين 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sz="2800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ar-SA" sz="28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301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40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93676" y="666466"/>
            <a:ext cx="3161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أسلوب الندوة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5604" name="Picture 4" descr="http://hospital.ju.edu.jo/medical/hospital/PublishingImages/%D9%86%D8%AF%D9%88%D8%A9%20A(H1N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8715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02524" y="2305615"/>
            <a:ext cx="4050015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قيام مجموعة صغيرة من الأفراد المختصين ذوي الخبرة بعرض ملخص بحث كل منهم حول موضوع أمام مجموعة من المستمعين .</a:t>
            </a:r>
          </a:p>
        </p:txBody>
      </p:sp>
    </p:spTree>
    <p:extLst>
      <p:ext uri="{BB962C8B-B14F-4D97-AF65-F5344CB8AC3E}">
        <p14:creationId xmlns:p14="http://schemas.microsoft.com/office/powerpoint/2010/main" val="60049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33800" y="304800"/>
            <a:ext cx="4748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أسلوب دراسة الحالة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2057400"/>
            <a:ext cx="8610600" cy="12311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dirty="0"/>
              <a:t>أسلوب يعتمد على عرض مشكلة أو موقف أمام المتدربين لحلها باستخدام الطريقة العلمية لحل المشكلات ( مثال : زيادة الأسعار ) .</a:t>
            </a:r>
            <a:endParaRPr lang="en-US" sz="2800" dirty="0"/>
          </a:p>
          <a:p>
            <a:endParaRPr lang="ar-SA" dirty="0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955" y="3948753"/>
            <a:ext cx="1154600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8826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70092" y="915537"/>
            <a:ext cx="4716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أسلوب تمثيل الأدوار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4818" name="Picture 2" descr="http://www.dana-b7r.com/wp-content/uploads/%D8%B3%D9%83%D8%B1%D8%A7%D8%A8%D8%B2-%D8%B4%D8%B1%D9%8A%D8%B7-%D8%A7%D9%84%D8%B3%D9%8A%D9%86%D9%85%D8%A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9182"/>
            <a:ext cx="5909481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414448" y="2755711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sz="2800" dirty="0"/>
              <a:t>أسلوب تدريبي يقوم المتدربون فيه بأداء وضع افتراضي أو حقيقي أمام الحضور دون الزامهم بنص أو حوار محدد بل يتم توليد ذلك أثناء لعب الأدوار</a:t>
            </a:r>
          </a:p>
        </p:txBody>
      </p:sp>
    </p:spTree>
    <p:extLst>
      <p:ext uri="{BB962C8B-B14F-4D97-AF65-F5344CB8AC3E}">
        <p14:creationId xmlns:p14="http://schemas.microsoft.com/office/powerpoint/2010/main" val="93639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9365066" y="601663"/>
            <a:ext cx="1819275" cy="511175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ar-SA" b="1" dirty="0">
                <a:latin typeface="Arial" pitchFamily="34" charset="0"/>
                <a:ea typeface="Arial" pitchFamily="34" charset="0"/>
                <a:cs typeface="Arial" pitchFamily="34" charset="0"/>
              </a:rPr>
              <a:t>نشاط (  </a:t>
            </a:r>
            <a:r>
              <a:rPr lang="ar-SA" b="1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2 ) </a:t>
            </a:r>
            <a:r>
              <a:rPr lang="ar-SA" b="1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جماعي</a:t>
            </a:r>
            <a:endParaRPr lang="en-US" dirty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صورة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8613" y="160338"/>
            <a:ext cx="1057275" cy="95250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545541" y="2805754"/>
            <a:ext cx="5638800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مثلي العبارة </a:t>
            </a:r>
            <a:endParaRPr lang="en-US" sz="2800" dirty="0"/>
          </a:p>
          <a:p>
            <a:pPr algn="ctr"/>
            <a:r>
              <a:rPr lang="ar-SA" sz="2800" dirty="0"/>
              <a:t>المكتوبة أمامك في مشهد لا يتجاوز الخمس دقائق </a:t>
            </a:r>
          </a:p>
          <a:p>
            <a:pPr algn="ctr"/>
            <a:endParaRPr lang="ar-SA" sz="2800" dirty="0"/>
          </a:p>
          <a:p>
            <a:pPr algn="ctr"/>
            <a:r>
              <a:rPr lang="ar-SA" sz="2800" dirty="0" smtClean="0"/>
              <a:t>(مديرة مدرسة تعاني من تأخر معلمة في الدوام الصباحي )</a:t>
            </a:r>
            <a:endParaRPr lang="ar-SA" sz="2800" dirty="0"/>
          </a:p>
          <a:p>
            <a:pPr algn="ctr"/>
            <a:endParaRPr lang="ar-SA" sz="2800" dirty="0"/>
          </a:p>
        </p:txBody>
      </p:sp>
      <p:pic>
        <p:nvPicPr>
          <p:cNvPr id="36866" name="Picture 2" descr="http://jeleeb.com/wp-content/uploads/2013/07/%D8%B3%D9%8A%D9%86%D9%85%D8%A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588" y="1425054"/>
            <a:ext cx="3276600" cy="510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629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8499" y="1"/>
            <a:ext cx="498405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أسلوب </a:t>
            </a:r>
            <a:r>
              <a:rPr lang="ar-S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الورشة التدريبية</a:t>
            </a:r>
            <a:endParaRPr lang="ar-SA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52600" y="990600"/>
            <a:ext cx="8915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ar-SA" sz="3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أسلوب جماعي يقوم فيه المتدربون بتوزيع المهمات فيما بينهم لحل مشكلة معينة ثم عرض النتائج على المدرب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ar-SA" sz="3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44034" name="Picture 2" descr="http://173.192.174.34-static.reverse.softlayer.com/images/eshIMG_05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286000"/>
            <a:ext cx="91440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337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685800"/>
            <a:ext cx="5920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أسلوب الزيارات الميدانية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24000" y="2133600"/>
            <a:ext cx="8915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ar-SA" sz="3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أسلوب فردي يقوم على توجيه المتدربين للميدان الخارجي لإكتساب المعارف والمهارات 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ar-SA" sz="3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47106" name="Picture 2" descr="http://www.google4ar.net/wp-content/uploads/2012/09/adsense-income-adsense-income-300x2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689" y="3287974"/>
            <a:ext cx="3962400" cy="32491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390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jolegat-gloger-mana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5321" y="3799667"/>
            <a:ext cx="1575816" cy="27432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413418" y="450376"/>
            <a:ext cx="11450470" cy="26476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000" dirty="0" smtClean="0">
                <a:ln w="0"/>
                <a:solidFill>
                  <a:schemeClr val="tx1"/>
                </a:solidFill>
              </a:rPr>
              <a:t>الرئيس المباشر لجميع العاملين بالمدرسة وهو المسؤول الأول عن تحقيق المدرسة لأهدافها والمشرف على جميع شؤونها التربوية والتعليمية والادارية والاجتماعية.</a:t>
            </a:r>
            <a:endParaRPr lang="ar-SA" sz="4000" dirty="0">
              <a:ln w="0"/>
              <a:solidFill>
                <a:schemeClr val="tx1"/>
              </a:solidFill>
              <a:cs typeface="Akhbar MT" pitchFamily="2" charset="-78"/>
            </a:endParaRPr>
          </a:p>
        </p:txBody>
      </p:sp>
      <p:sp>
        <p:nvSpPr>
          <p:cNvPr id="4" name="سهم لأعلى 3"/>
          <p:cNvSpPr/>
          <p:nvPr/>
        </p:nvSpPr>
        <p:spPr>
          <a:xfrm>
            <a:off x="4674174" y="3799667"/>
            <a:ext cx="2928958" cy="2808312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مدير المدرسة</a:t>
            </a:r>
            <a:endParaRPr lang="ar-SA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86483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1852426076"/>
              </p:ext>
            </p:extLst>
          </p:nvPr>
        </p:nvGraphicFramePr>
        <p:xfrm>
          <a:off x="3929039" y="487654"/>
          <a:ext cx="915006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http://2.bp.blogspot.com/-K2brS-xg0PY/Tst5Y8enLAI/AAAAAAAADzc/3KZlAvNQl8Y/s1600/x2220853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29" y="859809"/>
            <a:ext cx="3747684" cy="549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51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739EA862-8EE3-4DE9-AF57-EE254CFB5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739EA862-8EE3-4DE9-AF57-EE254CFB5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739EA862-8EE3-4DE9-AF57-EE254CFB5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739EA862-8EE3-4DE9-AF57-EE254CFB5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C88A3F33-04EB-4372-979A-259F6BC7B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C88A3F33-04EB-4372-979A-259F6BC7B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C88A3F33-04EB-4372-979A-259F6BC7B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C88A3F33-04EB-4372-979A-259F6BC7B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50CA2D66-A992-43FC-8AF5-35BB2A961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50CA2D66-A992-43FC-8AF5-35BB2A961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50CA2D66-A992-43FC-8AF5-35BB2A961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50CA2D66-A992-43FC-8AF5-35BB2A961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D42BE77A-10DC-4D86-820D-ED883F709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D42BE77A-10DC-4D86-820D-ED883F709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D42BE77A-10DC-4D86-820D-ED883F709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D42BE77A-10DC-4D86-820D-ED883F709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70905BEC-8F77-4BA0-9913-516A47360F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70905BEC-8F77-4BA0-9913-516A47360F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70905BEC-8F77-4BA0-9913-516A47360F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70905BEC-8F77-4BA0-9913-516A47360F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68767156-B71B-4334-AC36-A559FAD16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68767156-B71B-4334-AC36-A559FAD16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68767156-B71B-4334-AC36-A559FAD16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68767156-B71B-4334-AC36-A559FAD16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338108132u2339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478" y="163773"/>
            <a:ext cx="11887199" cy="655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0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9430603" y="822977"/>
            <a:ext cx="2031329" cy="511175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نشاط (  1 ) جماعي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546" y="381652"/>
            <a:ext cx="1057275" cy="95250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4" name="Rectangle 5"/>
          <p:cNvSpPr/>
          <p:nvPr/>
        </p:nvSpPr>
        <p:spPr>
          <a:xfrm>
            <a:off x="4299045" y="2013744"/>
            <a:ext cx="7053705" cy="31700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4000" dirty="0" smtClean="0"/>
              <a:t>بالتعاون مع أفراد مجموعتك ارسمي خريطة </a:t>
            </a:r>
            <a:r>
              <a:rPr lang="ar-SA" sz="4000" dirty="0" err="1" smtClean="0"/>
              <a:t>مفاهيمية</a:t>
            </a:r>
            <a:r>
              <a:rPr lang="ar-SA" sz="4000" dirty="0" smtClean="0"/>
              <a:t> لصفات وسمات مدير المدرسة حسب التصنيف التالي ( شخصية ، إدارية ) علقي الخريطة على اقرب حائط للمجموعة </a:t>
            </a:r>
            <a:r>
              <a:rPr lang="ar-SA" sz="4000" dirty="0" smtClean="0">
                <a:sym typeface="Wingdings" panose="05000000000000000000" pitchFamily="2" charset="2"/>
              </a:rPr>
              <a:t></a:t>
            </a:r>
            <a:endParaRPr lang="ar-SA" sz="4000" dirty="0"/>
          </a:p>
        </p:txBody>
      </p:sp>
      <p:pic>
        <p:nvPicPr>
          <p:cNvPr id="3074" name="Picture 2" descr="http://forum.lahaonline.com/~girl/image/sh%20estead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46" y="2013744"/>
            <a:ext cx="3720389" cy="455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4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/>
        </p:nvSpPr>
        <p:spPr bwMode="auto">
          <a:xfrm>
            <a:off x="2792389" y="1187354"/>
            <a:ext cx="8572500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28E6A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rgbClr val="000099"/>
                </a:solidFill>
                <a:latin typeface="+mn-lt"/>
                <a:ea typeface="AL-Mohanad Black" pitchFamily="2" charset="-78"/>
                <a:cs typeface="AL-Mohanad Black" pitchFamily="2" charset="-78"/>
              </a:defRPr>
            </a:lvl1pPr>
            <a:lvl2pPr marL="639763" indent="-246063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rgbClr val="000099"/>
                </a:solidFill>
                <a:latin typeface="+mn-lt"/>
                <a:ea typeface="AL-Mohanad Black" pitchFamily="2" charset="-78"/>
                <a:cs typeface="AL-Mohanad Black" pitchFamily="2" charset="-78"/>
              </a:defRPr>
            </a:lvl2pPr>
            <a:lvl3pPr marL="914400" indent="-246063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rgbClr val="000099"/>
                </a:solidFill>
                <a:latin typeface="+mn-lt"/>
                <a:ea typeface="AL-Mohanad Black" pitchFamily="2" charset="-78"/>
                <a:cs typeface="AL-Mohanad Black" pitchFamily="2" charset="-78"/>
              </a:defRPr>
            </a:lvl3pPr>
            <a:lvl4pPr marL="1187450" indent="-2095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28E6A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rgbClr val="000099"/>
                </a:solidFill>
                <a:latin typeface="+mn-lt"/>
                <a:ea typeface="AL-Mohanad Black" pitchFamily="2" charset="-78"/>
                <a:cs typeface="AL-Mohanad Black" pitchFamily="2" charset="-78"/>
              </a:defRPr>
            </a:lvl4pPr>
            <a:lvl5pPr marL="1462088" indent="-2095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251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rgbClr val="000099"/>
                </a:solidFill>
                <a:latin typeface="+mn-lt"/>
                <a:ea typeface="AL-Mohanad Black" pitchFamily="2" charset="-78"/>
                <a:cs typeface="AL-Mohanad Black" pitchFamily="2" charset="-78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endParaRPr lang="en-US" sz="3600" dirty="0" smtClean="0">
              <a:cs typeface="+mj-cs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ar-SA" sz="3600" dirty="0" smtClean="0">
                <a:cs typeface="+mj-cs"/>
              </a:rPr>
              <a:t>1- الذكاء والثقافة وسعة الاطلاع .</a:t>
            </a:r>
            <a:endParaRPr lang="en-US" sz="3600" dirty="0" smtClean="0">
              <a:cs typeface="+mj-cs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ar-SA" sz="3600" dirty="0" smtClean="0">
                <a:cs typeface="+mj-cs"/>
              </a:rPr>
              <a:t>2- الحلم والأناة وحسن التصرف .</a:t>
            </a:r>
            <a:endParaRPr lang="en-US" sz="3600" dirty="0" smtClean="0">
              <a:cs typeface="+mj-cs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ar-SA" sz="3600" dirty="0" smtClean="0">
                <a:cs typeface="+mj-cs"/>
              </a:rPr>
              <a:t>3- سرعة البديهة واللباقة في الحديث .</a:t>
            </a:r>
            <a:endParaRPr lang="en-US" sz="3600" dirty="0" smtClean="0">
              <a:cs typeface="+mj-cs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ar-SA" sz="3600" dirty="0" smtClean="0">
                <a:cs typeface="+mj-cs"/>
              </a:rPr>
              <a:t>4- تقدير المسؤولية .</a:t>
            </a:r>
            <a:endParaRPr lang="en-US" sz="3600" dirty="0" smtClean="0">
              <a:cs typeface="+mj-cs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ar-SA" sz="3600" dirty="0" smtClean="0">
                <a:cs typeface="+mj-cs"/>
              </a:rPr>
              <a:t>5- </a:t>
            </a:r>
            <a:r>
              <a:rPr lang="ar-SA" sz="3600" dirty="0" smtClean="0">
                <a:cs typeface="+mj-cs"/>
              </a:rPr>
              <a:t>بعد النظر والرؤية الواضحة للأحداث .</a:t>
            </a:r>
            <a:endParaRPr lang="en-US" sz="3600" dirty="0" smtClean="0">
              <a:cs typeface="+mj-cs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ar-SA" sz="3600" dirty="0" smtClean="0">
                <a:cs typeface="+mj-cs"/>
              </a:rPr>
              <a:t>6- قوة الشخصية وقدرتها على فرض احترامها وتقديرها 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ar-SA" sz="3600" dirty="0" smtClean="0">
                <a:cs typeface="+mj-cs"/>
              </a:rPr>
              <a:t>7- القدوة الحسنة .</a:t>
            </a:r>
            <a:endParaRPr lang="en-US" sz="3600" dirty="0" smtClean="0">
              <a:cs typeface="+mj-cs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ar-SA" sz="3600" dirty="0" smtClean="0">
                <a:cs typeface="+mj-cs"/>
              </a:rPr>
              <a:t> </a:t>
            </a:r>
            <a:endParaRPr lang="en-US" sz="3600" dirty="0" smtClean="0">
              <a:cs typeface="+mj-cs"/>
            </a:endParaRPr>
          </a:p>
          <a:p>
            <a:pPr algn="justLow">
              <a:lnSpc>
                <a:spcPct val="150000"/>
              </a:lnSpc>
              <a:buFont typeface="Wingdings 2" panose="05020102010507070707" pitchFamily="18" charset="2"/>
              <a:buNone/>
            </a:pPr>
            <a:endParaRPr lang="en-US" sz="3600" dirty="0" smtClean="0">
              <a:cs typeface="+mj-cs"/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8297838" y="436727"/>
            <a:ext cx="3370997" cy="750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الصفات الشخصية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62715214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8297838" y="436727"/>
            <a:ext cx="3370997" cy="750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الصفات الإدارية</a:t>
            </a:r>
            <a:endParaRPr lang="ar-SA" sz="3600" dirty="0"/>
          </a:p>
        </p:txBody>
      </p:sp>
      <p:sp>
        <p:nvSpPr>
          <p:cNvPr id="5" name="عنصر نائب للمحتوى 2"/>
          <p:cNvSpPr>
            <a:spLocks noGrp="1"/>
          </p:cNvSpPr>
          <p:nvPr/>
        </p:nvSpPr>
        <p:spPr bwMode="auto">
          <a:xfrm>
            <a:off x="177422" y="1834356"/>
            <a:ext cx="11709778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28E6A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rgbClr val="000099"/>
                </a:solidFill>
                <a:latin typeface="+mn-lt"/>
                <a:ea typeface="AL-Mohanad Black" pitchFamily="2" charset="-78"/>
                <a:cs typeface="AL-Mohanad Black" pitchFamily="2" charset="-78"/>
              </a:defRPr>
            </a:lvl1pPr>
            <a:lvl2pPr marL="639763" indent="-246063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rgbClr val="000099"/>
                </a:solidFill>
                <a:latin typeface="+mn-lt"/>
                <a:ea typeface="AL-Mohanad Black" pitchFamily="2" charset="-78"/>
                <a:cs typeface="AL-Mohanad Black" pitchFamily="2" charset="-78"/>
              </a:defRPr>
            </a:lvl2pPr>
            <a:lvl3pPr marL="914400" indent="-246063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rgbClr val="000099"/>
                </a:solidFill>
                <a:latin typeface="+mn-lt"/>
                <a:ea typeface="AL-Mohanad Black" pitchFamily="2" charset="-78"/>
                <a:cs typeface="AL-Mohanad Black" pitchFamily="2" charset="-78"/>
              </a:defRPr>
            </a:lvl3pPr>
            <a:lvl4pPr marL="1187450" indent="-2095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28E6A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rgbClr val="000099"/>
                </a:solidFill>
                <a:latin typeface="+mn-lt"/>
                <a:ea typeface="AL-Mohanad Black" pitchFamily="2" charset="-78"/>
                <a:cs typeface="AL-Mohanad Black" pitchFamily="2" charset="-78"/>
              </a:defRPr>
            </a:lvl4pPr>
            <a:lvl5pPr marL="1462088" indent="-2095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251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rgbClr val="000099"/>
                </a:solidFill>
                <a:latin typeface="+mn-lt"/>
                <a:ea typeface="AL-Mohanad Black" pitchFamily="2" charset="-78"/>
                <a:cs typeface="AL-Mohanad Black" pitchFamily="2" charset="-78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r>
              <a:rPr lang="ar-SA" sz="2800" dirty="0" smtClean="0">
                <a:solidFill>
                  <a:schemeClr val="tx1"/>
                </a:solidFill>
                <a:cs typeface="+mj-cs"/>
              </a:rPr>
              <a:t>1 – الإلمام الكافي بالعملية التربوية ومتطلباتها.</a:t>
            </a:r>
            <a:endParaRPr lang="en-US" sz="2800" dirty="0" smtClean="0">
              <a:solidFill>
                <a:schemeClr val="tx1"/>
              </a:solidFill>
              <a:cs typeface="+mj-cs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ar-SA" sz="2800" dirty="0" smtClean="0">
                <a:solidFill>
                  <a:schemeClr val="tx1"/>
                </a:solidFill>
                <a:cs typeface="+mj-cs"/>
              </a:rPr>
              <a:t>2- القدرة على تفويض السلطة وتحفيز العاملين .</a:t>
            </a:r>
            <a:endParaRPr lang="en-US" sz="2800" dirty="0" smtClean="0">
              <a:solidFill>
                <a:schemeClr val="tx1"/>
              </a:solidFill>
              <a:cs typeface="+mj-cs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ar-SA" sz="2800" dirty="0" smtClean="0">
                <a:solidFill>
                  <a:schemeClr val="tx1"/>
                </a:solidFill>
                <a:cs typeface="+mj-cs"/>
              </a:rPr>
              <a:t>3- تنظيم وتنسيق العمل داخل المدرسة بصورة تحقق الأهداف.</a:t>
            </a:r>
            <a:endParaRPr lang="en-US" sz="2800" dirty="0" smtClean="0">
              <a:solidFill>
                <a:schemeClr val="tx1"/>
              </a:solidFill>
              <a:cs typeface="+mj-cs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ar-SA" sz="2800" dirty="0" smtClean="0">
                <a:solidFill>
                  <a:schemeClr val="tx1"/>
                </a:solidFill>
                <a:cs typeface="+mj-cs"/>
              </a:rPr>
              <a:t>4- الاطلاع على مستجدات العمل الإداري وتطوراته .</a:t>
            </a:r>
            <a:endParaRPr lang="en-US" sz="2800" dirty="0" smtClean="0">
              <a:solidFill>
                <a:schemeClr val="tx1"/>
              </a:solidFill>
              <a:cs typeface="+mj-cs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ar-SA" sz="2800" dirty="0" smtClean="0">
                <a:solidFill>
                  <a:schemeClr val="tx1"/>
                </a:solidFill>
                <a:cs typeface="+mj-cs"/>
              </a:rPr>
              <a:t>5- قادر على </a:t>
            </a:r>
            <a:r>
              <a:rPr lang="ar-SA" sz="2800" dirty="0" err="1" smtClean="0">
                <a:solidFill>
                  <a:schemeClr val="tx1"/>
                </a:solidFill>
                <a:cs typeface="+mj-cs"/>
              </a:rPr>
              <a:t>الإتصال</a:t>
            </a:r>
            <a:r>
              <a:rPr lang="ar-SA" sz="2800" dirty="0" smtClean="0">
                <a:solidFill>
                  <a:schemeClr val="tx1"/>
                </a:solidFill>
                <a:cs typeface="+mj-cs"/>
              </a:rPr>
              <a:t> الفعال بما يحقق نجاح المؤسسة التعليمية.</a:t>
            </a:r>
            <a:endParaRPr lang="en-US" sz="2800" dirty="0" smtClean="0">
              <a:solidFill>
                <a:schemeClr val="tx1"/>
              </a:solidFill>
              <a:cs typeface="+mj-cs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ar-SA" sz="2800" dirty="0" smtClean="0">
                <a:solidFill>
                  <a:schemeClr val="tx1"/>
                </a:solidFill>
                <a:cs typeface="+mj-cs"/>
              </a:rPr>
              <a:t>6- معرفة اللوائح والأنظمة التي تحكم العمل ، وتحديد مجالات التجديد والابتكار بما لا يتعارض مع التعليمات .</a:t>
            </a:r>
            <a:endParaRPr lang="en-US" sz="2800" dirty="0" smtClean="0">
              <a:solidFill>
                <a:schemeClr val="tx1"/>
              </a:solidFill>
              <a:cs typeface="+mj-cs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ar-SA" sz="2800" dirty="0" smtClean="0">
                <a:solidFill>
                  <a:schemeClr val="tx1"/>
                </a:solidFill>
                <a:cs typeface="+mj-cs"/>
              </a:rPr>
              <a:t>7- الإحاطة التامة بظروف العاملين معه من المعلمين والوقوف على ظروف الطلاب ، وتكوين خلفية عن المجتمع المحيط بالمدرسة ، والتعامل معه على ضوء هذه الخلفية .</a:t>
            </a:r>
            <a:endParaRPr lang="en-US" sz="2800" dirty="0" smtClean="0">
              <a:solidFill>
                <a:schemeClr val="tx1"/>
              </a:solidFill>
              <a:cs typeface="+mj-cs"/>
            </a:endParaRPr>
          </a:p>
          <a:p>
            <a:pPr>
              <a:buFont typeface="Wingdings 2" panose="05020102010507070707" pitchFamily="18" charset="2"/>
              <a:buNone/>
            </a:pPr>
            <a:endParaRPr lang="en-US" sz="2800" dirty="0" smtClean="0">
              <a:solidFill>
                <a:schemeClr val="tx1"/>
              </a:solidFill>
              <a:cs typeface="+mj-cs"/>
            </a:endParaRPr>
          </a:p>
          <a:p>
            <a:pPr>
              <a:buFont typeface="Wingdings 2" panose="05020102010507070707" pitchFamily="18" charset="2"/>
              <a:buNone/>
            </a:pPr>
            <a:endParaRPr lang="en-US" sz="2800" dirty="0" smtClean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15019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4275463" y="346967"/>
            <a:ext cx="4277133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مهام</a:t>
            </a:r>
            <a:r>
              <a:rPr lang="ar-SA" sz="5400" b="0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مدير المدرسة</a:t>
            </a:r>
            <a:endParaRPr lang="ar-SA" sz="5400" b="0" cap="none" spc="0" dirty="0">
              <a:ln w="0"/>
              <a:solidFill>
                <a:schemeClr val="bg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عنصر نائب للمحتوى 2"/>
          <p:cNvSpPr>
            <a:spLocks noGrp="1"/>
          </p:cNvSpPr>
          <p:nvPr/>
        </p:nvSpPr>
        <p:spPr bwMode="auto">
          <a:xfrm>
            <a:off x="5104262" y="1987454"/>
            <a:ext cx="689666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28E6A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rgbClr val="000099"/>
                </a:solidFill>
                <a:latin typeface="+mn-lt"/>
                <a:ea typeface="AL-Mohanad Black" pitchFamily="2" charset="-78"/>
                <a:cs typeface="AL-Mohanad Black" pitchFamily="2" charset="-78"/>
              </a:defRPr>
            </a:lvl1pPr>
            <a:lvl2pPr marL="639763" indent="-246063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rgbClr val="000099"/>
                </a:solidFill>
                <a:latin typeface="+mn-lt"/>
                <a:ea typeface="AL-Mohanad Black" pitchFamily="2" charset="-78"/>
                <a:cs typeface="AL-Mohanad Black" pitchFamily="2" charset="-78"/>
              </a:defRPr>
            </a:lvl2pPr>
            <a:lvl3pPr marL="914400" indent="-246063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rgbClr val="000099"/>
                </a:solidFill>
                <a:latin typeface="+mn-lt"/>
                <a:ea typeface="AL-Mohanad Black" pitchFamily="2" charset="-78"/>
                <a:cs typeface="AL-Mohanad Black" pitchFamily="2" charset="-78"/>
              </a:defRPr>
            </a:lvl3pPr>
            <a:lvl4pPr marL="1187450" indent="-2095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28E6A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rgbClr val="000099"/>
                </a:solidFill>
                <a:latin typeface="+mn-lt"/>
                <a:ea typeface="AL-Mohanad Black" pitchFamily="2" charset="-78"/>
                <a:cs typeface="AL-Mohanad Black" pitchFamily="2" charset="-78"/>
              </a:defRPr>
            </a:lvl4pPr>
            <a:lvl5pPr marL="1462088" indent="-2095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251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rgbClr val="000099"/>
                </a:solidFill>
                <a:latin typeface="+mn-lt"/>
                <a:ea typeface="AL-Mohanad Black" pitchFamily="2" charset="-78"/>
                <a:cs typeface="AL-Mohanad Black" pitchFamily="2" charset="-78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ar-SA" sz="2400" dirty="0" smtClean="0">
                <a:solidFill>
                  <a:schemeClr val="tx1"/>
                </a:solidFill>
                <a:cs typeface="+mj-cs"/>
              </a:rPr>
              <a:t>1- الإشراف </a:t>
            </a:r>
            <a:r>
              <a:rPr lang="ar-SA" sz="2400" dirty="0">
                <a:solidFill>
                  <a:schemeClr val="tx1"/>
                </a:solidFill>
                <a:cs typeface="+mj-cs"/>
              </a:rPr>
              <a:t>على مرافق المدرسة </a:t>
            </a:r>
            <a:r>
              <a:rPr lang="ar-SA" sz="2400" dirty="0" smtClean="0">
                <a:solidFill>
                  <a:schemeClr val="tx1"/>
                </a:solidFill>
                <a:cs typeface="+mj-cs"/>
              </a:rPr>
              <a:t>. </a:t>
            </a:r>
          </a:p>
          <a:p>
            <a:pPr algn="just">
              <a:buNone/>
            </a:pPr>
            <a:endParaRPr lang="en-US" sz="2400" dirty="0">
              <a:solidFill>
                <a:schemeClr val="tx1"/>
              </a:solidFill>
              <a:cs typeface="+mj-cs"/>
            </a:endParaRPr>
          </a:p>
          <a:p>
            <a:pPr algn="just">
              <a:buFont typeface="Wingdings 2" panose="05020102010507070707" pitchFamily="18" charset="2"/>
              <a:buNone/>
            </a:pPr>
            <a:r>
              <a:rPr lang="ar-SA" dirty="0" smtClean="0">
                <a:solidFill>
                  <a:schemeClr val="tx1"/>
                </a:solidFill>
                <a:cs typeface="+mj-cs"/>
              </a:rPr>
              <a:t>2- اتخاذ الترتيبات اللازمة لبدء الدراسة وإعداد خطط العمل في المدرسة وتنظيم الجداول وتوزيع الأعمال على منسوبي المدرسة ، وتشكيل المجالس واللجان في المدرسة .</a:t>
            </a:r>
          </a:p>
          <a:p>
            <a:pPr algn="just">
              <a:buFont typeface="Wingdings 2" panose="05020102010507070707" pitchFamily="18" charset="2"/>
              <a:buNone/>
            </a:pPr>
            <a:endParaRPr lang="ar-SA" dirty="0" smtClean="0">
              <a:solidFill>
                <a:schemeClr val="tx1"/>
              </a:solidFill>
              <a:cs typeface="+mj-cs"/>
            </a:endParaRPr>
          </a:p>
          <a:p>
            <a:pPr algn="just">
              <a:buFont typeface="Wingdings 2" panose="05020102010507070707" pitchFamily="18" charset="2"/>
              <a:buNone/>
            </a:pPr>
            <a:r>
              <a:rPr lang="ar-SA" dirty="0">
                <a:solidFill>
                  <a:schemeClr val="tx1"/>
                </a:solidFill>
                <a:cs typeface="+mj-cs"/>
              </a:rPr>
              <a:t>3</a:t>
            </a:r>
            <a:r>
              <a:rPr lang="ar-SA" dirty="0" smtClean="0">
                <a:solidFill>
                  <a:schemeClr val="tx1"/>
                </a:solidFill>
                <a:cs typeface="+mj-cs"/>
              </a:rPr>
              <a:t>- الإشراف على المعلمين وزيارتهم في الفصول ، والاطلاع على أعمالهم . </a:t>
            </a:r>
          </a:p>
          <a:p>
            <a:pPr algn="just">
              <a:buFont typeface="Wingdings 2" panose="05020102010507070707" pitchFamily="18" charset="2"/>
              <a:buNone/>
            </a:pPr>
            <a:endParaRPr lang="en-US" dirty="0" smtClean="0">
              <a:solidFill>
                <a:schemeClr val="tx1"/>
              </a:solidFill>
              <a:cs typeface="+mj-cs"/>
            </a:endParaRPr>
          </a:p>
          <a:p>
            <a:pPr algn="just">
              <a:buFont typeface="Wingdings 2" panose="05020102010507070707" pitchFamily="18" charset="2"/>
              <a:buNone/>
            </a:pPr>
            <a:r>
              <a:rPr lang="ar-SA" dirty="0" smtClean="0">
                <a:solidFill>
                  <a:schemeClr val="tx1"/>
                </a:solidFill>
                <a:cs typeface="+mj-cs"/>
              </a:rPr>
              <a:t>4- تقويم الأداء الوظيفي للعاملين في المدرسة .</a:t>
            </a:r>
            <a:endParaRPr lang="en-US" dirty="0" smtClean="0">
              <a:solidFill>
                <a:schemeClr val="tx1"/>
              </a:solidFill>
              <a:cs typeface="+mj-cs"/>
            </a:endParaRPr>
          </a:p>
          <a:p>
            <a:pPr>
              <a:buFont typeface="Wingdings 2" panose="05020102010507070707" pitchFamily="18" charset="2"/>
              <a:buNone/>
            </a:pPr>
            <a:endParaRPr lang="en-US" dirty="0" smtClean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7" name="Picture 2" descr="http://www.sst5.com/images/=-09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4" y="2347415"/>
            <a:ext cx="4216037" cy="364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87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728</Words>
  <Application>Microsoft Office PowerPoint</Application>
  <PresentationFormat>ملء الشاشة</PresentationFormat>
  <Paragraphs>111</Paragraphs>
  <Slides>26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5" baseType="lpstr">
      <vt:lpstr>Akhbar MT</vt:lpstr>
      <vt:lpstr>AL-Mohanad Black</vt:lpstr>
      <vt:lpstr>Arial</vt:lpstr>
      <vt:lpstr>Calibri</vt:lpstr>
      <vt:lpstr>Calibri Light</vt:lpstr>
      <vt:lpstr>Times New Roman</vt:lpstr>
      <vt:lpstr>Wingdings</vt:lpstr>
      <vt:lpstr>Wingdings 2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TOSHIBA</dc:creator>
  <cp:lastModifiedBy>TOSHIBA</cp:lastModifiedBy>
  <cp:revision>50</cp:revision>
  <dcterms:created xsi:type="dcterms:W3CDTF">2014-10-08T17:20:53Z</dcterms:created>
  <dcterms:modified xsi:type="dcterms:W3CDTF">2014-10-11T15:06:25Z</dcterms:modified>
</cp:coreProperties>
</file>