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7" r:id="rId3"/>
    <p:sldId id="257" r:id="rId4"/>
    <p:sldId id="272" r:id="rId5"/>
    <p:sldId id="271" r:id="rId6"/>
    <p:sldId id="273" r:id="rId7"/>
    <p:sldId id="274" r:id="rId8"/>
    <p:sldId id="275" r:id="rId9"/>
    <p:sldId id="282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5" r:id="rId27"/>
    <p:sldId id="306" r:id="rId28"/>
    <p:sldId id="305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gif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gif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B76CE-F6C9-49F6-B500-9E90E381984A}" type="doc">
      <dgm:prSet loTypeId="urn:microsoft.com/office/officeart/2005/8/layout/hList7#2" loCatId="list" qsTypeId="urn:microsoft.com/office/officeart/2005/8/quickstyle/simple3" qsCatId="simple" csTypeId="urn:microsoft.com/office/officeart/2005/8/colors/colorful2" csCatId="colorful" phldr="1"/>
      <dgm:spPr/>
    </dgm:pt>
    <dgm:pt modelId="{6A74972C-6780-4A94-83B0-6A60F7F23413}">
      <dgm:prSet phldrT="[Text]"/>
      <dgm:spPr/>
      <dgm:t>
        <a:bodyPr/>
        <a:lstStyle/>
        <a:p>
          <a:pPr rtl="1"/>
          <a:r>
            <a:rPr lang="ar-SA" dirty="0" smtClean="0"/>
            <a:t>المسؤولية الإجتماعية</a:t>
          </a:r>
          <a:endParaRPr lang="ar-SA" dirty="0"/>
        </a:p>
      </dgm:t>
    </dgm:pt>
    <dgm:pt modelId="{91BCC1BA-F5B7-4F8E-B3C5-FC44C73258CF}" type="parTrans" cxnId="{1BB63FDA-396D-4663-BB27-141F29E2C217}">
      <dgm:prSet/>
      <dgm:spPr/>
      <dgm:t>
        <a:bodyPr/>
        <a:lstStyle/>
        <a:p>
          <a:pPr rtl="1"/>
          <a:endParaRPr lang="ar-SA"/>
        </a:p>
      </dgm:t>
    </dgm:pt>
    <dgm:pt modelId="{3233A55F-DAC3-407B-8EA9-4FB8A35659AC}" type="sibTrans" cxnId="{1BB63FDA-396D-4663-BB27-141F29E2C217}">
      <dgm:prSet/>
      <dgm:spPr/>
      <dgm:t>
        <a:bodyPr/>
        <a:lstStyle/>
        <a:p>
          <a:pPr rtl="1"/>
          <a:endParaRPr lang="ar-SA"/>
        </a:p>
      </dgm:t>
    </dgm:pt>
    <dgm:pt modelId="{8E495F8D-4FEA-4C1E-99A4-78959F6016C0}">
      <dgm:prSet phldrT="[Text]"/>
      <dgm:spPr/>
      <dgm:t>
        <a:bodyPr/>
        <a:lstStyle/>
        <a:p>
          <a:pPr rtl="1"/>
          <a:r>
            <a:rPr lang="ar-SA" dirty="0" smtClean="0"/>
            <a:t>الإحساس بالمشكلات التعليمية</a:t>
          </a:r>
          <a:endParaRPr lang="ar-SA" dirty="0"/>
        </a:p>
      </dgm:t>
    </dgm:pt>
    <dgm:pt modelId="{F53188AB-4AD2-4FF2-AB78-C98EADD981F3}" type="parTrans" cxnId="{8924BA81-A4A2-418A-A681-56A0511B74F0}">
      <dgm:prSet/>
      <dgm:spPr/>
      <dgm:t>
        <a:bodyPr/>
        <a:lstStyle/>
        <a:p>
          <a:pPr rtl="1"/>
          <a:endParaRPr lang="ar-SA"/>
        </a:p>
      </dgm:t>
    </dgm:pt>
    <dgm:pt modelId="{02B40D43-D4E0-470E-91C1-97539503E47B}" type="sibTrans" cxnId="{8924BA81-A4A2-418A-A681-56A0511B74F0}">
      <dgm:prSet/>
      <dgm:spPr/>
      <dgm:t>
        <a:bodyPr/>
        <a:lstStyle/>
        <a:p>
          <a:pPr rtl="1"/>
          <a:endParaRPr lang="ar-SA"/>
        </a:p>
      </dgm:t>
    </dgm:pt>
    <dgm:pt modelId="{3996AD5B-D0FD-4CBF-8EE5-47219FF709CA}">
      <dgm:prSet phldrT="[Text]"/>
      <dgm:spPr/>
      <dgm:t>
        <a:bodyPr/>
        <a:lstStyle/>
        <a:p>
          <a:pPr rtl="1"/>
          <a:r>
            <a:rPr lang="ar-SA" dirty="0" smtClean="0"/>
            <a:t>العلاقات الإنسانية</a:t>
          </a:r>
          <a:endParaRPr lang="ar-SA" dirty="0"/>
        </a:p>
      </dgm:t>
    </dgm:pt>
    <dgm:pt modelId="{E4803D39-F8BA-4495-AEDA-41630123D282}" type="parTrans" cxnId="{D6A568F7-ACD0-4121-8E70-9006E1AFC3B1}">
      <dgm:prSet/>
      <dgm:spPr/>
      <dgm:t>
        <a:bodyPr/>
        <a:lstStyle/>
        <a:p>
          <a:pPr rtl="1"/>
          <a:endParaRPr lang="ar-SA"/>
        </a:p>
      </dgm:t>
    </dgm:pt>
    <dgm:pt modelId="{CFAD7D0E-E16D-4B22-8D68-804678DBEE5F}" type="sibTrans" cxnId="{D6A568F7-ACD0-4121-8E70-9006E1AFC3B1}">
      <dgm:prSet/>
      <dgm:spPr/>
      <dgm:t>
        <a:bodyPr/>
        <a:lstStyle/>
        <a:p>
          <a:pPr rtl="1"/>
          <a:endParaRPr lang="ar-SA"/>
        </a:p>
      </dgm:t>
    </dgm:pt>
    <dgm:pt modelId="{E8FBF0AE-3A5B-499D-86DB-4CD56211332B}">
      <dgm:prSet phldrT="[Text]"/>
      <dgm:spPr/>
      <dgm:t>
        <a:bodyPr/>
        <a:lstStyle/>
        <a:p>
          <a:pPr rtl="1"/>
          <a:r>
            <a:rPr lang="ar-SA" dirty="0" smtClean="0"/>
            <a:t>التدريس</a:t>
          </a:r>
          <a:endParaRPr lang="ar-SA" dirty="0"/>
        </a:p>
      </dgm:t>
    </dgm:pt>
    <dgm:pt modelId="{3AD83433-9B24-42DD-9066-39C468FF5072}" type="parTrans" cxnId="{DF390089-42FE-4B19-91B6-527FA927D75D}">
      <dgm:prSet/>
      <dgm:spPr/>
      <dgm:t>
        <a:bodyPr/>
        <a:lstStyle/>
        <a:p>
          <a:pPr rtl="1"/>
          <a:endParaRPr lang="ar-SA"/>
        </a:p>
      </dgm:t>
    </dgm:pt>
    <dgm:pt modelId="{61D5EDA0-9856-4217-A852-A519C62022DB}" type="sibTrans" cxnId="{DF390089-42FE-4B19-91B6-527FA927D75D}">
      <dgm:prSet/>
      <dgm:spPr/>
      <dgm:t>
        <a:bodyPr/>
        <a:lstStyle/>
        <a:p>
          <a:pPr rtl="1"/>
          <a:endParaRPr lang="ar-SA"/>
        </a:p>
      </dgm:t>
    </dgm:pt>
    <dgm:pt modelId="{5C4853CC-DE82-4F15-9D69-DDB6CE127200}">
      <dgm:prSet phldrT="[Text]"/>
      <dgm:spPr/>
      <dgm:t>
        <a:bodyPr/>
        <a:lstStyle/>
        <a:p>
          <a:pPr rtl="1"/>
          <a:r>
            <a:rPr lang="ar-SA" dirty="0" smtClean="0"/>
            <a:t>الاتصال</a:t>
          </a:r>
          <a:endParaRPr lang="ar-SA" dirty="0"/>
        </a:p>
      </dgm:t>
    </dgm:pt>
    <dgm:pt modelId="{C3F3C531-9345-49AE-9E78-6890826B7D3A}" type="parTrans" cxnId="{4FC26B29-46CD-425A-8661-241E0C1FCECF}">
      <dgm:prSet/>
      <dgm:spPr/>
      <dgm:t>
        <a:bodyPr/>
        <a:lstStyle/>
        <a:p>
          <a:pPr rtl="1"/>
          <a:endParaRPr lang="ar-SA"/>
        </a:p>
      </dgm:t>
    </dgm:pt>
    <dgm:pt modelId="{639BE4C4-4396-43B3-AD3B-34DFF7A48174}" type="sibTrans" cxnId="{4FC26B29-46CD-425A-8661-241E0C1FCECF}">
      <dgm:prSet/>
      <dgm:spPr/>
      <dgm:t>
        <a:bodyPr/>
        <a:lstStyle/>
        <a:p>
          <a:pPr rtl="1"/>
          <a:endParaRPr lang="ar-SA"/>
        </a:p>
      </dgm:t>
    </dgm:pt>
    <dgm:pt modelId="{7D6AC2B8-D750-407F-A880-76A38EABC9C0}">
      <dgm:prSet phldrT="[Text]"/>
      <dgm:spPr/>
      <dgm:t>
        <a:bodyPr/>
        <a:lstStyle/>
        <a:p>
          <a:pPr rtl="1"/>
          <a:r>
            <a:rPr lang="ar-SA" dirty="0" smtClean="0"/>
            <a:t>التحليلية</a:t>
          </a:r>
          <a:endParaRPr lang="ar-SA" dirty="0"/>
        </a:p>
      </dgm:t>
    </dgm:pt>
    <dgm:pt modelId="{63BC9227-FBF3-49E1-B6C1-AAD3B0F0FF5F}" type="parTrans" cxnId="{78AB2392-9784-43E9-BC7E-B5B5A5397102}">
      <dgm:prSet/>
      <dgm:spPr/>
      <dgm:t>
        <a:bodyPr/>
        <a:lstStyle/>
        <a:p>
          <a:pPr rtl="1"/>
          <a:endParaRPr lang="ar-SA"/>
        </a:p>
      </dgm:t>
    </dgm:pt>
    <dgm:pt modelId="{AFF71569-B953-42E7-A045-9F9661786AA0}" type="sibTrans" cxnId="{78AB2392-9784-43E9-BC7E-B5B5A5397102}">
      <dgm:prSet/>
      <dgm:spPr/>
      <dgm:t>
        <a:bodyPr/>
        <a:lstStyle/>
        <a:p>
          <a:pPr rtl="1"/>
          <a:endParaRPr lang="ar-SA"/>
        </a:p>
      </dgm:t>
    </dgm:pt>
    <dgm:pt modelId="{48689E57-A768-47B9-86F1-58FD71C640E8}" type="pres">
      <dgm:prSet presAssocID="{E9FB76CE-F6C9-49F6-B500-9E90E381984A}" presName="Name0" presStyleCnt="0">
        <dgm:presLayoutVars>
          <dgm:dir/>
          <dgm:resizeHandles val="exact"/>
        </dgm:presLayoutVars>
      </dgm:prSet>
      <dgm:spPr/>
    </dgm:pt>
    <dgm:pt modelId="{55A6D45D-D777-4247-9D4D-43431072DE9A}" type="pres">
      <dgm:prSet presAssocID="{E9FB76CE-F6C9-49F6-B500-9E90E381984A}" presName="fgShape" presStyleLbl="fgShp" presStyleIdx="0" presStyleCnt="1" custFlipVert="0" custFlipHor="0" custScaleX="850" custScaleY="7500"/>
      <dgm:spPr/>
    </dgm:pt>
    <dgm:pt modelId="{FDF1C8B9-A787-423A-8C6A-28E554A8BF94}" type="pres">
      <dgm:prSet presAssocID="{E9FB76CE-F6C9-49F6-B500-9E90E381984A}" presName="linComp" presStyleCnt="0"/>
      <dgm:spPr/>
    </dgm:pt>
    <dgm:pt modelId="{CD84D1A0-4AC6-4D9F-B9A6-3EB4DF8EA146}" type="pres">
      <dgm:prSet presAssocID="{6A74972C-6780-4A94-83B0-6A60F7F23413}" presName="compNode" presStyleCnt="0"/>
      <dgm:spPr/>
    </dgm:pt>
    <dgm:pt modelId="{00C20EAE-95F6-4CE4-B604-DE862EEA3A94}" type="pres">
      <dgm:prSet presAssocID="{6A74972C-6780-4A94-83B0-6A60F7F23413}" presName="bkgdShape" presStyleLbl="node1" presStyleIdx="0" presStyleCnt="6"/>
      <dgm:spPr/>
      <dgm:t>
        <a:bodyPr/>
        <a:lstStyle/>
        <a:p>
          <a:pPr rtl="1"/>
          <a:endParaRPr lang="ar-SA"/>
        </a:p>
      </dgm:t>
    </dgm:pt>
    <dgm:pt modelId="{B6CB7512-1A98-46E0-88B5-F22686AA5B7F}" type="pres">
      <dgm:prSet presAssocID="{6A74972C-6780-4A94-83B0-6A60F7F2341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B161FB-300C-4903-8BAA-DEEF0F89B6AE}" type="pres">
      <dgm:prSet presAssocID="{6A74972C-6780-4A94-83B0-6A60F7F23413}" presName="invisiNode" presStyleLbl="node1" presStyleIdx="0" presStyleCnt="6"/>
      <dgm:spPr/>
    </dgm:pt>
    <dgm:pt modelId="{9E9F0D44-A644-454A-8E01-1533A9ED5F4D}" type="pres">
      <dgm:prSet presAssocID="{6A74972C-6780-4A94-83B0-6A60F7F23413}" presName="imagNode" presStyleLbl="fgImgPlace1" presStyleIdx="0" presStyleCnt="6" custLinFactNeighborX="-824" custLinFactNeighborY="-99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74A5EC-C1A6-4797-B142-6BBB01C495B4}" type="pres">
      <dgm:prSet presAssocID="{3233A55F-DAC3-407B-8EA9-4FB8A35659AC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1B1BF279-9AAE-4717-ACBD-5F6881911AE1}" type="pres">
      <dgm:prSet presAssocID="{3996AD5B-D0FD-4CBF-8EE5-47219FF709CA}" presName="compNode" presStyleCnt="0"/>
      <dgm:spPr/>
    </dgm:pt>
    <dgm:pt modelId="{917A2463-19AB-49AB-B10A-CB152D1C17A3}" type="pres">
      <dgm:prSet presAssocID="{3996AD5B-D0FD-4CBF-8EE5-47219FF709CA}" presName="bkgdShape" presStyleLbl="node1" presStyleIdx="1" presStyleCnt="6"/>
      <dgm:spPr/>
      <dgm:t>
        <a:bodyPr/>
        <a:lstStyle/>
        <a:p>
          <a:pPr rtl="1"/>
          <a:endParaRPr lang="ar-SA"/>
        </a:p>
      </dgm:t>
    </dgm:pt>
    <dgm:pt modelId="{984FEC45-B850-417A-B34A-8E95B3A9BC69}" type="pres">
      <dgm:prSet presAssocID="{3996AD5B-D0FD-4CBF-8EE5-47219FF709C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874B8A-BBDC-4C22-BA9B-65686A8E1610}" type="pres">
      <dgm:prSet presAssocID="{3996AD5B-D0FD-4CBF-8EE5-47219FF709CA}" presName="invisiNode" presStyleLbl="node1" presStyleIdx="1" presStyleCnt="6"/>
      <dgm:spPr/>
    </dgm:pt>
    <dgm:pt modelId="{61EBDCAC-F4AA-4CB1-B9F6-EE54F797FCCC}" type="pres">
      <dgm:prSet presAssocID="{3996AD5B-D0FD-4CBF-8EE5-47219FF709CA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F5CA96-70BB-4397-B305-F3665906DFA1}" type="pres">
      <dgm:prSet presAssocID="{CFAD7D0E-E16D-4B22-8D68-804678DBEE5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75774FD-C424-4078-A0EC-7F6CFC1C721D}" type="pres">
      <dgm:prSet presAssocID="{E8FBF0AE-3A5B-499D-86DB-4CD56211332B}" presName="compNode" presStyleCnt="0"/>
      <dgm:spPr/>
    </dgm:pt>
    <dgm:pt modelId="{B8660341-AFF4-4D62-9669-57F9D6B70A4A}" type="pres">
      <dgm:prSet presAssocID="{E8FBF0AE-3A5B-499D-86DB-4CD56211332B}" presName="bkgdShape" presStyleLbl="node1" presStyleIdx="2" presStyleCnt="6"/>
      <dgm:spPr/>
      <dgm:t>
        <a:bodyPr/>
        <a:lstStyle/>
        <a:p>
          <a:pPr rtl="1"/>
          <a:endParaRPr lang="ar-SA"/>
        </a:p>
      </dgm:t>
    </dgm:pt>
    <dgm:pt modelId="{A54B1CFC-9327-4935-96C2-8EB388155B25}" type="pres">
      <dgm:prSet presAssocID="{E8FBF0AE-3A5B-499D-86DB-4CD56211332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6182A2-FA07-4C42-8B3F-F885854DABD3}" type="pres">
      <dgm:prSet presAssocID="{E8FBF0AE-3A5B-499D-86DB-4CD56211332B}" presName="invisiNode" presStyleLbl="node1" presStyleIdx="2" presStyleCnt="6"/>
      <dgm:spPr/>
    </dgm:pt>
    <dgm:pt modelId="{CF8A6739-5A7D-4C80-9A18-A93E1E2ECD4F}" type="pres">
      <dgm:prSet presAssocID="{E8FBF0AE-3A5B-499D-86DB-4CD56211332B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8572DC-2437-4375-8E59-89D2C61391D7}" type="pres">
      <dgm:prSet presAssocID="{61D5EDA0-9856-4217-A852-A519C62022D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34E25205-90FB-489E-921D-D6E3B291C4ED}" type="pres">
      <dgm:prSet presAssocID="{5C4853CC-DE82-4F15-9D69-DDB6CE127200}" presName="compNode" presStyleCnt="0"/>
      <dgm:spPr/>
    </dgm:pt>
    <dgm:pt modelId="{7EF12F8F-27DE-4AFC-81D6-2BBFD55B9863}" type="pres">
      <dgm:prSet presAssocID="{5C4853CC-DE82-4F15-9D69-DDB6CE127200}" presName="bkgdShape" presStyleLbl="node1" presStyleIdx="3" presStyleCnt="6"/>
      <dgm:spPr/>
      <dgm:t>
        <a:bodyPr/>
        <a:lstStyle/>
        <a:p>
          <a:pPr rtl="1"/>
          <a:endParaRPr lang="ar-SA"/>
        </a:p>
      </dgm:t>
    </dgm:pt>
    <dgm:pt modelId="{BDCF4D3A-3934-4D8C-BB74-72457D14CF24}" type="pres">
      <dgm:prSet presAssocID="{5C4853CC-DE82-4F15-9D69-DDB6CE12720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15F6FF-2233-421D-9B36-2CA8D995813A}" type="pres">
      <dgm:prSet presAssocID="{5C4853CC-DE82-4F15-9D69-DDB6CE127200}" presName="invisiNode" presStyleLbl="node1" presStyleIdx="3" presStyleCnt="6"/>
      <dgm:spPr/>
    </dgm:pt>
    <dgm:pt modelId="{7369EDBC-64CB-43DC-9DD4-FF5A1D0C81BF}" type="pres">
      <dgm:prSet presAssocID="{5C4853CC-DE82-4F15-9D69-DDB6CE127200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0950109-EFEE-4CFB-BDC0-B67EA5A8D9CC}" type="pres">
      <dgm:prSet presAssocID="{639BE4C4-4396-43B3-AD3B-34DFF7A4817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07195E9-8990-438F-A229-5A2BF4248751}" type="pres">
      <dgm:prSet presAssocID="{7D6AC2B8-D750-407F-A880-76A38EABC9C0}" presName="compNode" presStyleCnt="0"/>
      <dgm:spPr/>
    </dgm:pt>
    <dgm:pt modelId="{3B8F730B-5CC8-4A79-BCE6-7CC7C1C13A11}" type="pres">
      <dgm:prSet presAssocID="{7D6AC2B8-D750-407F-A880-76A38EABC9C0}" presName="bkgdShape" presStyleLbl="node1" presStyleIdx="4" presStyleCnt="6"/>
      <dgm:spPr/>
      <dgm:t>
        <a:bodyPr/>
        <a:lstStyle/>
        <a:p>
          <a:pPr rtl="1"/>
          <a:endParaRPr lang="ar-SA"/>
        </a:p>
      </dgm:t>
    </dgm:pt>
    <dgm:pt modelId="{F59938F3-67F2-4D7D-8D05-D56432FD6A12}" type="pres">
      <dgm:prSet presAssocID="{7D6AC2B8-D750-407F-A880-76A38EABC9C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31A5511-E6DA-497B-AFA8-F52C9E5D0478}" type="pres">
      <dgm:prSet presAssocID="{7D6AC2B8-D750-407F-A880-76A38EABC9C0}" presName="invisiNode" presStyleLbl="node1" presStyleIdx="4" presStyleCnt="6"/>
      <dgm:spPr/>
    </dgm:pt>
    <dgm:pt modelId="{D6C1EA07-BBB8-4A9B-A89D-5DD2D12974DF}" type="pres">
      <dgm:prSet presAssocID="{7D6AC2B8-D750-407F-A880-76A38EABC9C0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B34095A-9F7D-4F97-A71E-243806C266D0}" type="pres">
      <dgm:prSet presAssocID="{AFF71569-B953-42E7-A045-9F9661786AA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BB6717E-58F2-4350-B117-E1C41ECDE2F1}" type="pres">
      <dgm:prSet presAssocID="{8E495F8D-4FEA-4C1E-99A4-78959F6016C0}" presName="compNode" presStyleCnt="0"/>
      <dgm:spPr/>
    </dgm:pt>
    <dgm:pt modelId="{7B88E49A-7013-4C8C-A8EA-339BFDCC44A6}" type="pres">
      <dgm:prSet presAssocID="{8E495F8D-4FEA-4C1E-99A4-78959F6016C0}" presName="bkgdShape" presStyleLbl="node1" presStyleIdx="5" presStyleCnt="6" custLinFactNeighborX="4818" custLinFactNeighborY="4655"/>
      <dgm:spPr/>
      <dgm:t>
        <a:bodyPr/>
        <a:lstStyle/>
        <a:p>
          <a:pPr rtl="1"/>
          <a:endParaRPr lang="ar-SA"/>
        </a:p>
      </dgm:t>
    </dgm:pt>
    <dgm:pt modelId="{73F205C7-901F-44CF-BFDB-6FB1211F1BD1}" type="pres">
      <dgm:prSet presAssocID="{8E495F8D-4FEA-4C1E-99A4-78959F6016C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2AFD37-2331-4ADE-953D-0255093BC021}" type="pres">
      <dgm:prSet presAssocID="{8E495F8D-4FEA-4C1E-99A4-78959F6016C0}" presName="invisiNode" presStyleLbl="node1" presStyleIdx="5" presStyleCnt="6"/>
      <dgm:spPr/>
    </dgm:pt>
    <dgm:pt modelId="{87811309-A50E-4204-969E-BBEE76C1E808}" type="pres">
      <dgm:prSet presAssocID="{8E495F8D-4FEA-4C1E-99A4-78959F6016C0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0CBDD99-D8AA-4DDC-B9E1-3C6B8C6E375C}" type="presOf" srcId="{61D5EDA0-9856-4217-A852-A519C62022DB}" destId="{B78572DC-2437-4375-8E59-89D2C61391D7}" srcOrd="0" destOrd="0" presId="urn:microsoft.com/office/officeart/2005/8/layout/hList7#2"/>
    <dgm:cxn modelId="{1B23D994-42EF-43C3-A39F-B5C465D36556}" type="presOf" srcId="{5C4853CC-DE82-4F15-9D69-DDB6CE127200}" destId="{BDCF4D3A-3934-4D8C-BB74-72457D14CF24}" srcOrd="1" destOrd="0" presId="urn:microsoft.com/office/officeart/2005/8/layout/hList7#2"/>
    <dgm:cxn modelId="{0D3EB629-DBB9-4079-AF4C-1529FFAAA704}" type="presOf" srcId="{5C4853CC-DE82-4F15-9D69-DDB6CE127200}" destId="{7EF12F8F-27DE-4AFC-81D6-2BBFD55B9863}" srcOrd="0" destOrd="0" presId="urn:microsoft.com/office/officeart/2005/8/layout/hList7#2"/>
    <dgm:cxn modelId="{553966F4-C252-442F-AF0A-18991283D110}" type="presOf" srcId="{6A74972C-6780-4A94-83B0-6A60F7F23413}" destId="{00C20EAE-95F6-4CE4-B604-DE862EEA3A94}" srcOrd="0" destOrd="0" presId="urn:microsoft.com/office/officeart/2005/8/layout/hList7#2"/>
    <dgm:cxn modelId="{90C261FA-AD3B-4C06-9C4B-13430BCCA834}" type="presOf" srcId="{639BE4C4-4396-43B3-AD3B-34DFF7A48174}" destId="{B0950109-EFEE-4CFB-BDC0-B67EA5A8D9CC}" srcOrd="0" destOrd="0" presId="urn:microsoft.com/office/officeart/2005/8/layout/hList7#2"/>
    <dgm:cxn modelId="{41932BC4-CC01-4919-B3F0-B2F244A30DD4}" type="presOf" srcId="{AFF71569-B953-42E7-A045-9F9661786AA0}" destId="{9B34095A-9F7D-4F97-A71E-243806C266D0}" srcOrd="0" destOrd="0" presId="urn:microsoft.com/office/officeart/2005/8/layout/hList7#2"/>
    <dgm:cxn modelId="{4FC26B29-46CD-425A-8661-241E0C1FCECF}" srcId="{E9FB76CE-F6C9-49F6-B500-9E90E381984A}" destId="{5C4853CC-DE82-4F15-9D69-DDB6CE127200}" srcOrd="3" destOrd="0" parTransId="{C3F3C531-9345-49AE-9E78-6890826B7D3A}" sibTransId="{639BE4C4-4396-43B3-AD3B-34DFF7A48174}"/>
    <dgm:cxn modelId="{824F14F8-1DC3-45D2-B9AB-389793778D02}" type="presOf" srcId="{3996AD5B-D0FD-4CBF-8EE5-47219FF709CA}" destId="{917A2463-19AB-49AB-B10A-CB152D1C17A3}" srcOrd="0" destOrd="0" presId="urn:microsoft.com/office/officeart/2005/8/layout/hList7#2"/>
    <dgm:cxn modelId="{EF708A78-BC73-41DA-9081-37AE0D50E555}" type="presOf" srcId="{E8FBF0AE-3A5B-499D-86DB-4CD56211332B}" destId="{A54B1CFC-9327-4935-96C2-8EB388155B25}" srcOrd="1" destOrd="0" presId="urn:microsoft.com/office/officeart/2005/8/layout/hList7#2"/>
    <dgm:cxn modelId="{D6A568F7-ACD0-4121-8E70-9006E1AFC3B1}" srcId="{E9FB76CE-F6C9-49F6-B500-9E90E381984A}" destId="{3996AD5B-D0FD-4CBF-8EE5-47219FF709CA}" srcOrd="1" destOrd="0" parTransId="{E4803D39-F8BA-4495-AEDA-41630123D282}" sibTransId="{CFAD7D0E-E16D-4B22-8D68-804678DBEE5F}"/>
    <dgm:cxn modelId="{23D71A3E-BA88-4C09-B14F-BA0569445C82}" type="presOf" srcId="{E9FB76CE-F6C9-49F6-B500-9E90E381984A}" destId="{48689E57-A768-47B9-86F1-58FD71C640E8}" srcOrd="0" destOrd="0" presId="urn:microsoft.com/office/officeart/2005/8/layout/hList7#2"/>
    <dgm:cxn modelId="{DF87F4BD-7CD1-4172-9E40-2F46371FE434}" type="presOf" srcId="{CFAD7D0E-E16D-4B22-8D68-804678DBEE5F}" destId="{03F5CA96-70BB-4397-B305-F3665906DFA1}" srcOrd="0" destOrd="0" presId="urn:microsoft.com/office/officeart/2005/8/layout/hList7#2"/>
    <dgm:cxn modelId="{871A5E00-B8FD-48B8-B8F3-1BCB884D94FF}" type="presOf" srcId="{8E495F8D-4FEA-4C1E-99A4-78959F6016C0}" destId="{73F205C7-901F-44CF-BFDB-6FB1211F1BD1}" srcOrd="1" destOrd="0" presId="urn:microsoft.com/office/officeart/2005/8/layout/hList7#2"/>
    <dgm:cxn modelId="{20A9C4B1-37DB-41B2-AFE1-56397027ED0F}" type="presOf" srcId="{E8FBF0AE-3A5B-499D-86DB-4CD56211332B}" destId="{B8660341-AFF4-4D62-9669-57F9D6B70A4A}" srcOrd="0" destOrd="0" presId="urn:microsoft.com/office/officeart/2005/8/layout/hList7#2"/>
    <dgm:cxn modelId="{DF390089-42FE-4B19-91B6-527FA927D75D}" srcId="{E9FB76CE-F6C9-49F6-B500-9E90E381984A}" destId="{E8FBF0AE-3A5B-499D-86DB-4CD56211332B}" srcOrd="2" destOrd="0" parTransId="{3AD83433-9B24-42DD-9066-39C468FF5072}" sibTransId="{61D5EDA0-9856-4217-A852-A519C62022DB}"/>
    <dgm:cxn modelId="{78AB2392-9784-43E9-BC7E-B5B5A5397102}" srcId="{E9FB76CE-F6C9-49F6-B500-9E90E381984A}" destId="{7D6AC2B8-D750-407F-A880-76A38EABC9C0}" srcOrd="4" destOrd="0" parTransId="{63BC9227-FBF3-49E1-B6C1-AAD3B0F0FF5F}" sibTransId="{AFF71569-B953-42E7-A045-9F9661786AA0}"/>
    <dgm:cxn modelId="{547733D9-61ED-4A7F-ABB8-22F773955885}" type="presOf" srcId="{6A74972C-6780-4A94-83B0-6A60F7F23413}" destId="{B6CB7512-1A98-46E0-88B5-F22686AA5B7F}" srcOrd="1" destOrd="0" presId="urn:microsoft.com/office/officeart/2005/8/layout/hList7#2"/>
    <dgm:cxn modelId="{E169ED3B-69C0-4F6D-A57C-669743054668}" type="presOf" srcId="{8E495F8D-4FEA-4C1E-99A4-78959F6016C0}" destId="{7B88E49A-7013-4C8C-A8EA-339BFDCC44A6}" srcOrd="0" destOrd="0" presId="urn:microsoft.com/office/officeart/2005/8/layout/hList7#2"/>
    <dgm:cxn modelId="{06E20434-16C1-4CA4-A058-C218CDE304F7}" type="presOf" srcId="{3996AD5B-D0FD-4CBF-8EE5-47219FF709CA}" destId="{984FEC45-B850-417A-B34A-8E95B3A9BC69}" srcOrd="1" destOrd="0" presId="urn:microsoft.com/office/officeart/2005/8/layout/hList7#2"/>
    <dgm:cxn modelId="{54234F78-9CB8-4B47-A714-D58508C5BEC8}" type="presOf" srcId="{3233A55F-DAC3-407B-8EA9-4FB8A35659AC}" destId="{0A74A5EC-C1A6-4797-B142-6BBB01C495B4}" srcOrd="0" destOrd="0" presId="urn:microsoft.com/office/officeart/2005/8/layout/hList7#2"/>
    <dgm:cxn modelId="{3F54D574-822D-41A3-82A0-6E5CB33B1C00}" type="presOf" srcId="{7D6AC2B8-D750-407F-A880-76A38EABC9C0}" destId="{F59938F3-67F2-4D7D-8D05-D56432FD6A12}" srcOrd="1" destOrd="0" presId="urn:microsoft.com/office/officeart/2005/8/layout/hList7#2"/>
    <dgm:cxn modelId="{8924BA81-A4A2-418A-A681-56A0511B74F0}" srcId="{E9FB76CE-F6C9-49F6-B500-9E90E381984A}" destId="{8E495F8D-4FEA-4C1E-99A4-78959F6016C0}" srcOrd="5" destOrd="0" parTransId="{F53188AB-4AD2-4FF2-AB78-C98EADD981F3}" sibTransId="{02B40D43-D4E0-470E-91C1-97539503E47B}"/>
    <dgm:cxn modelId="{6DE1DD28-85BD-449B-B67A-79ECBBFE6194}" type="presOf" srcId="{7D6AC2B8-D750-407F-A880-76A38EABC9C0}" destId="{3B8F730B-5CC8-4A79-BCE6-7CC7C1C13A11}" srcOrd="0" destOrd="0" presId="urn:microsoft.com/office/officeart/2005/8/layout/hList7#2"/>
    <dgm:cxn modelId="{1BB63FDA-396D-4663-BB27-141F29E2C217}" srcId="{E9FB76CE-F6C9-49F6-B500-9E90E381984A}" destId="{6A74972C-6780-4A94-83B0-6A60F7F23413}" srcOrd="0" destOrd="0" parTransId="{91BCC1BA-F5B7-4F8E-B3C5-FC44C73258CF}" sibTransId="{3233A55F-DAC3-407B-8EA9-4FB8A35659AC}"/>
    <dgm:cxn modelId="{848E4771-9E74-413F-82B7-36B0D7608DED}" type="presParOf" srcId="{48689E57-A768-47B9-86F1-58FD71C640E8}" destId="{55A6D45D-D777-4247-9D4D-43431072DE9A}" srcOrd="0" destOrd="0" presId="urn:microsoft.com/office/officeart/2005/8/layout/hList7#2"/>
    <dgm:cxn modelId="{453E5AE2-C8AD-4E31-867A-E00B6E5BD731}" type="presParOf" srcId="{48689E57-A768-47B9-86F1-58FD71C640E8}" destId="{FDF1C8B9-A787-423A-8C6A-28E554A8BF94}" srcOrd="1" destOrd="0" presId="urn:microsoft.com/office/officeart/2005/8/layout/hList7#2"/>
    <dgm:cxn modelId="{C6FFB990-37BC-4DF1-A7F2-3E2503D98725}" type="presParOf" srcId="{FDF1C8B9-A787-423A-8C6A-28E554A8BF94}" destId="{CD84D1A0-4AC6-4D9F-B9A6-3EB4DF8EA146}" srcOrd="0" destOrd="0" presId="urn:microsoft.com/office/officeart/2005/8/layout/hList7#2"/>
    <dgm:cxn modelId="{13F938C2-F91C-4050-AE5E-A98B18C365B8}" type="presParOf" srcId="{CD84D1A0-4AC6-4D9F-B9A6-3EB4DF8EA146}" destId="{00C20EAE-95F6-4CE4-B604-DE862EEA3A94}" srcOrd="0" destOrd="0" presId="urn:microsoft.com/office/officeart/2005/8/layout/hList7#2"/>
    <dgm:cxn modelId="{A5467874-54CA-46D6-8808-B49EF1AC342C}" type="presParOf" srcId="{CD84D1A0-4AC6-4D9F-B9A6-3EB4DF8EA146}" destId="{B6CB7512-1A98-46E0-88B5-F22686AA5B7F}" srcOrd="1" destOrd="0" presId="urn:microsoft.com/office/officeart/2005/8/layout/hList7#2"/>
    <dgm:cxn modelId="{5746EFAF-4057-4721-95A0-63BB474766D2}" type="presParOf" srcId="{CD84D1A0-4AC6-4D9F-B9A6-3EB4DF8EA146}" destId="{9FB161FB-300C-4903-8BAA-DEEF0F89B6AE}" srcOrd="2" destOrd="0" presId="urn:microsoft.com/office/officeart/2005/8/layout/hList7#2"/>
    <dgm:cxn modelId="{4F95D907-0096-4B39-8F37-BD75720174C5}" type="presParOf" srcId="{CD84D1A0-4AC6-4D9F-B9A6-3EB4DF8EA146}" destId="{9E9F0D44-A644-454A-8E01-1533A9ED5F4D}" srcOrd="3" destOrd="0" presId="urn:microsoft.com/office/officeart/2005/8/layout/hList7#2"/>
    <dgm:cxn modelId="{EF9DDCEC-901C-450A-935D-16F251A8E13C}" type="presParOf" srcId="{FDF1C8B9-A787-423A-8C6A-28E554A8BF94}" destId="{0A74A5EC-C1A6-4797-B142-6BBB01C495B4}" srcOrd="1" destOrd="0" presId="urn:microsoft.com/office/officeart/2005/8/layout/hList7#2"/>
    <dgm:cxn modelId="{8487E1F7-C5A4-45B1-9813-71BB62E698DA}" type="presParOf" srcId="{FDF1C8B9-A787-423A-8C6A-28E554A8BF94}" destId="{1B1BF279-9AAE-4717-ACBD-5F6881911AE1}" srcOrd="2" destOrd="0" presId="urn:microsoft.com/office/officeart/2005/8/layout/hList7#2"/>
    <dgm:cxn modelId="{11628138-D55B-4B2F-A197-C31497B2E0A7}" type="presParOf" srcId="{1B1BF279-9AAE-4717-ACBD-5F6881911AE1}" destId="{917A2463-19AB-49AB-B10A-CB152D1C17A3}" srcOrd="0" destOrd="0" presId="urn:microsoft.com/office/officeart/2005/8/layout/hList7#2"/>
    <dgm:cxn modelId="{36366A34-95A2-43D9-93A7-35B4834F2021}" type="presParOf" srcId="{1B1BF279-9AAE-4717-ACBD-5F6881911AE1}" destId="{984FEC45-B850-417A-B34A-8E95B3A9BC69}" srcOrd="1" destOrd="0" presId="urn:microsoft.com/office/officeart/2005/8/layout/hList7#2"/>
    <dgm:cxn modelId="{0B41D2EA-460A-46BB-9265-08138C9FF588}" type="presParOf" srcId="{1B1BF279-9AAE-4717-ACBD-5F6881911AE1}" destId="{C1874B8A-BBDC-4C22-BA9B-65686A8E1610}" srcOrd="2" destOrd="0" presId="urn:microsoft.com/office/officeart/2005/8/layout/hList7#2"/>
    <dgm:cxn modelId="{47A8BC23-9ECF-4E85-BBA3-8C4626666703}" type="presParOf" srcId="{1B1BF279-9AAE-4717-ACBD-5F6881911AE1}" destId="{61EBDCAC-F4AA-4CB1-B9F6-EE54F797FCCC}" srcOrd="3" destOrd="0" presId="urn:microsoft.com/office/officeart/2005/8/layout/hList7#2"/>
    <dgm:cxn modelId="{15D18C7E-4C39-40C8-BFF7-B3EAEA7753E9}" type="presParOf" srcId="{FDF1C8B9-A787-423A-8C6A-28E554A8BF94}" destId="{03F5CA96-70BB-4397-B305-F3665906DFA1}" srcOrd="3" destOrd="0" presId="urn:microsoft.com/office/officeart/2005/8/layout/hList7#2"/>
    <dgm:cxn modelId="{0B6DBC87-2D10-4EAE-84EA-5C0120A0962A}" type="presParOf" srcId="{FDF1C8B9-A787-423A-8C6A-28E554A8BF94}" destId="{275774FD-C424-4078-A0EC-7F6CFC1C721D}" srcOrd="4" destOrd="0" presId="urn:microsoft.com/office/officeart/2005/8/layout/hList7#2"/>
    <dgm:cxn modelId="{5A2CFA11-A0D0-4596-AACA-14488779E5BB}" type="presParOf" srcId="{275774FD-C424-4078-A0EC-7F6CFC1C721D}" destId="{B8660341-AFF4-4D62-9669-57F9D6B70A4A}" srcOrd="0" destOrd="0" presId="urn:microsoft.com/office/officeart/2005/8/layout/hList7#2"/>
    <dgm:cxn modelId="{19F2EF87-F4CE-4A71-9C5D-04E0278BA888}" type="presParOf" srcId="{275774FD-C424-4078-A0EC-7F6CFC1C721D}" destId="{A54B1CFC-9327-4935-96C2-8EB388155B25}" srcOrd="1" destOrd="0" presId="urn:microsoft.com/office/officeart/2005/8/layout/hList7#2"/>
    <dgm:cxn modelId="{9FAD4D02-E932-4167-8409-557E8044E065}" type="presParOf" srcId="{275774FD-C424-4078-A0EC-7F6CFC1C721D}" destId="{E16182A2-FA07-4C42-8B3F-F885854DABD3}" srcOrd="2" destOrd="0" presId="urn:microsoft.com/office/officeart/2005/8/layout/hList7#2"/>
    <dgm:cxn modelId="{0670E3DA-15A4-48BB-9319-199FA731D1EC}" type="presParOf" srcId="{275774FD-C424-4078-A0EC-7F6CFC1C721D}" destId="{CF8A6739-5A7D-4C80-9A18-A93E1E2ECD4F}" srcOrd="3" destOrd="0" presId="urn:microsoft.com/office/officeart/2005/8/layout/hList7#2"/>
    <dgm:cxn modelId="{2B13D333-7F0E-475A-9715-4299CCDB3CD2}" type="presParOf" srcId="{FDF1C8B9-A787-423A-8C6A-28E554A8BF94}" destId="{B78572DC-2437-4375-8E59-89D2C61391D7}" srcOrd="5" destOrd="0" presId="urn:microsoft.com/office/officeart/2005/8/layout/hList7#2"/>
    <dgm:cxn modelId="{ECF39A3C-1906-489A-8BA3-703B6570AAA8}" type="presParOf" srcId="{FDF1C8B9-A787-423A-8C6A-28E554A8BF94}" destId="{34E25205-90FB-489E-921D-D6E3B291C4ED}" srcOrd="6" destOrd="0" presId="urn:microsoft.com/office/officeart/2005/8/layout/hList7#2"/>
    <dgm:cxn modelId="{01D9403E-D507-42A8-80B2-94F75CFEAB58}" type="presParOf" srcId="{34E25205-90FB-489E-921D-D6E3B291C4ED}" destId="{7EF12F8F-27DE-4AFC-81D6-2BBFD55B9863}" srcOrd="0" destOrd="0" presId="urn:microsoft.com/office/officeart/2005/8/layout/hList7#2"/>
    <dgm:cxn modelId="{F2226367-9B3E-486D-960F-5D380844535A}" type="presParOf" srcId="{34E25205-90FB-489E-921D-D6E3B291C4ED}" destId="{BDCF4D3A-3934-4D8C-BB74-72457D14CF24}" srcOrd="1" destOrd="0" presId="urn:microsoft.com/office/officeart/2005/8/layout/hList7#2"/>
    <dgm:cxn modelId="{6A5FC40F-3D13-4378-8574-A0681FAFA85E}" type="presParOf" srcId="{34E25205-90FB-489E-921D-D6E3B291C4ED}" destId="{E015F6FF-2233-421D-9B36-2CA8D995813A}" srcOrd="2" destOrd="0" presId="urn:microsoft.com/office/officeart/2005/8/layout/hList7#2"/>
    <dgm:cxn modelId="{671B374B-95D2-477A-825F-47A2632A131B}" type="presParOf" srcId="{34E25205-90FB-489E-921D-D6E3B291C4ED}" destId="{7369EDBC-64CB-43DC-9DD4-FF5A1D0C81BF}" srcOrd="3" destOrd="0" presId="urn:microsoft.com/office/officeart/2005/8/layout/hList7#2"/>
    <dgm:cxn modelId="{BF12D427-C26A-44E3-A02A-AF4E89E555D6}" type="presParOf" srcId="{FDF1C8B9-A787-423A-8C6A-28E554A8BF94}" destId="{B0950109-EFEE-4CFB-BDC0-B67EA5A8D9CC}" srcOrd="7" destOrd="0" presId="urn:microsoft.com/office/officeart/2005/8/layout/hList7#2"/>
    <dgm:cxn modelId="{0237CDE8-ED1A-4A50-865C-1DAB0C4A63AB}" type="presParOf" srcId="{FDF1C8B9-A787-423A-8C6A-28E554A8BF94}" destId="{A07195E9-8990-438F-A229-5A2BF4248751}" srcOrd="8" destOrd="0" presId="urn:microsoft.com/office/officeart/2005/8/layout/hList7#2"/>
    <dgm:cxn modelId="{3DCC71CA-DBC8-4D2F-80A2-215A950D54ED}" type="presParOf" srcId="{A07195E9-8990-438F-A229-5A2BF4248751}" destId="{3B8F730B-5CC8-4A79-BCE6-7CC7C1C13A11}" srcOrd="0" destOrd="0" presId="urn:microsoft.com/office/officeart/2005/8/layout/hList7#2"/>
    <dgm:cxn modelId="{0E8673CF-6FD5-4ABF-A1D5-3116B524DDB3}" type="presParOf" srcId="{A07195E9-8990-438F-A229-5A2BF4248751}" destId="{F59938F3-67F2-4D7D-8D05-D56432FD6A12}" srcOrd="1" destOrd="0" presId="urn:microsoft.com/office/officeart/2005/8/layout/hList7#2"/>
    <dgm:cxn modelId="{84AEEFA2-6DF4-49DE-AB7E-BB3730A6760C}" type="presParOf" srcId="{A07195E9-8990-438F-A229-5A2BF4248751}" destId="{231A5511-E6DA-497B-AFA8-F52C9E5D0478}" srcOrd="2" destOrd="0" presId="urn:microsoft.com/office/officeart/2005/8/layout/hList7#2"/>
    <dgm:cxn modelId="{0A2E58A0-865B-47D5-B5C7-73449A6BFA61}" type="presParOf" srcId="{A07195E9-8990-438F-A229-5A2BF4248751}" destId="{D6C1EA07-BBB8-4A9B-A89D-5DD2D12974DF}" srcOrd="3" destOrd="0" presId="urn:microsoft.com/office/officeart/2005/8/layout/hList7#2"/>
    <dgm:cxn modelId="{61AA0929-70D7-4995-B0BD-A46AE49A2657}" type="presParOf" srcId="{FDF1C8B9-A787-423A-8C6A-28E554A8BF94}" destId="{9B34095A-9F7D-4F97-A71E-243806C266D0}" srcOrd="9" destOrd="0" presId="urn:microsoft.com/office/officeart/2005/8/layout/hList7#2"/>
    <dgm:cxn modelId="{8C048F79-C069-4C05-A161-5C437FE9ED0A}" type="presParOf" srcId="{FDF1C8B9-A787-423A-8C6A-28E554A8BF94}" destId="{ABB6717E-58F2-4350-B117-E1C41ECDE2F1}" srcOrd="10" destOrd="0" presId="urn:microsoft.com/office/officeart/2005/8/layout/hList7#2"/>
    <dgm:cxn modelId="{6626C3A0-4AF2-4BB2-A4E7-1A3841F4840E}" type="presParOf" srcId="{ABB6717E-58F2-4350-B117-E1C41ECDE2F1}" destId="{7B88E49A-7013-4C8C-A8EA-339BFDCC44A6}" srcOrd="0" destOrd="0" presId="urn:microsoft.com/office/officeart/2005/8/layout/hList7#2"/>
    <dgm:cxn modelId="{83BB0DA7-3996-4931-A425-E7A00610CA82}" type="presParOf" srcId="{ABB6717E-58F2-4350-B117-E1C41ECDE2F1}" destId="{73F205C7-901F-44CF-BFDB-6FB1211F1BD1}" srcOrd="1" destOrd="0" presId="urn:microsoft.com/office/officeart/2005/8/layout/hList7#2"/>
    <dgm:cxn modelId="{E0084F38-F500-4C27-A7B7-BAE7CB5100D2}" type="presParOf" srcId="{ABB6717E-58F2-4350-B117-E1C41ECDE2F1}" destId="{1C2AFD37-2331-4ADE-953D-0255093BC021}" srcOrd="2" destOrd="0" presId="urn:microsoft.com/office/officeart/2005/8/layout/hList7#2"/>
    <dgm:cxn modelId="{B5366A87-0484-48DB-B5D0-BCB8A66F24CD}" type="presParOf" srcId="{ABB6717E-58F2-4350-B117-E1C41ECDE2F1}" destId="{87811309-A50E-4204-969E-BBEE76C1E80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30CC8-A3DC-4348-92A3-D8E650EAD4D1}" type="doc">
      <dgm:prSet loTypeId="urn:microsoft.com/office/officeart/2005/8/layout/chevron1" loCatId="" qsTypeId="urn:microsoft.com/office/officeart/2005/8/quickstyle/simple4" qsCatId="simple" csTypeId="urn:microsoft.com/office/officeart/2005/8/colors/colorful2" csCatId="colorful" phldr="1"/>
      <dgm:spPr/>
    </dgm:pt>
    <dgm:pt modelId="{3B620A94-18A8-9B46-9C02-A328559B0543}">
      <dgm:prSet phldrT="[Text]"/>
      <dgm:spPr/>
      <dgm:t>
        <a:bodyPr/>
        <a:lstStyle/>
        <a:p>
          <a:r>
            <a:rPr lang="ar-SA" dirty="0" smtClean="0"/>
            <a:t>الزيارات الصفية</a:t>
          </a:r>
          <a:endParaRPr lang="en-US" dirty="0"/>
        </a:p>
      </dgm:t>
    </dgm:pt>
    <dgm:pt modelId="{E6C25BCF-5474-F34D-9B13-BD90C0D34040}" type="parTrans" cxnId="{33FFAE28-D7AD-C641-9998-BE11018E764C}">
      <dgm:prSet/>
      <dgm:spPr/>
      <dgm:t>
        <a:bodyPr/>
        <a:lstStyle/>
        <a:p>
          <a:endParaRPr lang="en-US"/>
        </a:p>
      </dgm:t>
    </dgm:pt>
    <dgm:pt modelId="{2FC6A1D9-D405-1345-A65B-B25ECAEEB356}" type="sibTrans" cxnId="{33FFAE28-D7AD-C641-9998-BE11018E764C}">
      <dgm:prSet/>
      <dgm:spPr/>
      <dgm:t>
        <a:bodyPr/>
        <a:lstStyle/>
        <a:p>
          <a:endParaRPr lang="en-US"/>
        </a:p>
      </dgm:t>
    </dgm:pt>
    <dgm:pt modelId="{3804D40F-B73D-FB4D-BFEF-86B6FB128138}">
      <dgm:prSet phldrT="[Text]"/>
      <dgm:spPr/>
      <dgm:t>
        <a:bodyPr/>
        <a:lstStyle/>
        <a:p>
          <a:r>
            <a:rPr lang="ar-SA" dirty="0" smtClean="0"/>
            <a:t>الزيارات المدرسية</a:t>
          </a:r>
          <a:endParaRPr lang="en-US" dirty="0"/>
        </a:p>
      </dgm:t>
    </dgm:pt>
    <dgm:pt modelId="{56B2AE2D-5BC1-B24B-B189-2CF737E13178}" type="parTrans" cxnId="{52C06854-7384-C840-BD9D-486F69AE21FC}">
      <dgm:prSet/>
      <dgm:spPr/>
      <dgm:t>
        <a:bodyPr/>
        <a:lstStyle/>
        <a:p>
          <a:endParaRPr lang="en-US"/>
        </a:p>
      </dgm:t>
    </dgm:pt>
    <dgm:pt modelId="{0AD16ABF-DA3C-7F49-B6E3-F7B98CFF746D}" type="sibTrans" cxnId="{52C06854-7384-C840-BD9D-486F69AE21FC}">
      <dgm:prSet/>
      <dgm:spPr/>
      <dgm:t>
        <a:bodyPr/>
        <a:lstStyle/>
        <a:p>
          <a:endParaRPr lang="en-US"/>
        </a:p>
      </dgm:t>
    </dgm:pt>
    <dgm:pt modelId="{216D7750-AD0D-3447-A904-9AD99693175D}">
      <dgm:prSet phldrT="[Text]"/>
      <dgm:spPr/>
      <dgm:t>
        <a:bodyPr/>
        <a:lstStyle/>
        <a:p>
          <a:r>
            <a:rPr lang="ar-SA" dirty="0" smtClean="0"/>
            <a:t>المدولات الاشرافية</a:t>
          </a:r>
          <a:endParaRPr lang="en-US" dirty="0"/>
        </a:p>
      </dgm:t>
    </dgm:pt>
    <dgm:pt modelId="{E6A49A38-8729-634B-BE88-B211CCF1FA1C}" type="parTrans" cxnId="{B97F143C-96AD-744A-BCCC-8DBB12D73574}">
      <dgm:prSet/>
      <dgm:spPr/>
      <dgm:t>
        <a:bodyPr/>
        <a:lstStyle/>
        <a:p>
          <a:endParaRPr lang="en-US"/>
        </a:p>
      </dgm:t>
    </dgm:pt>
    <dgm:pt modelId="{EC0638DB-8151-2C4B-B648-92F96745D32A}" type="sibTrans" cxnId="{B97F143C-96AD-744A-BCCC-8DBB12D73574}">
      <dgm:prSet/>
      <dgm:spPr/>
      <dgm:t>
        <a:bodyPr/>
        <a:lstStyle/>
        <a:p>
          <a:endParaRPr lang="en-US"/>
        </a:p>
      </dgm:t>
    </dgm:pt>
    <dgm:pt modelId="{F390EE4C-630B-1440-B936-A99FE79D848B}" type="pres">
      <dgm:prSet presAssocID="{95B30CC8-A3DC-4348-92A3-D8E650EAD4D1}" presName="Name0" presStyleCnt="0">
        <dgm:presLayoutVars>
          <dgm:dir/>
          <dgm:animLvl val="lvl"/>
          <dgm:resizeHandles val="exact"/>
        </dgm:presLayoutVars>
      </dgm:prSet>
      <dgm:spPr/>
    </dgm:pt>
    <dgm:pt modelId="{6A14BC06-A6C7-6B40-9671-DE77C0CB9199}" type="pres">
      <dgm:prSet presAssocID="{3B620A94-18A8-9B46-9C02-A328559B05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7CBBE-62BC-1340-97A4-E2152E229550}" type="pres">
      <dgm:prSet presAssocID="{2FC6A1D9-D405-1345-A65B-B25ECAEEB356}" presName="parTxOnlySpace" presStyleCnt="0"/>
      <dgm:spPr/>
    </dgm:pt>
    <dgm:pt modelId="{41D4027F-9AAF-2D4A-A007-EEA3D285F125}" type="pres">
      <dgm:prSet presAssocID="{3804D40F-B73D-FB4D-BFEF-86B6FB12813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6860F-0BD6-3140-9590-41972DC92980}" type="pres">
      <dgm:prSet presAssocID="{0AD16ABF-DA3C-7F49-B6E3-F7B98CFF746D}" presName="parTxOnlySpace" presStyleCnt="0"/>
      <dgm:spPr/>
    </dgm:pt>
    <dgm:pt modelId="{FE738C55-1960-9847-A40C-24D694669890}" type="pres">
      <dgm:prSet presAssocID="{216D7750-AD0D-3447-A904-9AD9969317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06854-7384-C840-BD9D-486F69AE21FC}" srcId="{95B30CC8-A3DC-4348-92A3-D8E650EAD4D1}" destId="{3804D40F-B73D-FB4D-BFEF-86B6FB128138}" srcOrd="1" destOrd="0" parTransId="{56B2AE2D-5BC1-B24B-B189-2CF737E13178}" sibTransId="{0AD16ABF-DA3C-7F49-B6E3-F7B98CFF746D}"/>
    <dgm:cxn modelId="{6A6E2F48-A9BC-4864-AB74-E2A1E654EB74}" type="presOf" srcId="{3B620A94-18A8-9B46-9C02-A328559B0543}" destId="{6A14BC06-A6C7-6B40-9671-DE77C0CB9199}" srcOrd="0" destOrd="0" presId="urn:microsoft.com/office/officeart/2005/8/layout/chevron1"/>
    <dgm:cxn modelId="{33FFAE28-D7AD-C641-9998-BE11018E764C}" srcId="{95B30CC8-A3DC-4348-92A3-D8E650EAD4D1}" destId="{3B620A94-18A8-9B46-9C02-A328559B0543}" srcOrd="0" destOrd="0" parTransId="{E6C25BCF-5474-F34D-9B13-BD90C0D34040}" sibTransId="{2FC6A1D9-D405-1345-A65B-B25ECAEEB356}"/>
    <dgm:cxn modelId="{6FB40965-6CB5-4A62-8899-EDEAAA29EBBB}" type="presOf" srcId="{216D7750-AD0D-3447-A904-9AD99693175D}" destId="{FE738C55-1960-9847-A40C-24D694669890}" srcOrd="0" destOrd="0" presId="urn:microsoft.com/office/officeart/2005/8/layout/chevron1"/>
    <dgm:cxn modelId="{18ED16A3-87C3-44F3-A7F0-8E78B142CFA2}" type="presOf" srcId="{3804D40F-B73D-FB4D-BFEF-86B6FB128138}" destId="{41D4027F-9AAF-2D4A-A007-EEA3D285F125}" srcOrd="0" destOrd="0" presId="urn:microsoft.com/office/officeart/2005/8/layout/chevron1"/>
    <dgm:cxn modelId="{B97F143C-96AD-744A-BCCC-8DBB12D73574}" srcId="{95B30CC8-A3DC-4348-92A3-D8E650EAD4D1}" destId="{216D7750-AD0D-3447-A904-9AD99693175D}" srcOrd="2" destOrd="0" parTransId="{E6A49A38-8729-634B-BE88-B211CCF1FA1C}" sibTransId="{EC0638DB-8151-2C4B-B648-92F96745D32A}"/>
    <dgm:cxn modelId="{5CB96407-CD11-4725-8C58-86A849522EBF}" type="presOf" srcId="{95B30CC8-A3DC-4348-92A3-D8E650EAD4D1}" destId="{F390EE4C-630B-1440-B936-A99FE79D848B}" srcOrd="0" destOrd="0" presId="urn:microsoft.com/office/officeart/2005/8/layout/chevron1"/>
    <dgm:cxn modelId="{2BD161C3-56CC-4D87-8D09-232DD1BAEF84}" type="presParOf" srcId="{F390EE4C-630B-1440-B936-A99FE79D848B}" destId="{6A14BC06-A6C7-6B40-9671-DE77C0CB9199}" srcOrd="0" destOrd="0" presId="urn:microsoft.com/office/officeart/2005/8/layout/chevron1"/>
    <dgm:cxn modelId="{768DCBB0-CD79-4CF5-8F98-FB6F68A2D1B7}" type="presParOf" srcId="{F390EE4C-630B-1440-B936-A99FE79D848B}" destId="{86D7CBBE-62BC-1340-97A4-E2152E229550}" srcOrd="1" destOrd="0" presId="urn:microsoft.com/office/officeart/2005/8/layout/chevron1"/>
    <dgm:cxn modelId="{4576BBD5-1271-4A4E-8E9E-6315FF343C9A}" type="presParOf" srcId="{F390EE4C-630B-1440-B936-A99FE79D848B}" destId="{41D4027F-9AAF-2D4A-A007-EEA3D285F125}" srcOrd="2" destOrd="0" presId="urn:microsoft.com/office/officeart/2005/8/layout/chevron1"/>
    <dgm:cxn modelId="{D8CB01EA-AA40-4836-A3BC-57AF713ADB83}" type="presParOf" srcId="{F390EE4C-630B-1440-B936-A99FE79D848B}" destId="{F3C6860F-0BD6-3140-9590-41972DC92980}" srcOrd="3" destOrd="0" presId="urn:microsoft.com/office/officeart/2005/8/layout/chevron1"/>
    <dgm:cxn modelId="{AACEC1C8-6D52-47ED-92D5-91EFAAA6A953}" type="presParOf" srcId="{F390EE4C-630B-1440-B936-A99FE79D848B}" destId="{FE738C55-1960-9847-A40C-24D6946698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635D5-4445-44F1-88D7-169105A811FE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6FB68DCE-C5E3-4CC2-B50E-FFD36C1839DF}">
      <dgm:prSet phldrT="[Text]"/>
      <dgm:spPr/>
      <dgm:t>
        <a:bodyPr/>
        <a:lstStyle/>
        <a:p>
          <a:pPr rtl="1"/>
          <a:r>
            <a:rPr lang="ar-SA" b="1" dirty="0" smtClean="0"/>
            <a:t>النشرات الاشرافية </a:t>
          </a:r>
          <a:endParaRPr lang="ar-SA" dirty="0"/>
        </a:p>
      </dgm:t>
    </dgm:pt>
    <dgm:pt modelId="{F8BDC0F0-A22E-4740-9CC8-502266DE9EB8}" type="parTrans" cxnId="{30405445-E1F3-4FE9-8F92-9FDEF46F3AC5}">
      <dgm:prSet/>
      <dgm:spPr/>
      <dgm:t>
        <a:bodyPr/>
        <a:lstStyle/>
        <a:p>
          <a:pPr rtl="1"/>
          <a:endParaRPr lang="ar-SA"/>
        </a:p>
      </dgm:t>
    </dgm:pt>
    <dgm:pt modelId="{AC337E43-9B51-4BA6-B164-C3840BF0172F}" type="sibTrans" cxnId="{30405445-E1F3-4FE9-8F92-9FDEF46F3AC5}">
      <dgm:prSet/>
      <dgm:spPr/>
      <dgm:t>
        <a:bodyPr/>
        <a:lstStyle/>
        <a:p>
          <a:pPr rtl="1"/>
          <a:endParaRPr lang="ar-SA"/>
        </a:p>
      </dgm:t>
    </dgm:pt>
    <dgm:pt modelId="{6558A1E6-9FA7-48F6-88E3-042DA2CFF572}">
      <dgm:prSet phldrT="[Text]"/>
      <dgm:spPr/>
      <dgm:t>
        <a:bodyPr/>
        <a:lstStyle/>
        <a:p>
          <a:pPr rtl="1"/>
          <a:r>
            <a:rPr lang="ar-SA" b="1" dirty="0" smtClean="0"/>
            <a:t>الدروس التطبيقية </a:t>
          </a:r>
          <a:endParaRPr lang="ar-SA" dirty="0"/>
        </a:p>
      </dgm:t>
    </dgm:pt>
    <dgm:pt modelId="{8DD09193-3D6E-4194-BAEB-A0D8A39FB474}" type="parTrans" cxnId="{C79E050D-8CD2-4B09-AA04-2A807C5C3AD2}">
      <dgm:prSet/>
      <dgm:spPr/>
      <dgm:t>
        <a:bodyPr/>
        <a:lstStyle/>
        <a:p>
          <a:pPr rtl="1"/>
          <a:endParaRPr lang="ar-SA"/>
        </a:p>
      </dgm:t>
    </dgm:pt>
    <dgm:pt modelId="{1AF4AE38-510D-44FF-ABC7-30C8BE6A57A0}" type="sibTrans" cxnId="{C79E050D-8CD2-4B09-AA04-2A807C5C3AD2}">
      <dgm:prSet/>
      <dgm:spPr/>
      <dgm:t>
        <a:bodyPr/>
        <a:lstStyle/>
        <a:p>
          <a:pPr rtl="1"/>
          <a:endParaRPr lang="ar-SA"/>
        </a:p>
      </dgm:t>
    </dgm:pt>
    <dgm:pt modelId="{B367EA59-AD33-4898-AEC3-23DDA2933D5C}">
      <dgm:prSet phldrT="[Text]"/>
      <dgm:spPr/>
      <dgm:t>
        <a:bodyPr/>
        <a:lstStyle/>
        <a:p>
          <a:pPr rtl="1"/>
          <a:r>
            <a:rPr lang="ar-SA" b="1" dirty="0" smtClean="0"/>
            <a:t>الإجتماعات </a:t>
          </a:r>
          <a:endParaRPr lang="ar-SA" dirty="0"/>
        </a:p>
      </dgm:t>
    </dgm:pt>
    <dgm:pt modelId="{F8F3D059-B6A9-4BC2-A1E3-161DF9AA4BF6}" type="parTrans" cxnId="{2CE0489A-A33E-49DF-9707-011F06EDE2B7}">
      <dgm:prSet/>
      <dgm:spPr/>
      <dgm:t>
        <a:bodyPr/>
        <a:lstStyle/>
        <a:p>
          <a:pPr rtl="1"/>
          <a:endParaRPr lang="ar-SA"/>
        </a:p>
      </dgm:t>
    </dgm:pt>
    <dgm:pt modelId="{4B21D1D0-81A6-4D2D-895E-D935A97F863F}" type="sibTrans" cxnId="{2CE0489A-A33E-49DF-9707-011F06EDE2B7}">
      <dgm:prSet/>
      <dgm:spPr/>
      <dgm:t>
        <a:bodyPr/>
        <a:lstStyle/>
        <a:p>
          <a:pPr rtl="1"/>
          <a:endParaRPr lang="ar-SA"/>
        </a:p>
      </dgm:t>
    </dgm:pt>
    <dgm:pt modelId="{63020E15-3125-47F9-B04C-0A3DBA426F68}">
      <dgm:prSet phldrT="[Text]"/>
      <dgm:spPr/>
      <dgm:t>
        <a:bodyPr/>
        <a:lstStyle/>
        <a:p>
          <a:pPr rtl="1"/>
          <a:r>
            <a:rPr lang="ar-SA" b="1" dirty="0" smtClean="0"/>
            <a:t>الزيارات المتبادلة </a:t>
          </a:r>
          <a:endParaRPr lang="ar-SA" dirty="0"/>
        </a:p>
      </dgm:t>
    </dgm:pt>
    <dgm:pt modelId="{F0462C32-7100-42AE-95AF-12574D0B7DF1}" type="parTrans" cxnId="{74276ECE-282F-4380-AD68-5CCC68431C7E}">
      <dgm:prSet/>
      <dgm:spPr/>
      <dgm:t>
        <a:bodyPr/>
        <a:lstStyle/>
        <a:p>
          <a:pPr rtl="1"/>
          <a:endParaRPr lang="ar-SA"/>
        </a:p>
      </dgm:t>
    </dgm:pt>
    <dgm:pt modelId="{C7DD5BAD-186B-4030-96A3-6269541A57B2}" type="sibTrans" cxnId="{74276ECE-282F-4380-AD68-5CCC68431C7E}">
      <dgm:prSet/>
      <dgm:spPr/>
      <dgm:t>
        <a:bodyPr/>
        <a:lstStyle/>
        <a:p>
          <a:pPr rtl="1"/>
          <a:endParaRPr lang="ar-SA"/>
        </a:p>
      </dgm:t>
    </dgm:pt>
    <dgm:pt modelId="{E5E8DE64-7C4A-43E9-B6D2-5844732465D8}" type="pres">
      <dgm:prSet presAssocID="{1CB635D5-4445-44F1-88D7-169105A81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0C77766-5374-440E-8AA1-36EA5E01C71C}" type="pres">
      <dgm:prSet presAssocID="{6FB68DCE-C5E3-4CC2-B50E-FFD36C1839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12F725-7577-4327-B780-6A98A5EA06A6}" type="pres">
      <dgm:prSet presAssocID="{6FB68DCE-C5E3-4CC2-B50E-FFD36C1839DF}" presName="spNode" presStyleCnt="0"/>
      <dgm:spPr/>
    </dgm:pt>
    <dgm:pt modelId="{BCA139DD-DD21-44D0-A72D-4B3C9D63A46B}" type="pres">
      <dgm:prSet presAssocID="{AC337E43-9B51-4BA6-B164-C3840BF0172F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0B4AEB00-49BA-4C48-9120-C989FEDAAF95}" type="pres">
      <dgm:prSet presAssocID="{6558A1E6-9FA7-48F6-88E3-042DA2CFF5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62D077-79ED-4D95-BD4D-DE5E89274062}" type="pres">
      <dgm:prSet presAssocID="{6558A1E6-9FA7-48F6-88E3-042DA2CFF572}" presName="spNode" presStyleCnt="0"/>
      <dgm:spPr/>
    </dgm:pt>
    <dgm:pt modelId="{FD356A80-C49E-47E5-A5EB-75C93FB2826C}" type="pres">
      <dgm:prSet presAssocID="{1AF4AE38-510D-44FF-ABC7-30C8BE6A57A0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FE523687-0E56-48E8-81BB-EA1CDAA24E6C}" type="pres">
      <dgm:prSet presAssocID="{B367EA59-AD33-4898-AEC3-23DDA2933D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C0BE56-9304-4FEC-887B-61FBA5E72D79}" type="pres">
      <dgm:prSet presAssocID="{B367EA59-AD33-4898-AEC3-23DDA2933D5C}" presName="spNode" presStyleCnt="0"/>
      <dgm:spPr/>
    </dgm:pt>
    <dgm:pt modelId="{B482DF18-7718-47F1-887D-9E71DE8E12ED}" type="pres">
      <dgm:prSet presAssocID="{4B21D1D0-81A6-4D2D-895E-D935A97F863F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7377449C-708A-4660-9028-2B6C0E176082}" type="pres">
      <dgm:prSet presAssocID="{63020E15-3125-47F9-B04C-0A3DBA426F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9872F0-AF95-4510-89C2-0D585F360F8C}" type="pres">
      <dgm:prSet presAssocID="{63020E15-3125-47F9-B04C-0A3DBA426F68}" presName="spNode" presStyleCnt="0"/>
      <dgm:spPr/>
    </dgm:pt>
    <dgm:pt modelId="{415F0554-01E3-4BF1-BA51-7C7391AFED1E}" type="pres">
      <dgm:prSet presAssocID="{C7DD5BAD-186B-4030-96A3-6269541A57B2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DE66CFC4-0E02-409E-993F-40E2F0298593}" type="presOf" srcId="{1AF4AE38-510D-44FF-ABC7-30C8BE6A57A0}" destId="{FD356A80-C49E-47E5-A5EB-75C93FB2826C}" srcOrd="0" destOrd="0" presId="urn:microsoft.com/office/officeart/2005/8/layout/cycle6"/>
    <dgm:cxn modelId="{FC609381-47F7-4659-96BA-AE18C3C6C6FE}" type="presOf" srcId="{C7DD5BAD-186B-4030-96A3-6269541A57B2}" destId="{415F0554-01E3-4BF1-BA51-7C7391AFED1E}" srcOrd="0" destOrd="0" presId="urn:microsoft.com/office/officeart/2005/8/layout/cycle6"/>
    <dgm:cxn modelId="{32993374-913A-457B-9595-03B2837BB05A}" type="presOf" srcId="{AC337E43-9B51-4BA6-B164-C3840BF0172F}" destId="{BCA139DD-DD21-44D0-A72D-4B3C9D63A46B}" srcOrd="0" destOrd="0" presId="urn:microsoft.com/office/officeart/2005/8/layout/cycle6"/>
    <dgm:cxn modelId="{C01F050E-9A77-4585-B006-904A4549EF14}" type="presOf" srcId="{B367EA59-AD33-4898-AEC3-23DDA2933D5C}" destId="{FE523687-0E56-48E8-81BB-EA1CDAA24E6C}" srcOrd="0" destOrd="0" presId="urn:microsoft.com/office/officeart/2005/8/layout/cycle6"/>
    <dgm:cxn modelId="{7197B87D-12CF-4002-A4CC-49DAFCB67074}" type="presOf" srcId="{6558A1E6-9FA7-48F6-88E3-042DA2CFF572}" destId="{0B4AEB00-49BA-4C48-9120-C989FEDAAF95}" srcOrd="0" destOrd="0" presId="urn:microsoft.com/office/officeart/2005/8/layout/cycle6"/>
    <dgm:cxn modelId="{138B17B1-BE8C-4BD6-94AA-F3F7A2AFADBC}" type="presOf" srcId="{4B21D1D0-81A6-4D2D-895E-D935A97F863F}" destId="{B482DF18-7718-47F1-887D-9E71DE8E12ED}" srcOrd="0" destOrd="0" presId="urn:microsoft.com/office/officeart/2005/8/layout/cycle6"/>
    <dgm:cxn modelId="{C8F76F2F-0EAB-4DC9-8D29-BD67AAC03673}" type="presOf" srcId="{1CB635D5-4445-44F1-88D7-169105A811FE}" destId="{E5E8DE64-7C4A-43E9-B6D2-5844732465D8}" srcOrd="0" destOrd="0" presId="urn:microsoft.com/office/officeart/2005/8/layout/cycle6"/>
    <dgm:cxn modelId="{30405445-E1F3-4FE9-8F92-9FDEF46F3AC5}" srcId="{1CB635D5-4445-44F1-88D7-169105A811FE}" destId="{6FB68DCE-C5E3-4CC2-B50E-FFD36C1839DF}" srcOrd="0" destOrd="0" parTransId="{F8BDC0F0-A22E-4740-9CC8-502266DE9EB8}" sibTransId="{AC337E43-9B51-4BA6-B164-C3840BF0172F}"/>
    <dgm:cxn modelId="{74276ECE-282F-4380-AD68-5CCC68431C7E}" srcId="{1CB635D5-4445-44F1-88D7-169105A811FE}" destId="{63020E15-3125-47F9-B04C-0A3DBA426F68}" srcOrd="3" destOrd="0" parTransId="{F0462C32-7100-42AE-95AF-12574D0B7DF1}" sibTransId="{C7DD5BAD-186B-4030-96A3-6269541A57B2}"/>
    <dgm:cxn modelId="{C79E050D-8CD2-4B09-AA04-2A807C5C3AD2}" srcId="{1CB635D5-4445-44F1-88D7-169105A811FE}" destId="{6558A1E6-9FA7-48F6-88E3-042DA2CFF572}" srcOrd="1" destOrd="0" parTransId="{8DD09193-3D6E-4194-BAEB-A0D8A39FB474}" sibTransId="{1AF4AE38-510D-44FF-ABC7-30C8BE6A57A0}"/>
    <dgm:cxn modelId="{2CE0489A-A33E-49DF-9707-011F06EDE2B7}" srcId="{1CB635D5-4445-44F1-88D7-169105A811FE}" destId="{B367EA59-AD33-4898-AEC3-23DDA2933D5C}" srcOrd="2" destOrd="0" parTransId="{F8F3D059-B6A9-4BC2-A1E3-161DF9AA4BF6}" sibTransId="{4B21D1D0-81A6-4D2D-895E-D935A97F863F}"/>
    <dgm:cxn modelId="{F2F9F863-3853-4F8E-B0BD-A387840117AD}" type="presOf" srcId="{6FB68DCE-C5E3-4CC2-B50E-FFD36C1839DF}" destId="{80C77766-5374-440E-8AA1-36EA5E01C71C}" srcOrd="0" destOrd="0" presId="urn:microsoft.com/office/officeart/2005/8/layout/cycle6"/>
    <dgm:cxn modelId="{8434228D-49EC-4DDE-B63F-634BDEB5AD18}" type="presOf" srcId="{63020E15-3125-47F9-B04C-0A3DBA426F68}" destId="{7377449C-708A-4660-9028-2B6C0E176082}" srcOrd="0" destOrd="0" presId="urn:microsoft.com/office/officeart/2005/8/layout/cycle6"/>
    <dgm:cxn modelId="{77E884E0-A1A8-45FB-85A0-C5A4B49998E2}" type="presParOf" srcId="{E5E8DE64-7C4A-43E9-B6D2-5844732465D8}" destId="{80C77766-5374-440E-8AA1-36EA5E01C71C}" srcOrd="0" destOrd="0" presId="urn:microsoft.com/office/officeart/2005/8/layout/cycle6"/>
    <dgm:cxn modelId="{067BD917-D6B6-48D0-A7C8-16D66E2C2E2F}" type="presParOf" srcId="{E5E8DE64-7C4A-43E9-B6D2-5844732465D8}" destId="{6612F725-7577-4327-B780-6A98A5EA06A6}" srcOrd="1" destOrd="0" presId="urn:microsoft.com/office/officeart/2005/8/layout/cycle6"/>
    <dgm:cxn modelId="{3ED5298B-1EB0-4FAB-9042-344613A1FA20}" type="presParOf" srcId="{E5E8DE64-7C4A-43E9-B6D2-5844732465D8}" destId="{BCA139DD-DD21-44D0-A72D-4B3C9D63A46B}" srcOrd="2" destOrd="0" presId="urn:microsoft.com/office/officeart/2005/8/layout/cycle6"/>
    <dgm:cxn modelId="{DA83D07A-E3D4-4A26-9DFA-BAB8C2F2E060}" type="presParOf" srcId="{E5E8DE64-7C4A-43E9-B6D2-5844732465D8}" destId="{0B4AEB00-49BA-4C48-9120-C989FEDAAF95}" srcOrd="3" destOrd="0" presId="urn:microsoft.com/office/officeart/2005/8/layout/cycle6"/>
    <dgm:cxn modelId="{B5F2F276-2CEB-418C-AC4D-BF59584B3BF9}" type="presParOf" srcId="{E5E8DE64-7C4A-43E9-B6D2-5844732465D8}" destId="{5562D077-79ED-4D95-BD4D-DE5E89274062}" srcOrd="4" destOrd="0" presId="urn:microsoft.com/office/officeart/2005/8/layout/cycle6"/>
    <dgm:cxn modelId="{EEF979BC-3435-4ED8-AE5A-46C6EFA49E75}" type="presParOf" srcId="{E5E8DE64-7C4A-43E9-B6D2-5844732465D8}" destId="{FD356A80-C49E-47E5-A5EB-75C93FB2826C}" srcOrd="5" destOrd="0" presId="urn:microsoft.com/office/officeart/2005/8/layout/cycle6"/>
    <dgm:cxn modelId="{A89AD8AD-A3A6-4864-A8B3-430772705C91}" type="presParOf" srcId="{E5E8DE64-7C4A-43E9-B6D2-5844732465D8}" destId="{FE523687-0E56-48E8-81BB-EA1CDAA24E6C}" srcOrd="6" destOrd="0" presId="urn:microsoft.com/office/officeart/2005/8/layout/cycle6"/>
    <dgm:cxn modelId="{0730735F-B467-4184-B487-2378FBAFB7C4}" type="presParOf" srcId="{E5E8DE64-7C4A-43E9-B6D2-5844732465D8}" destId="{22C0BE56-9304-4FEC-887B-61FBA5E72D79}" srcOrd="7" destOrd="0" presId="urn:microsoft.com/office/officeart/2005/8/layout/cycle6"/>
    <dgm:cxn modelId="{F7987B59-D6F5-49D9-8CC2-718B71C1F4DB}" type="presParOf" srcId="{E5E8DE64-7C4A-43E9-B6D2-5844732465D8}" destId="{B482DF18-7718-47F1-887D-9E71DE8E12ED}" srcOrd="8" destOrd="0" presId="urn:microsoft.com/office/officeart/2005/8/layout/cycle6"/>
    <dgm:cxn modelId="{9B0815E4-8BD2-4C83-91BC-BA45611C9013}" type="presParOf" srcId="{E5E8DE64-7C4A-43E9-B6D2-5844732465D8}" destId="{7377449C-708A-4660-9028-2B6C0E176082}" srcOrd="9" destOrd="0" presId="urn:microsoft.com/office/officeart/2005/8/layout/cycle6"/>
    <dgm:cxn modelId="{469C357A-56BC-441F-B04C-A86004E40DBB}" type="presParOf" srcId="{E5E8DE64-7C4A-43E9-B6D2-5844732465D8}" destId="{159872F0-AF95-4510-89C2-0D585F360F8C}" srcOrd="10" destOrd="0" presId="urn:microsoft.com/office/officeart/2005/8/layout/cycle6"/>
    <dgm:cxn modelId="{43398164-FE38-4F85-B4DA-E581C318EBD1}" type="presParOf" srcId="{E5E8DE64-7C4A-43E9-B6D2-5844732465D8}" destId="{415F0554-01E3-4BF1-BA51-7C7391AFED1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BBC73-3FD1-4C39-841E-A8C4DC70CF07}" type="doc">
      <dgm:prSet loTypeId="urn:microsoft.com/office/officeart/2005/8/layout/vList3#1" loCatId="list" qsTypeId="urn:microsoft.com/office/officeart/2005/8/quickstyle/simple1" qsCatId="simple" csTypeId="urn:microsoft.com/office/officeart/2005/8/colors/colorful1" csCatId="colorful" phldr="1"/>
      <dgm:spPr/>
    </dgm:pt>
    <dgm:pt modelId="{9D33DE67-318F-4308-AA80-A596462222BB}">
      <dgm:prSet phldrT="[نص]" custT="1"/>
      <dgm:spPr/>
      <dgm:t>
        <a:bodyPr/>
        <a:lstStyle/>
        <a:p>
          <a:pPr rtl="1"/>
          <a:r>
            <a:rPr lang="ar-SA" sz="3600" b="1" dirty="0" err="1" smtClean="0"/>
            <a:t>الإجتماعات</a:t>
          </a:r>
          <a:r>
            <a:rPr lang="ar-SA" sz="3600" b="1" dirty="0" smtClean="0"/>
            <a:t> </a:t>
          </a:r>
          <a:r>
            <a:rPr lang="ar-SA" sz="3600" b="1" dirty="0" smtClean="0"/>
            <a:t> </a:t>
          </a:r>
          <a:endParaRPr lang="ar-SA" sz="3600" b="1" dirty="0"/>
        </a:p>
      </dgm:t>
    </dgm:pt>
    <dgm:pt modelId="{232A7A3A-EFED-49C9-9567-98D445386937}" type="parTrans" cxnId="{36E9BBEF-0BF4-4482-A926-EA84D86F17B9}">
      <dgm:prSet/>
      <dgm:spPr/>
      <dgm:t>
        <a:bodyPr/>
        <a:lstStyle/>
        <a:p>
          <a:pPr rtl="1"/>
          <a:endParaRPr lang="ar-SA"/>
        </a:p>
      </dgm:t>
    </dgm:pt>
    <dgm:pt modelId="{242012FF-E29A-47CB-B1A4-E188A4F91933}" type="sibTrans" cxnId="{36E9BBEF-0BF4-4482-A926-EA84D86F17B9}">
      <dgm:prSet/>
      <dgm:spPr/>
      <dgm:t>
        <a:bodyPr/>
        <a:lstStyle/>
        <a:p>
          <a:pPr rtl="1"/>
          <a:endParaRPr lang="ar-SA"/>
        </a:p>
      </dgm:t>
    </dgm:pt>
    <dgm:pt modelId="{2076F72F-0395-4FB8-85A1-C19C45A300BD}">
      <dgm:prSet phldrT="[نص]"/>
      <dgm:spPr/>
      <dgm:t>
        <a:bodyPr/>
        <a:lstStyle/>
        <a:p>
          <a:pPr rtl="1"/>
          <a:r>
            <a:rPr lang="ar-SA" b="1" smtClean="0">
              <a:effectLst/>
            </a:rPr>
            <a:t>هي لقاءات تربوية بمعلمي مادة دراسية ، أوصف معين ، أو مجموعة معلمين في تخصصات مختلفة لتحقيق الأهداف ومواجهة المشكلات التربوية </a:t>
          </a:r>
          <a:endParaRPr lang="ar-SA" b="1" dirty="0">
            <a:effectLst/>
          </a:endParaRPr>
        </a:p>
      </dgm:t>
    </dgm:pt>
    <dgm:pt modelId="{DD808678-8B33-4441-A0C5-5BDD012AB280}" type="parTrans" cxnId="{F69483DC-A520-4CED-A6B7-B783122E1C20}">
      <dgm:prSet/>
      <dgm:spPr/>
      <dgm:t>
        <a:bodyPr/>
        <a:lstStyle/>
        <a:p>
          <a:pPr rtl="1"/>
          <a:endParaRPr lang="ar-SA"/>
        </a:p>
      </dgm:t>
    </dgm:pt>
    <dgm:pt modelId="{F04D043B-0B35-4E0F-BB63-547E07CE03C9}" type="sibTrans" cxnId="{F69483DC-A520-4CED-A6B7-B783122E1C20}">
      <dgm:prSet/>
      <dgm:spPr/>
      <dgm:t>
        <a:bodyPr/>
        <a:lstStyle/>
        <a:p>
          <a:pPr rtl="1"/>
          <a:endParaRPr lang="ar-SA"/>
        </a:p>
      </dgm:t>
    </dgm:pt>
    <dgm:pt modelId="{D99695FD-352A-4D6A-BD4C-56748DFE0A3D}" type="pres">
      <dgm:prSet presAssocID="{424BBC73-3FD1-4C39-841E-A8C4DC70CF07}" presName="linearFlow" presStyleCnt="0">
        <dgm:presLayoutVars>
          <dgm:dir/>
          <dgm:resizeHandles val="exact"/>
        </dgm:presLayoutVars>
      </dgm:prSet>
      <dgm:spPr/>
    </dgm:pt>
    <dgm:pt modelId="{0A3E8378-BD22-4E56-BFA0-D0566607A0A9}" type="pres">
      <dgm:prSet presAssocID="{9D33DE67-318F-4308-AA80-A596462222BB}" presName="composite" presStyleCnt="0"/>
      <dgm:spPr/>
    </dgm:pt>
    <dgm:pt modelId="{D9128F2D-0DE4-47FB-B7C8-77741C8EBD87}" type="pres">
      <dgm:prSet presAssocID="{9D33DE67-318F-4308-AA80-A596462222BB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D838F4-2BB2-419A-898B-19AEC7DC15AC}" type="pres">
      <dgm:prSet presAssocID="{9D33DE67-318F-4308-AA80-A596462222BB}" presName="txShp" presStyleLbl="node1" presStyleIdx="0" presStyleCnt="2" custLinFactNeighborX="-2447" custLinFactNeighborY="-31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F8D282-9A41-48A4-8748-1339B0CD9EA6}" type="pres">
      <dgm:prSet presAssocID="{242012FF-E29A-47CB-B1A4-E188A4F91933}" presName="spacing" presStyleCnt="0"/>
      <dgm:spPr/>
    </dgm:pt>
    <dgm:pt modelId="{95F4ECF6-2D6D-41AE-8192-467F1BA82466}" type="pres">
      <dgm:prSet presAssocID="{2076F72F-0395-4FB8-85A1-C19C45A300BD}" presName="composite" presStyleCnt="0"/>
      <dgm:spPr/>
    </dgm:pt>
    <dgm:pt modelId="{B9DF0DA0-9D30-40D5-83ED-D8B564C79234}" type="pres">
      <dgm:prSet presAssocID="{2076F72F-0395-4FB8-85A1-C19C45A300B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63ADF8-B8B9-465F-B1D3-C27C7AFB213D}" type="pres">
      <dgm:prSet presAssocID="{2076F72F-0395-4FB8-85A1-C19C45A300B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602EBE-279E-40D6-9D00-4EF21DF16CE5}" type="presOf" srcId="{9D33DE67-318F-4308-AA80-A596462222BB}" destId="{21D838F4-2BB2-419A-898B-19AEC7DC15AC}" srcOrd="0" destOrd="0" presId="urn:microsoft.com/office/officeart/2005/8/layout/vList3#1"/>
    <dgm:cxn modelId="{36E9BBEF-0BF4-4482-A926-EA84D86F17B9}" srcId="{424BBC73-3FD1-4C39-841E-A8C4DC70CF07}" destId="{9D33DE67-318F-4308-AA80-A596462222BB}" srcOrd="0" destOrd="0" parTransId="{232A7A3A-EFED-49C9-9567-98D445386937}" sibTransId="{242012FF-E29A-47CB-B1A4-E188A4F91933}"/>
    <dgm:cxn modelId="{F69483DC-A520-4CED-A6B7-B783122E1C20}" srcId="{424BBC73-3FD1-4C39-841E-A8C4DC70CF07}" destId="{2076F72F-0395-4FB8-85A1-C19C45A300BD}" srcOrd="1" destOrd="0" parTransId="{DD808678-8B33-4441-A0C5-5BDD012AB280}" sibTransId="{F04D043B-0B35-4E0F-BB63-547E07CE03C9}"/>
    <dgm:cxn modelId="{3619F713-1A13-4FF5-AA2E-C2BF0A90E5D4}" type="presOf" srcId="{2076F72F-0395-4FB8-85A1-C19C45A300BD}" destId="{5E63ADF8-B8B9-465F-B1D3-C27C7AFB213D}" srcOrd="0" destOrd="0" presId="urn:microsoft.com/office/officeart/2005/8/layout/vList3#1"/>
    <dgm:cxn modelId="{0D6865A7-B72C-41E7-B922-B97D6E6B7A37}" type="presOf" srcId="{424BBC73-3FD1-4C39-841E-A8C4DC70CF07}" destId="{D99695FD-352A-4D6A-BD4C-56748DFE0A3D}" srcOrd="0" destOrd="0" presId="urn:microsoft.com/office/officeart/2005/8/layout/vList3#1"/>
    <dgm:cxn modelId="{33CAC420-9E05-49AD-89DF-4BE9FA96F272}" type="presParOf" srcId="{D99695FD-352A-4D6A-BD4C-56748DFE0A3D}" destId="{0A3E8378-BD22-4E56-BFA0-D0566607A0A9}" srcOrd="0" destOrd="0" presId="urn:microsoft.com/office/officeart/2005/8/layout/vList3#1"/>
    <dgm:cxn modelId="{1BE99D3A-F510-4681-AA0A-864D1580C9F2}" type="presParOf" srcId="{0A3E8378-BD22-4E56-BFA0-D0566607A0A9}" destId="{D9128F2D-0DE4-47FB-B7C8-77741C8EBD87}" srcOrd="0" destOrd="0" presId="urn:microsoft.com/office/officeart/2005/8/layout/vList3#1"/>
    <dgm:cxn modelId="{00DBB35F-76B3-49DA-9AA5-7951A9B0A43F}" type="presParOf" srcId="{0A3E8378-BD22-4E56-BFA0-D0566607A0A9}" destId="{21D838F4-2BB2-419A-898B-19AEC7DC15AC}" srcOrd="1" destOrd="0" presId="urn:microsoft.com/office/officeart/2005/8/layout/vList3#1"/>
    <dgm:cxn modelId="{C4C0E8A5-B0BD-4754-B0DE-C6C6321741AC}" type="presParOf" srcId="{D99695FD-352A-4D6A-BD4C-56748DFE0A3D}" destId="{78F8D282-9A41-48A4-8748-1339B0CD9EA6}" srcOrd="1" destOrd="0" presId="urn:microsoft.com/office/officeart/2005/8/layout/vList3#1"/>
    <dgm:cxn modelId="{00107213-6F8F-4AB4-9320-A5937A5A8287}" type="presParOf" srcId="{D99695FD-352A-4D6A-BD4C-56748DFE0A3D}" destId="{95F4ECF6-2D6D-41AE-8192-467F1BA82466}" srcOrd="2" destOrd="0" presId="urn:microsoft.com/office/officeart/2005/8/layout/vList3#1"/>
    <dgm:cxn modelId="{31092430-805F-4DC3-8099-8FC4C067D2E6}" type="presParOf" srcId="{95F4ECF6-2D6D-41AE-8192-467F1BA82466}" destId="{B9DF0DA0-9D30-40D5-83ED-D8B564C79234}" srcOrd="0" destOrd="0" presId="urn:microsoft.com/office/officeart/2005/8/layout/vList3#1"/>
    <dgm:cxn modelId="{B754E64C-E1FF-4E6F-A188-E902968CF5AD}" type="presParOf" srcId="{95F4ECF6-2D6D-41AE-8192-467F1BA82466}" destId="{5E63ADF8-B8B9-465F-B1D3-C27C7AFB213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58E53-B070-4034-8424-3944A8633953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</dgm:pt>
    <dgm:pt modelId="{1AF3F1F7-87B1-4C13-9C1A-1B69691B50CC}">
      <dgm:prSet phldrT="[نص]"/>
      <dgm:spPr/>
      <dgm:t>
        <a:bodyPr/>
        <a:lstStyle/>
        <a:p>
          <a:pPr rtl="1"/>
          <a:endParaRPr lang="ar-SA" b="1" smtClean="0"/>
        </a:p>
        <a:p>
          <a:pPr rtl="1"/>
          <a:endParaRPr lang="ar-SA" b="1" smtClean="0"/>
        </a:p>
        <a:p>
          <a:pPr rtl="1"/>
          <a:r>
            <a:rPr lang="ar-SA" b="1" smtClean="0"/>
            <a:t> الإجتماعات العامة </a:t>
          </a:r>
          <a:endParaRPr lang="en-US" b="1" smtClean="0"/>
        </a:p>
        <a:p>
          <a:pPr rtl="1"/>
          <a:r>
            <a:rPr lang="ar-SA" smtClean="0"/>
            <a:t> </a:t>
          </a:r>
          <a:endParaRPr lang="ar-SA" dirty="0"/>
        </a:p>
      </dgm:t>
    </dgm:pt>
    <dgm:pt modelId="{E1627759-EAE8-496E-8691-7CC1C6A65473}" type="parTrans" cxnId="{C58CEF0D-F837-4A31-AF85-8AE40040BAF7}">
      <dgm:prSet/>
      <dgm:spPr/>
      <dgm:t>
        <a:bodyPr/>
        <a:lstStyle/>
        <a:p>
          <a:pPr rtl="1"/>
          <a:endParaRPr lang="ar-SA"/>
        </a:p>
      </dgm:t>
    </dgm:pt>
    <dgm:pt modelId="{C6E6F0C6-0D15-49D0-AAD5-7941C07FF794}" type="sibTrans" cxnId="{C58CEF0D-F837-4A31-AF85-8AE40040BAF7}">
      <dgm:prSet/>
      <dgm:spPr/>
      <dgm:t>
        <a:bodyPr/>
        <a:lstStyle/>
        <a:p>
          <a:pPr rtl="1"/>
          <a:endParaRPr lang="ar-SA"/>
        </a:p>
      </dgm:t>
    </dgm:pt>
    <dgm:pt modelId="{AB33A48A-92B8-4010-B298-F4FF7704DF97}">
      <dgm:prSet phldrT="[نص]"/>
      <dgm:spPr/>
      <dgm:t>
        <a:bodyPr/>
        <a:lstStyle/>
        <a:p>
          <a:pPr rtl="1"/>
          <a:endParaRPr lang="ar-SA" b="1" smtClean="0"/>
        </a:p>
        <a:p>
          <a:pPr rtl="1"/>
          <a:endParaRPr lang="ar-SA" b="1" smtClean="0"/>
        </a:p>
        <a:p>
          <a:pPr rtl="1"/>
          <a:r>
            <a:rPr lang="ar-SA" b="1" smtClean="0"/>
            <a:t>الإجتماعات التي تضم فئه واحدة</a:t>
          </a:r>
          <a:endParaRPr lang="en-US" b="1" smtClean="0"/>
        </a:p>
        <a:p>
          <a:pPr rtl="1"/>
          <a:r>
            <a:rPr lang="ar-SA" smtClean="0"/>
            <a:t> </a:t>
          </a:r>
          <a:endParaRPr lang="ar-SA" dirty="0"/>
        </a:p>
      </dgm:t>
    </dgm:pt>
    <dgm:pt modelId="{81922D60-4963-443A-9F29-1E14E3271DD9}" type="parTrans" cxnId="{020444F0-2C4D-4427-A1D4-8E527F30A1AF}">
      <dgm:prSet/>
      <dgm:spPr/>
      <dgm:t>
        <a:bodyPr/>
        <a:lstStyle/>
        <a:p>
          <a:pPr rtl="1"/>
          <a:endParaRPr lang="ar-SA"/>
        </a:p>
      </dgm:t>
    </dgm:pt>
    <dgm:pt modelId="{E80357A1-E366-4F5B-B10D-E20BCD4BA940}" type="sibTrans" cxnId="{020444F0-2C4D-4427-A1D4-8E527F30A1AF}">
      <dgm:prSet/>
      <dgm:spPr/>
      <dgm:t>
        <a:bodyPr/>
        <a:lstStyle/>
        <a:p>
          <a:pPr rtl="1"/>
          <a:endParaRPr lang="ar-SA"/>
        </a:p>
      </dgm:t>
    </dgm:pt>
    <dgm:pt modelId="{99CFEC27-0E4A-4AC9-841A-F047FCC6E594}">
      <dgm:prSet phldrT="[نص]"/>
      <dgm:spPr/>
      <dgm:t>
        <a:bodyPr/>
        <a:lstStyle/>
        <a:p>
          <a:pPr rtl="1"/>
          <a:endParaRPr lang="ar-SA" b="1" dirty="0" smtClean="0"/>
        </a:p>
        <a:p>
          <a:pPr rtl="1"/>
          <a:endParaRPr lang="ar-SA" b="1" dirty="0" smtClean="0"/>
        </a:p>
        <a:p>
          <a:pPr rtl="1"/>
          <a:r>
            <a:rPr lang="ar-SA" b="1" dirty="0" err="1" smtClean="0"/>
            <a:t>الإجتماعات</a:t>
          </a:r>
          <a:r>
            <a:rPr lang="ar-SA" b="1" dirty="0" smtClean="0"/>
            <a:t> </a:t>
          </a:r>
          <a:r>
            <a:rPr lang="ar-SA" b="1" dirty="0" err="1" smtClean="0"/>
            <a:t>الفرديه</a:t>
          </a:r>
          <a:r>
            <a:rPr lang="ar-SA" b="1" dirty="0" smtClean="0"/>
            <a:t> </a:t>
          </a:r>
          <a:endParaRPr lang="en-US" b="1" dirty="0" smtClean="0"/>
        </a:p>
        <a:p>
          <a:pPr rtl="1"/>
          <a:endParaRPr lang="ar-SA" dirty="0" smtClean="0"/>
        </a:p>
        <a:p>
          <a:pPr rtl="1"/>
          <a:r>
            <a:rPr lang="ar-SA" dirty="0" smtClean="0"/>
            <a:t> </a:t>
          </a:r>
          <a:endParaRPr lang="ar-SA" dirty="0"/>
        </a:p>
      </dgm:t>
    </dgm:pt>
    <dgm:pt modelId="{7EB29FAB-5021-4BCE-8418-F3C42B466A02}" type="parTrans" cxnId="{68EB7272-04C3-4BC9-825B-57327DB97070}">
      <dgm:prSet/>
      <dgm:spPr/>
      <dgm:t>
        <a:bodyPr/>
        <a:lstStyle/>
        <a:p>
          <a:pPr rtl="1"/>
          <a:endParaRPr lang="ar-SA"/>
        </a:p>
      </dgm:t>
    </dgm:pt>
    <dgm:pt modelId="{DC0D51D6-866F-4A14-B4A5-E21C8333BB0A}" type="sibTrans" cxnId="{68EB7272-04C3-4BC9-825B-57327DB97070}">
      <dgm:prSet/>
      <dgm:spPr/>
      <dgm:t>
        <a:bodyPr/>
        <a:lstStyle/>
        <a:p>
          <a:pPr rtl="1"/>
          <a:endParaRPr lang="ar-SA"/>
        </a:p>
      </dgm:t>
    </dgm:pt>
    <dgm:pt modelId="{FFB14DD7-0726-4B80-B79C-4BE16A4A6003}" type="pres">
      <dgm:prSet presAssocID="{E2458E53-B070-4034-8424-3944A8633953}" presName="Name0" presStyleCnt="0">
        <dgm:presLayoutVars>
          <dgm:dir/>
          <dgm:resizeHandles val="exact"/>
        </dgm:presLayoutVars>
      </dgm:prSet>
      <dgm:spPr/>
    </dgm:pt>
    <dgm:pt modelId="{886DF391-8134-44C0-9AB4-13A2B543AE6C}" type="pres">
      <dgm:prSet presAssocID="{E2458E53-B070-4034-8424-3944A8633953}" presName="bkgdShp" presStyleLbl="alignAccFollowNode1" presStyleIdx="0" presStyleCnt="1"/>
      <dgm:spPr/>
    </dgm:pt>
    <dgm:pt modelId="{F886C278-0608-4F12-93A5-8172CA364BB8}" type="pres">
      <dgm:prSet presAssocID="{E2458E53-B070-4034-8424-3944A8633953}" presName="linComp" presStyleCnt="0"/>
      <dgm:spPr/>
    </dgm:pt>
    <dgm:pt modelId="{278B61DD-5E79-43FE-A728-7403E2D70171}" type="pres">
      <dgm:prSet presAssocID="{1AF3F1F7-87B1-4C13-9C1A-1B69691B50CC}" presName="compNode" presStyleCnt="0"/>
      <dgm:spPr/>
    </dgm:pt>
    <dgm:pt modelId="{8DF01BD1-CED8-49FD-ABEC-C25F5E99B5A6}" type="pres">
      <dgm:prSet presAssocID="{1AF3F1F7-87B1-4C13-9C1A-1B69691B50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96AF36-2821-4ACE-9EB9-8186CD552110}" type="pres">
      <dgm:prSet presAssocID="{1AF3F1F7-87B1-4C13-9C1A-1B69691B50CC}" presName="invisiNode" presStyleLbl="node1" presStyleIdx="0" presStyleCnt="3"/>
      <dgm:spPr/>
    </dgm:pt>
    <dgm:pt modelId="{B2AFF8F1-BF1A-4942-B9EE-1CFD3E7686B3}" type="pres">
      <dgm:prSet presAssocID="{1AF3F1F7-87B1-4C13-9C1A-1B69691B50C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D2B172-40E7-4243-92B2-2125BF44718A}" type="pres">
      <dgm:prSet presAssocID="{C6E6F0C6-0D15-49D0-AAD5-7941C07FF79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70E972C-FBA8-40AB-937D-D005841D37F1}" type="pres">
      <dgm:prSet presAssocID="{AB33A48A-92B8-4010-B298-F4FF7704DF97}" presName="compNode" presStyleCnt="0"/>
      <dgm:spPr/>
    </dgm:pt>
    <dgm:pt modelId="{A5714035-5A57-4A0D-8E6C-D354D45F86E1}" type="pres">
      <dgm:prSet presAssocID="{AB33A48A-92B8-4010-B298-F4FF7704DF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0017E1-BAFD-4A41-BA25-425BB862F667}" type="pres">
      <dgm:prSet presAssocID="{AB33A48A-92B8-4010-B298-F4FF7704DF97}" presName="invisiNode" presStyleLbl="node1" presStyleIdx="1" presStyleCnt="3"/>
      <dgm:spPr/>
    </dgm:pt>
    <dgm:pt modelId="{ADF1C9F7-1EB3-45E5-8AD6-25688BC016C8}" type="pres">
      <dgm:prSet presAssocID="{AB33A48A-92B8-4010-B298-F4FF7704DF9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C75F83-2CE1-4BF7-95A3-52E3F70463F4}" type="pres">
      <dgm:prSet presAssocID="{E80357A1-E366-4F5B-B10D-E20BCD4BA940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4FC6C3A-9263-496A-B11A-BED4E4585C2D}" type="pres">
      <dgm:prSet presAssocID="{99CFEC27-0E4A-4AC9-841A-F047FCC6E594}" presName="compNode" presStyleCnt="0"/>
      <dgm:spPr/>
    </dgm:pt>
    <dgm:pt modelId="{FDA2BCAC-35DC-4AE1-9F67-AFEC870A7322}" type="pres">
      <dgm:prSet presAssocID="{99CFEC27-0E4A-4AC9-841A-F047FCC6E5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0217B7-1E53-4DBB-B258-3214D055EDF4}" type="pres">
      <dgm:prSet presAssocID="{99CFEC27-0E4A-4AC9-841A-F047FCC6E594}" presName="invisiNode" presStyleLbl="node1" presStyleIdx="2" presStyleCnt="3"/>
      <dgm:spPr/>
    </dgm:pt>
    <dgm:pt modelId="{9C903BAA-8D7B-45F7-B3B6-29CB3D7920BA}" type="pres">
      <dgm:prSet presAssocID="{99CFEC27-0E4A-4AC9-841A-F047FCC6E59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1DFBCD-34AE-47E0-AEC3-0DCCFA0AED63}" type="presOf" srcId="{AB33A48A-92B8-4010-B298-F4FF7704DF97}" destId="{A5714035-5A57-4A0D-8E6C-D354D45F86E1}" srcOrd="0" destOrd="0" presId="urn:microsoft.com/office/officeart/2005/8/layout/pList2#1"/>
    <dgm:cxn modelId="{52A3583C-BB85-485F-9126-DE19953F37ED}" type="presOf" srcId="{1AF3F1F7-87B1-4C13-9C1A-1B69691B50CC}" destId="{8DF01BD1-CED8-49FD-ABEC-C25F5E99B5A6}" srcOrd="0" destOrd="0" presId="urn:microsoft.com/office/officeart/2005/8/layout/pList2#1"/>
    <dgm:cxn modelId="{020444F0-2C4D-4427-A1D4-8E527F30A1AF}" srcId="{E2458E53-B070-4034-8424-3944A8633953}" destId="{AB33A48A-92B8-4010-B298-F4FF7704DF97}" srcOrd="1" destOrd="0" parTransId="{81922D60-4963-443A-9F29-1E14E3271DD9}" sibTransId="{E80357A1-E366-4F5B-B10D-E20BCD4BA940}"/>
    <dgm:cxn modelId="{AA880F05-17FC-4BF2-9B55-7FEFB3BF2459}" type="presOf" srcId="{99CFEC27-0E4A-4AC9-841A-F047FCC6E594}" destId="{FDA2BCAC-35DC-4AE1-9F67-AFEC870A7322}" srcOrd="0" destOrd="0" presId="urn:microsoft.com/office/officeart/2005/8/layout/pList2#1"/>
    <dgm:cxn modelId="{45F28D12-DDBB-4224-A6CD-75487E6C4332}" type="presOf" srcId="{C6E6F0C6-0D15-49D0-AAD5-7941C07FF794}" destId="{60D2B172-40E7-4243-92B2-2125BF44718A}" srcOrd="0" destOrd="0" presId="urn:microsoft.com/office/officeart/2005/8/layout/pList2#1"/>
    <dgm:cxn modelId="{C58CEF0D-F837-4A31-AF85-8AE40040BAF7}" srcId="{E2458E53-B070-4034-8424-3944A8633953}" destId="{1AF3F1F7-87B1-4C13-9C1A-1B69691B50CC}" srcOrd="0" destOrd="0" parTransId="{E1627759-EAE8-496E-8691-7CC1C6A65473}" sibTransId="{C6E6F0C6-0D15-49D0-AAD5-7941C07FF794}"/>
    <dgm:cxn modelId="{AD5DB66F-3C70-4C94-A401-E4E4E179A7A9}" type="presOf" srcId="{E2458E53-B070-4034-8424-3944A8633953}" destId="{FFB14DD7-0726-4B80-B79C-4BE16A4A6003}" srcOrd="0" destOrd="0" presId="urn:microsoft.com/office/officeart/2005/8/layout/pList2#1"/>
    <dgm:cxn modelId="{68EB7272-04C3-4BC9-825B-57327DB97070}" srcId="{E2458E53-B070-4034-8424-3944A8633953}" destId="{99CFEC27-0E4A-4AC9-841A-F047FCC6E594}" srcOrd="2" destOrd="0" parTransId="{7EB29FAB-5021-4BCE-8418-F3C42B466A02}" sibTransId="{DC0D51D6-866F-4A14-B4A5-E21C8333BB0A}"/>
    <dgm:cxn modelId="{A20D9B2F-4938-4E22-9377-93658AE44B53}" type="presOf" srcId="{E80357A1-E366-4F5B-B10D-E20BCD4BA940}" destId="{F8C75F83-2CE1-4BF7-95A3-52E3F70463F4}" srcOrd="0" destOrd="0" presId="urn:microsoft.com/office/officeart/2005/8/layout/pList2#1"/>
    <dgm:cxn modelId="{6D879436-6CC1-4FF4-BDA0-9E33FF2A4DB6}" type="presParOf" srcId="{FFB14DD7-0726-4B80-B79C-4BE16A4A6003}" destId="{886DF391-8134-44C0-9AB4-13A2B543AE6C}" srcOrd="0" destOrd="0" presId="urn:microsoft.com/office/officeart/2005/8/layout/pList2#1"/>
    <dgm:cxn modelId="{D0247CDB-3997-4E71-8A9E-08FF89B6FADD}" type="presParOf" srcId="{FFB14DD7-0726-4B80-B79C-4BE16A4A6003}" destId="{F886C278-0608-4F12-93A5-8172CA364BB8}" srcOrd="1" destOrd="0" presId="urn:microsoft.com/office/officeart/2005/8/layout/pList2#1"/>
    <dgm:cxn modelId="{E9518395-5810-4E48-A6DB-34D055FEDF5E}" type="presParOf" srcId="{F886C278-0608-4F12-93A5-8172CA364BB8}" destId="{278B61DD-5E79-43FE-A728-7403E2D70171}" srcOrd="0" destOrd="0" presId="urn:microsoft.com/office/officeart/2005/8/layout/pList2#1"/>
    <dgm:cxn modelId="{51DB5CB4-60F0-45AF-8284-2CEA3C554B01}" type="presParOf" srcId="{278B61DD-5E79-43FE-A728-7403E2D70171}" destId="{8DF01BD1-CED8-49FD-ABEC-C25F5E99B5A6}" srcOrd="0" destOrd="0" presId="urn:microsoft.com/office/officeart/2005/8/layout/pList2#1"/>
    <dgm:cxn modelId="{5806889B-A58F-41A2-8303-53B683E18627}" type="presParOf" srcId="{278B61DD-5E79-43FE-A728-7403E2D70171}" destId="{1E96AF36-2821-4ACE-9EB9-8186CD552110}" srcOrd="1" destOrd="0" presId="urn:microsoft.com/office/officeart/2005/8/layout/pList2#1"/>
    <dgm:cxn modelId="{28207A40-A72D-4097-8004-2B77968743EC}" type="presParOf" srcId="{278B61DD-5E79-43FE-A728-7403E2D70171}" destId="{B2AFF8F1-BF1A-4942-B9EE-1CFD3E7686B3}" srcOrd="2" destOrd="0" presId="urn:microsoft.com/office/officeart/2005/8/layout/pList2#1"/>
    <dgm:cxn modelId="{C445AAAC-22B6-47E4-97D5-2983CDC64523}" type="presParOf" srcId="{F886C278-0608-4F12-93A5-8172CA364BB8}" destId="{60D2B172-40E7-4243-92B2-2125BF44718A}" srcOrd="1" destOrd="0" presId="urn:microsoft.com/office/officeart/2005/8/layout/pList2#1"/>
    <dgm:cxn modelId="{D232EB96-CF70-49A4-B703-8CCA6E8062AD}" type="presParOf" srcId="{F886C278-0608-4F12-93A5-8172CA364BB8}" destId="{670E972C-FBA8-40AB-937D-D005841D37F1}" srcOrd="2" destOrd="0" presId="urn:microsoft.com/office/officeart/2005/8/layout/pList2#1"/>
    <dgm:cxn modelId="{0B598B6B-14B2-4E81-905E-8916AAE349E3}" type="presParOf" srcId="{670E972C-FBA8-40AB-937D-D005841D37F1}" destId="{A5714035-5A57-4A0D-8E6C-D354D45F86E1}" srcOrd="0" destOrd="0" presId="urn:microsoft.com/office/officeart/2005/8/layout/pList2#1"/>
    <dgm:cxn modelId="{7F26A95E-78C0-4DB3-9062-1BC5A06EEE1F}" type="presParOf" srcId="{670E972C-FBA8-40AB-937D-D005841D37F1}" destId="{0C0017E1-BAFD-4A41-BA25-425BB862F667}" srcOrd="1" destOrd="0" presId="urn:microsoft.com/office/officeart/2005/8/layout/pList2#1"/>
    <dgm:cxn modelId="{7786B528-22B4-46F8-8236-D7EB5A5B3439}" type="presParOf" srcId="{670E972C-FBA8-40AB-937D-D005841D37F1}" destId="{ADF1C9F7-1EB3-45E5-8AD6-25688BC016C8}" srcOrd="2" destOrd="0" presId="urn:microsoft.com/office/officeart/2005/8/layout/pList2#1"/>
    <dgm:cxn modelId="{F7954E14-993C-4A9C-90D7-387826191F0A}" type="presParOf" srcId="{F886C278-0608-4F12-93A5-8172CA364BB8}" destId="{F8C75F83-2CE1-4BF7-95A3-52E3F70463F4}" srcOrd="3" destOrd="0" presId="urn:microsoft.com/office/officeart/2005/8/layout/pList2#1"/>
    <dgm:cxn modelId="{746F8CD1-2FBC-489D-897C-FF825FF41A68}" type="presParOf" srcId="{F886C278-0608-4F12-93A5-8172CA364BB8}" destId="{F4FC6C3A-9263-496A-B11A-BED4E4585C2D}" srcOrd="4" destOrd="0" presId="urn:microsoft.com/office/officeart/2005/8/layout/pList2#1"/>
    <dgm:cxn modelId="{AD84D039-1E28-40EA-91BD-3F7DC871646D}" type="presParOf" srcId="{F4FC6C3A-9263-496A-B11A-BED4E4585C2D}" destId="{FDA2BCAC-35DC-4AE1-9F67-AFEC870A7322}" srcOrd="0" destOrd="0" presId="urn:microsoft.com/office/officeart/2005/8/layout/pList2#1"/>
    <dgm:cxn modelId="{095E9758-DDB8-481E-A75F-31C8DE09841B}" type="presParOf" srcId="{F4FC6C3A-9263-496A-B11A-BED4E4585C2D}" destId="{C10217B7-1E53-4DBB-B258-3214D055EDF4}" srcOrd="1" destOrd="0" presId="urn:microsoft.com/office/officeart/2005/8/layout/pList2#1"/>
    <dgm:cxn modelId="{176F37F9-F60F-435E-BBDB-EEF4136C89C0}" type="presParOf" srcId="{F4FC6C3A-9263-496A-B11A-BED4E4585C2D}" destId="{9C903BAA-8D7B-45F7-B3B6-29CB3D7920B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D82540-2B3E-4BF9-8183-0E1DF9D0BDD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495995A7-8685-42C3-B303-0882C6924A26}">
      <dgm:prSet phldrT="[نص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CC3399"/>
              </a:solidFill>
            </a:rPr>
            <a:t>الدروس </a:t>
          </a:r>
          <a:r>
            <a:rPr lang="ar-SA" sz="3200" b="1" dirty="0" smtClean="0">
              <a:solidFill>
                <a:srgbClr val="CC3399"/>
              </a:solidFill>
            </a:rPr>
            <a:t>التطبيقية </a:t>
          </a:r>
          <a:endParaRPr lang="ar-SA" sz="3200" b="1" dirty="0">
            <a:solidFill>
              <a:srgbClr val="CC3399"/>
            </a:solidFill>
          </a:endParaRPr>
        </a:p>
      </dgm:t>
    </dgm:pt>
    <dgm:pt modelId="{EEE422F9-E31B-4A38-A489-A7B25D0C8A83}" type="parTrans" cxnId="{E6BE3F70-6882-46CC-8D51-CED9D0E9D9E1}">
      <dgm:prSet/>
      <dgm:spPr/>
      <dgm:t>
        <a:bodyPr/>
        <a:lstStyle/>
        <a:p>
          <a:pPr rtl="1"/>
          <a:endParaRPr lang="ar-SA"/>
        </a:p>
      </dgm:t>
    </dgm:pt>
    <dgm:pt modelId="{3106EAED-E601-4AAB-BCC2-59CA9B8CC55A}" type="sibTrans" cxnId="{E6BE3F70-6882-46CC-8D51-CED9D0E9D9E1}">
      <dgm:prSet/>
      <dgm:spPr/>
      <dgm:t>
        <a:bodyPr/>
        <a:lstStyle/>
        <a:p>
          <a:pPr rtl="1"/>
          <a:endParaRPr lang="ar-SA"/>
        </a:p>
      </dgm:t>
    </dgm:pt>
    <dgm:pt modelId="{11E9E648-6649-4924-94B6-05A91DEFEF9F}">
      <dgm:prSet phldrT="[نص]" custT="1"/>
      <dgm:spPr/>
      <dgm:t>
        <a:bodyPr/>
        <a:lstStyle/>
        <a:p>
          <a:pPr algn="ctr" rtl="1"/>
          <a:r>
            <a:rPr lang="ar-SA" sz="2800" b="0" smtClean="0"/>
            <a:t>هي أسلوب عملي يقوم به المشرف التربوي أو معلم ذو خبرة لتطبيق أساليب تربوية جديدة أو شرح أساليب تقنية فنية أو استخدام وسائل تعليمية حديثة أو توضيح فكرة</a:t>
          </a:r>
          <a:r>
            <a:rPr lang="ar-SA" sz="2800" b="0" dirty="0" smtClean="0"/>
            <a:t> </a:t>
          </a:r>
          <a:endParaRPr lang="ar-SA" sz="2800" b="0" dirty="0">
            <a:solidFill>
              <a:srgbClr val="CC3399"/>
            </a:solidFill>
          </a:endParaRPr>
        </a:p>
      </dgm:t>
    </dgm:pt>
    <dgm:pt modelId="{4B70D4C1-36D9-43B8-9763-FF2A5D60EF77}" type="parTrans" cxnId="{4076EC51-1BDD-4841-A439-4594173C40CD}">
      <dgm:prSet/>
      <dgm:spPr/>
      <dgm:t>
        <a:bodyPr/>
        <a:lstStyle/>
        <a:p>
          <a:pPr rtl="1"/>
          <a:endParaRPr lang="ar-SA"/>
        </a:p>
      </dgm:t>
    </dgm:pt>
    <dgm:pt modelId="{9F698648-3A1A-4AE4-987B-E8150C214CE1}" type="sibTrans" cxnId="{4076EC51-1BDD-4841-A439-4594173C40CD}">
      <dgm:prSet/>
      <dgm:spPr/>
      <dgm:t>
        <a:bodyPr/>
        <a:lstStyle/>
        <a:p>
          <a:pPr rtl="1"/>
          <a:endParaRPr lang="ar-SA"/>
        </a:p>
      </dgm:t>
    </dgm:pt>
    <dgm:pt modelId="{7281F00E-FFB3-4C98-BAD8-8A6A6E292200}">
      <dgm:prSet phldrT="[نص]" custT="1"/>
      <dgm:spPr/>
      <dgm:t>
        <a:bodyPr/>
        <a:lstStyle/>
        <a:p>
          <a:pPr algn="ctr" rtl="1"/>
          <a:endParaRPr lang="ar-SA" sz="2800" b="1" dirty="0"/>
        </a:p>
      </dgm:t>
    </dgm:pt>
    <dgm:pt modelId="{A6D37D14-F4B7-4114-8D5E-DD5A53E9A6E0}" type="parTrans" cxnId="{EFABBDB3-4BF0-461D-94AC-83B6F089B4DA}">
      <dgm:prSet/>
      <dgm:spPr/>
      <dgm:t>
        <a:bodyPr/>
        <a:lstStyle/>
        <a:p>
          <a:pPr rtl="1"/>
          <a:endParaRPr lang="ar-SA"/>
        </a:p>
      </dgm:t>
    </dgm:pt>
    <dgm:pt modelId="{EAC52B5B-9127-4EF3-809A-901FB5C90917}" type="sibTrans" cxnId="{EFABBDB3-4BF0-461D-94AC-83B6F089B4DA}">
      <dgm:prSet/>
      <dgm:spPr/>
      <dgm:t>
        <a:bodyPr/>
        <a:lstStyle/>
        <a:p>
          <a:pPr rtl="1"/>
          <a:endParaRPr lang="ar-SA"/>
        </a:p>
      </dgm:t>
    </dgm:pt>
    <dgm:pt modelId="{4736EC9B-6CFF-4ACD-A601-9CD57CA8AEF4}" type="pres">
      <dgm:prSet presAssocID="{8AD82540-2B3E-4BF9-8183-0E1DF9D0BD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B608A8E-A1EB-41D5-9953-689B6B7A4CB2}" type="pres">
      <dgm:prSet presAssocID="{495995A7-8685-42C3-B303-0882C6924A26}" presName="parentLin" presStyleCnt="0"/>
      <dgm:spPr/>
      <dgm:t>
        <a:bodyPr/>
        <a:lstStyle/>
        <a:p>
          <a:pPr rtl="1"/>
          <a:endParaRPr lang="ar-SA"/>
        </a:p>
      </dgm:t>
    </dgm:pt>
    <dgm:pt modelId="{6DAE8108-968D-4E45-A075-C04D6871E1A3}" type="pres">
      <dgm:prSet presAssocID="{495995A7-8685-42C3-B303-0882C6924A26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6515EFFF-9DFB-405A-86DD-9E4AF6EA7307}" type="pres">
      <dgm:prSet presAssocID="{495995A7-8685-42C3-B303-0882C6924A26}" presName="parentText" presStyleLbl="node1" presStyleIdx="0" presStyleCnt="3" custScaleX="58333" custScaleY="135711" custLinFactX="24206" custLinFactNeighborX="100000" custLinFactNeighborY="1875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D9EE0-9E8B-4497-A570-10D0367CB791}" type="pres">
      <dgm:prSet presAssocID="{495995A7-8685-42C3-B303-0882C6924A26}" presName="negativeSpace" presStyleCnt="0"/>
      <dgm:spPr/>
      <dgm:t>
        <a:bodyPr/>
        <a:lstStyle/>
        <a:p>
          <a:pPr rtl="1"/>
          <a:endParaRPr lang="ar-SA"/>
        </a:p>
      </dgm:t>
    </dgm:pt>
    <dgm:pt modelId="{C9E27367-C5AD-44EF-AF0C-E28E1E03CBB4}" type="pres">
      <dgm:prSet presAssocID="{495995A7-8685-42C3-B303-0882C6924A2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AFD050-8FF4-49C8-89F7-948E24D56515}" type="pres">
      <dgm:prSet presAssocID="{3106EAED-E601-4AAB-BCC2-59CA9B8CC55A}" presName="spaceBetweenRectangles" presStyleCnt="0"/>
      <dgm:spPr/>
      <dgm:t>
        <a:bodyPr/>
        <a:lstStyle/>
        <a:p>
          <a:pPr rtl="1"/>
          <a:endParaRPr lang="ar-SA"/>
        </a:p>
      </dgm:t>
    </dgm:pt>
    <dgm:pt modelId="{9EFE7F17-5512-4593-A37B-00C0441BB9C2}" type="pres">
      <dgm:prSet presAssocID="{11E9E648-6649-4924-94B6-05A91DEFEF9F}" presName="parentLin" presStyleCnt="0"/>
      <dgm:spPr/>
      <dgm:t>
        <a:bodyPr/>
        <a:lstStyle/>
        <a:p>
          <a:pPr rtl="1"/>
          <a:endParaRPr lang="ar-SA"/>
        </a:p>
      </dgm:t>
    </dgm:pt>
    <dgm:pt modelId="{5DE42099-7928-4858-9195-A28874FF717B}" type="pres">
      <dgm:prSet presAssocID="{11E9E648-6649-4924-94B6-05A91DEFEF9F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0E9F8A24-456E-4A94-A23E-8633115F8046}" type="pres">
      <dgm:prSet presAssocID="{11E9E648-6649-4924-94B6-05A91DEFEF9F}" presName="parentText" presStyleLbl="node1" presStyleIdx="1" presStyleCnt="3" custScaleX="150037" custLinFactNeighborX="-62597" custLinFactNeighborY="-3199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00665F-2B39-4BE9-9BAB-05558F089343}" type="pres">
      <dgm:prSet presAssocID="{11E9E648-6649-4924-94B6-05A91DEFEF9F}" presName="negativeSpace" presStyleCnt="0"/>
      <dgm:spPr/>
      <dgm:t>
        <a:bodyPr/>
        <a:lstStyle/>
        <a:p>
          <a:pPr rtl="1"/>
          <a:endParaRPr lang="ar-SA"/>
        </a:p>
      </dgm:t>
    </dgm:pt>
    <dgm:pt modelId="{33FB188E-697B-4A9F-BAA0-C436F3E83595}" type="pres">
      <dgm:prSet presAssocID="{11E9E648-6649-4924-94B6-05A91DEFEF9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9F233C-86A4-487E-AD65-7FD64C2050D3}" type="pres">
      <dgm:prSet presAssocID="{9F698648-3A1A-4AE4-987B-E8150C214CE1}" presName="spaceBetweenRectangles" presStyleCnt="0"/>
      <dgm:spPr/>
      <dgm:t>
        <a:bodyPr/>
        <a:lstStyle/>
        <a:p>
          <a:pPr rtl="1"/>
          <a:endParaRPr lang="ar-SA"/>
        </a:p>
      </dgm:t>
    </dgm:pt>
    <dgm:pt modelId="{665876F4-6DF2-4AE8-9C1D-B678E7951CD2}" type="pres">
      <dgm:prSet presAssocID="{7281F00E-FFB3-4C98-BAD8-8A6A6E292200}" presName="parentLin" presStyleCnt="0"/>
      <dgm:spPr/>
      <dgm:t>
        <a:bodyPr/>
        <a:lstStyle/>
        <a:p>
          <a:pPr rtl="1"/>
          <a:endParaRPr lang="ar-SA"/>
        </a:p>
      </dgm:t>
    </dgm:pt>
    <dgm:pt modelId="{2C42C5E0-56FC-4165-8BF4-4685E70A8838}" type="pres">
      <dgm:prSet presAssocID="{7281F00E-FFB3-4C98-BAD8-8A6A6E292200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75F53C78-280C-40CF-9EEF-B733CD85365C}" type="pres">
      <dgm:prSet presAssocID="{7281F00E-FFB3-4C98-BAD8-8A6A6E292200}" presName="parentText" presStyleLbl="node1" presStyleIdx="2" presStyleCnt="3" custScaleY="21433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BD237A-F196-43D8-91DA-D80722E0F49F}" type="pres">
      <dgm:prSet presAssocID="{7281F00E-FFB3-4C98-BAD8-8A6A6E292200}" presName="negativeSpace" presStyleCnt="0"/>
      <dgm:spPr/>
      <dgm:t>
        <a:bodyPr/>
        <a:lstStyle/>
        <a:p>
          <a:pPr rtl="1"/>
          <a:endParaRPr lang="ar-SA"/>
        </a:p>
      </dgm:t>
    </dgm:pt>
    <dgm:pt modelId="{DD778C8B-7D34-4F2E-BE18-AC449B6A15F8}" type="pres">
      <dgm:prSet presAssocID="{7281F00E-FFB3-4C98-BAD8-8A6A6E29220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313AA9D-6AC8-499E-9F20-6998FD9F1CB0}" type="presOf" srcId="{495995A7-8685-42C3-B303-0882C6924A26}" destId="{6515EFFF-9DFB-405A-86DD-9E4AF6EA7307}" srcOrd="1" destOrd="0" presId="urn:microsoft.com/office/officeart/2005/8/layout/list1"/>
    <dgm:cxn modelId="{09106154-4CE1-45E2-8191-5F271FC4A66B}" type="presOf" srcId="{11E9E648-6649-4924-94B6-05A91DEFEF9F}" destId="{0E9F8A24-456E-4A94-A23E-8633115F8046}" srcOrd="1" destOrd="0" presId="urn:microsoft.com/office/officeart/2005/8/layout/list1"/>
    <dgm:cxn modelId="{006CD3D9-564E-4870-907D-A98B152790FA}" type="presOf" srcId="{8AD82540-2B3E-4BF9-8183-0E1DF9D0BDD3}" destId="{4736EC9B-6CFF-4ACD-A601-9CD57CA8AEF4}" srcOrd="0" destOrd="0" presId="urn:microsoft.com/office/officeart/2005/8/layout/list1"/>
    <dgm:cxn modelId="{95640328-522E-44A8-830A-02C7D1F6B4A4}" type="presOf" srcId="{7281F00E-FFB3-4C98-BAD8-8A6A6E292200}" destId="{75F53C78-280C-40CF-9EEF-B733CD85365C}" srcOrd="1" destOrd="0" presId="urn:microsoft.com/office/officeart/2005/8/layout/list1"/>
    <dgm:cxn modelId="{A2219614-8D6E-429A-94FF-509A9F5FAAE7}" type="presOf" srcId="{7281F00E-FFB3-4C98-BAD8-8A6A6E292200}" destId="{2C42C5E0-56FC-4165-8BF4-4685E70A8838}" srcOrd="0" destOrd="0" presId="urn:microsoft.com/office/officeart/2005/8/layout/list1"/>
    <dgm:cxn modelId="{4355CC96-1997-4B9D-806C-308168D6C6D4}" type="presOf" srcId="{495995A7-8685-42C3-B303-0882C6924A26}" destId="{6DAE8108-968D-4E45-A075-C04D6871E1A3}" srcOrd="0" destOrd="0" presId="urn:microsoft.com/office/officeart/2005/8/layout/list1"/>
    <dgm:cxn modelId="{E6BE3F70-6882-46CC-8D51-CED9D0E9D9E1}" srcId="{8AD82540-2B3E-4BF9-8183-0E1DF9D0BDD3}" destId="{495995A7-8685-42C3-B303-0882C6924A26}" srcOrd="0" destOrd="0" parTransId="{EEE422F9-E31B-4A38-A489-A7B25D0C8A83}" sibTransId="{3106EAED-E601-4AAB-BCC2-59CA9B8CC55A}"/>
    <dgm:cxn modelId="{4F5A5229-59D9-49AB-A0B5-8D138B83C494}" type="presOf" srcId="{11E9E648-6649-4924-94B6-05A91DEFEF9F}" destId="{5DE42099-7928-4858-9195-A28874FF717B}" srcOrd="0" destOrd="0" presId="urn:microsoft.com/office/officeart/2005/8/layout/list1"/>
    <dgm:cxn modelId="{EFABBDB3-4BF0-461D-94AC-83B6F089B4DA}" srcId="{8AD82540-2B3E-4BF9-8183-0E1DF9D0BDD3}" destId="{7281F00E-FFB3-4C98-BAD8-8A6A6E292200}" srcOrd="2" destOrd="0" parTransId="{A6D37D14-F4B7-4114-8D5E-DD5A53E9A6E0}" sibTransId="{EAC52B5B-9127-4EF3-809A-901FB5C90917}"/>
    <dgm:cxn modelId="{4076EC51-1BDD-4841-A439-4594173C40CD}" srcId="{8AD82540-2B3E-4BF9-8183-0E1DF9D0BDD3}" destId="{11E9E648-6649-4924-94B6-05A91DEFEF9F}" srcOrd="1" destOrd="0" parTransId="{4B70D4C1-36D9-43B8-9763-FF2A5D60EF77}" sibTransId="{9F698648-3A1A-4AE4-987B-E8150C214CE1}"/>
    <dgm:cxn modelId="{0B804C77-E7BE-4FC7-A045-DDEC97B89F02}" type="presParOf" srcId="{4736EC9B-6CFF-4ACD-A601-9CD57CA8AEF4}" destId="{1B608A8E-A1EB-41D5-9953-689B6B7A4CB2}" srcOrd="0" destOrd="0" presId="urn:microsoft.com/office/officeart/2005/8/layout/list1"/>
    <dgm:cxn modelId="{504774A3-D6F2-4278-B13B-A4E11343B14F}" type="presParOf" srcId="{1B608A8E-A1EB-41D5-9953-689B6B7A4CB2}" destId="{6DAE8108-968D-4E45-A075-C04D6871E1A3}" srcOrd="0" destOrd="0" presId="urn:microsoft.com/office/officeart/2005/8/layout/list1"/>
    <dgm:cxn modelId="{4522B4B2-0F09-4D10-ABE8-5C56A0AA92E9}" type="presParOf" srcId="{1B608A8E-A1EB-41D5-9953-689B6B7A4CB2}" destId="{6515EFFF-9DFB-405A-86DD-9E4AF6EA7307}" srcOrd="1" destOrd="0" presId="urn:microsoft.com/office/officeart/2005/8/layout/list1"/>
    <dgm:cxn modelId="{C46948A0-2301-43D8-90CE-1B4CCDDA4D27}" type="presParOf" srcId="{4736EC9B-6CFF-4ACD-A601-9CD57CA8AEF4}" destId="{B6ED9EE0-9E8B-4497-A570-10D0367CB791}" srcOrd="1" destOrd="0" presId="urn:microsoft.com/office/officeart/2005/8/layout/list1"/>
    <dgm:cxn modelId="{561633B3-C44E-4CE8-AB0E-22D11AF9E790}" type="presParOf" srcId="{4736EC9B-6CFF-4ACD-A601-9CD57CA8AEF4}" destId="{C9E27367-C5AD-44EF-AF0C-E28E1E03CBB4}" srcOrd="2" destOrd="0" presId="urn:microsoft.com/office/officeart/2005/8/layout/list1"/>
    <dgm:cxn modelId="{5F405C8E-ABBC-4A73-AFA9-A4414C9801EC}" type="presParOf" srcId="{4736EC9B-6CFF-4ACD-A601-9CD57CA8AEF4}" destId="{81AFD050-8FF4-49C8-89F7-948E24D56515}" srcOrd="3" destOrd="0" presId="urn:microsoft.com/office/officeart/2005/8/layout/list1"/>
    <dgm:cxn modelId="{C9803368-DF48-44C5-AC3F-C349EFA19CA0}" type="presParOf" srcId="{4736EC9B-6CFF-4ACD-A601-9CD57CA8AEF4}" destId="{9EFE7F17-5512-4593-A37B-00C0441BB9C2}" srcOrd="4" destOrd="0" presId="urn:microsoft.com/office/officeart/2005/8/layout/list1"/>
    <dgm:cxn modelId="{4C74EE23-ACC5-48C8-978D-0B0FF04D21FA}" type="presParOf" srcId="{9EFE7F17-5512-4593-A37B-00C0441BB9C2}" destId="{5DE42099-7928-4858-9195-A28874FF717B}" srcOrd="0" destOrd="0" presId="urn:microsoft.com/office/officeart/2005/8/layout/list1"/>
    <dgm:cxn modelId="{B82D3791-795A-4883-A1AD-7B8FCCDC5AB8}" type="presParOf" srcId="{9EFE7F17-5512-4593-A37B-00C0441BB9C2}" destId="{0E9F8A24-456E-4A94-A23E-8633115F8046}" srcOrd="1" destOrd="0" presId="urn:microsoft.com/office/officeart/2005/8/layout/list1"/>
    <dgm:cxn modelId="{EB3CE754-9F86-4400-8045-F46F107894E8}" type="presParOf" srcId="{4736EC9B-6CFF-4ACD-A601-9CD57CA8AEF4}" destId="{6300665F-2B39-4BE9-9BAB-05558F089343}" srcOrd="5" destOrd="0" presId="urn:microsoft.com/office/officeart/2005/8/layout/list1"/>
    <dgm:cxn modelId="{1DCE28E7-053D-4828-B299-9814A23732C1}" type="presParOf" srcId="{4736EC9B-6CFF-4ACD-A601-9CD57CA8AEF4}" destId="{33FB188E-697B-4A9F-BAA0-C436F3E83595}" srcOrd="6" destOrd="0" presId="urn:microsoft.com/office/officeart/2005/8/layout/list1"/>
    <dgm:cxn modelId="{BF872AC3-6FC9-4C19-ADDC-8DCAB15AFEF3}" type="presParOf" srcId="{4736EC9B-6CFF-4ACD-A601-9CD57CA8AEF4}" destId="{379F233C-86A4-487E-AD65-7FD64C2050D3}" srcOrd="7" destOrd="0" presId="urn:microsoft.com/office/officeart/2005/8/layout/list1"/>
    <dgm:cxn modelId="{4044C870-E6DF-4C73-A9E5-A42E9B7D90BF}" type="presParOf" srcId="{4736EC9B-6CFF-4ACD-A601-9CD57CA8AEF4}" destId="{665876F4-6DF2-4AE8-9C1D-B678E7951CD2}" srcOrd="8" destOrd="0" presId="urn:microsoft.com/office/officeart/2005/8/layout/list1"/>
    <dgm:cxn modelId="{DB5ECBE8-3E21-4E65-BFB4-96A94BFAFCBF}" type="presParOf" srcId="{665876F4-6DF2-4AE8-9C1D-B678E7951CD2}" destId="{2C42C5E0-56FC-4165-8BF4-4685E70A8838}" srcOrd="0" destOrd="0" presId="urn:microsoft.com/office/officeart/2005/8/layout/list1"/>
    <dgm:cxn modelId="{E69B86EB-6878-4061-972E-0D8EE23BE880}" type="presParOf" srcId="{665876F4-6DF2-4AE8-9C1D-B678E7951CD2}" destId="{75F53C78-280C-40CF-9EEF-B733CD85365C}" srcOrd="1" destOrd="0" presId="urn:microsoft.com/office/officeart/2005/8/layout/list1"/>
    <dgm:cxn modelId="{DBC6A46F-8127-48DB-8EA8-1615260658E5}" type="presParOf" srcId="{4736EC9B-6CFF-4ACD-A601-9CD57CA8AEF4}" destId="{0CBD237A-F196-43D8-91DA-D80722E0F49F}" srcOrd="9" destOrd="0" presId="urn:microsoft.com/office/officeart/2005/8/layout/list1"/>
    <dgm:cxn modelId="{EB6918F7-C5BC-4A30-B877-026545AE2A2E}" type="presParOf" srcId="{4736EC9B-6CFF-4ACD-A601-9CD57CA8AEF4}" destId="{DD778C8B-7D34-4F2E-BE18-AC449B6A15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79DDB4-4497-4A52-8AE2-AB2DC6D66F71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2102B56-C1B2-49D7-A410-01A621D370DC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FFFF00"/>
              </a:solidFill>
            </a:rPr>
            <a:t>أهدف الدروس التطبيقية </a:t>
          </a:r>
          <a:endParaRPr lang="ar-SA" sz="2800" b="1" dirty="0">
            <a:solidFill>
              <a:srgbClr val="FFFF00"/>
            </a:solidFill>
          </a:endParaRPr>
        </a:p>
      </dgm:t>
    </dgm:pt>
    <dgm:pt modelId="{D8103DA1-2196-4D10-8AE2-1419918423AC}" type="parTrans" cxnId="{347B308E-9B65-4B9B-88E6-FD541550DDB4}">
      <dgm:prSet/>
      <dgm:spPr/>
      <dgm:t>
        <a:bodyPr/>
        <a:lstStyle/>
        <a:p>
          <a:pPr rtl="1"/>
          <a:endParaRPr lang="ar-SA"/>
        </a:p>
      </dgm:t>
    </dgm:pt>
    <dgm:pt modelId="{00AEF958-C6FC-410A-A51B-3CE9A6EFD276}" type="sibTrans" cxnId="{347B308E-9B65-4B9B-88E6-FD541550DDB4}">
      <dgm:prSet/>
      <dgm:spPr/>
      <dgm:t>
        <a:bodyPr/>
        <a:lstStyle/>
        <a:p>
          <a:pPr rtl="1"/>
          <a:endParaRPr lang="ar-SA"/>
        </a:p>
      </dgm:t>
    </dgm:pt>
    <dgm:pt modelId="{7468731D-D2BF-4391-819A-40DE15CF1CF7}">
      <dgm:prSet phldrT="[Text]" custT="1"/>
      <dgm:spPr/>
      <dgm:t>
        <a:bodyPr/>
        <a:lstStyle/>
        <a:p>
          <a:pPr rtl="1"/>
          <a:r>
            <a:rPr lang="ar-SA" sz="2400" b="1" dirty="0" smtClean="0"/>
            <a:t>نقل الخبرات الجيدة</a:t>
          </a:r>
          <a:endParaRPr lang="ar-SA" sz="2400" b="1" dirty="0"/>
        </a:p>
      </dgm:t>
    </dgm:pt>
    <dgm:pt modelId="{03889334-50BA-405C-8E9D-F7A5A414BF50}" type="parTrans" cxnId="{15AA5214-5E1D-4239-B4D0-BCD7EB38B55C}">
      <dgm:prSet/>
      <dgm:spPr/>
      <dgm:t>
        <a:bodyPr/>
        <a:lstStyle/>
        <a:p>
          <a:pPr rtl="1"/>
          <a:endParaRPr lang="ar-SA"/>
        </a:p>
      </dgm:t>
    </dgm:pt>
    <dgm:pt modelId="{DEB9E8BD-A896-4CCA-A8EA-87388B202F5F}" type="sibTrans" cxnId="{15AA5214-5E1D-4239-B4D0-BCD7EB38B55C}">
      <dgm:prSet/>
      <dgm:spPr/>
      <dgm:t>
        <a:bodyPr/>
        <a:lstStyle/>
        <a:p>
          <a:pPr rtl="1"/>
          <a:endParaRPr lang="ar-SA"/>
        </a:p>
      </dgm:t>
    </dgm:pt>
    <dgm:pt modelId="{F93AE455-D186-4594-BDD9-21325AB58437}">
      <dgm:prSet phldrT="[Text]" custT="1"/>
      <dgm:spPr/>
      <dgm:t>
        <a:bodyPr/>
        <a:lstStyle/>
        <a:p>
          <a:pPr rtl="1"/>
          <a:r>
            <a:rPr lang="ar-SA" sz="2400" b="1" dirty="0" smtClean="0"/>
            <a:t>إثارة دافعية المعلمين للتميز</a:t>
          </a:r>
          <a:endParaRPr lang="ar-SA" sz="2400" b="1" dirty="0"/>
        </a:p>
      </dgm:t>
    </dgm:pt>
    <dgm:pt modelId="{F2A7D375-3839-4A2B-940C-2EDEBE8AA66B}" type="parTrans" cxnId="{D882E48B-FB5C-4E92-9960-C89466487966}">
      <dgm:prSet/>
      <dgm:spPr/>
      <dgm:t>
        <a:bodyPr/>
        <a:lstStyle/>
        <a:p>
          <a:pPr rtl="1"/>
          <a:endParaRPr lang="ar-SA"/>
        </a:p>
      </dgm:t>
    </dgm:pt>
    <dgm:pt modelId="{3CF9BA25-CA74-41E4-A039-E9E63D2CB7A3}" type="sibTrans" cxnId="{D882E48B-FB5C-4E92-9960-C89466487966}">
      <dgm:prSet/>
      <dgm:spPr/>
      <dgm:t>
        <a:bodyPr/>
        <a:lstStyle/>
        <a:p>
          <a:pPr rtl="1"/>
          <a:endParaRPr lang="ar-SA"/>
        </a:p>
      </dgm:t>
    </dgm:pt>
    <dgm:pt modelId="{9622B6B0-568E-4AA6-BC26-11040ECF448D}">
      <dgm:prSet phldrT="[Text]"/>
      <dgm:spPr/>
      <dgm:t>
        <a:bodyPr/>
        <a:lstStyle/>
        <a:p>
          <a:pPr rtl="1"/>
          <a:r>
            <a:rPr lang="ar-SA" b="1" dirty="0" smtClean="0"/>
            <a:t>تنمية العلاقات الإنسانية</a:t>
          </a:r>
          <a:endParaRPr lang="ar-SA" b="1" dirty="0"/>
        </a:p>
      </dgm:t>
    </dgm:pt>
    <dgm:pt modelId="{39DEB98A-72D8-4874-A38E-26EBF89F0FE3}" type="parTrans" cxnId="{4CF2D530-0ADB-46AD-A75D-45B16E3F2D72}">
      <dgm:prSet/>
      <dgm:spPr/>
      <dgm:t>
        <a:bodyPr/>
        <a:lstStyle/>
        <a:p>
          <a:pPr rtl="1"/>
          <a:endParaRPr lang="ar-SA"/>
        </a:p>
      </dgm:t>
    </dgm:pt>
    <dgm:pt modelId="{8E56467A-13F6-4421-94C5-EFF07D39016D}" type="sibTrans" cxnId="{4CF2D530-0ADB-46AD-A75D-45B16E3F2D72}">
      <dgm:prSet/>
      <dgm:spPr/>
      <dgm:t>
        <a:bodyPr/>
        <a:lstStyle/>
        <a:p>
          <a:pPr rtl="1"/>
          <a:endParaRPr lang="ar-SA"/>
        </a:p>
      </dgm:t>
    </dgm:pt>
    <dgm:pt modelId="{622A7BD2-0FC9-4DBE-81A5-22CE43700CB5}">
      <dgm:prSet phldrT="[Text]"/>
      <dgm:spPr/>
      <dgm:t>
        <a:bodyPr/>
        <a:lstStyle/>
        <a:p>
          <a:pPr rtl="1"/>
          <a:r>
            <a:rPr lang="ar-SA" b="1" dirty="0" smtClean="0"/>
            <a:t>التحفيز والتطوير</a:t>
          </a:r>
          <a:endParaRPr lang="ar-SA" b="1" dirty="0"/>
        </a:p>
      </dgm:t>
    </dgm:pt>
    <dgm:pt modelId="{D7A5054B-B7B0-4B78-8193-01817553A83C}" type="parTrans" cxnId="{110B8D20-7D9B-4A71-B2D3-A19A234D597F}">
      <dgm:prSet/>
      <dgm:spPr/>
      <dgm:t>
        <a:bodyPr/>
        <a:lstStyle/>
        <a:p>
          <a:pPr rtl="1"/>
          <a:endParaRPr lang="ar-SA"/>
        </a:p>
      </dgm:t>
    </dgm:pt>
    <dgm:pt modelId="{961884E0-EBDF-4348-81E8-E00761AA7539}" type="sibTrans" cxnId="{110B8D20-7D9B-4A71-B2D3-A19A234D597F}">
      <dgm:prSet/>
      <dgm:spPr/>
      <dgm:t>
        <a:bodyPr/>
        <a:lstStyle/>
        <a:p>
          <a:pPr rtl="1"/>
          <a:endParaRPr lang="ar-SA"/>
        </a:p>
      </dgm:t>
    </dgm:pt>
    <dgm:pt modelId="{4C206867-A2AD-4EF5-9C70-6775CEE2DFAC}" type="pres">
      <dgm:prSet presAssocID="{8279DDB4-4497-4A52-8AE2-AB2DC6D66F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B3B0C7B-AB94-4063-9894-7FD3DE5EB169}" type="pres">
      <dgm:prSet presAssocID="{42102B56-C1B2-49D7-A410-01A621D370DC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6370D4BE-54BF-4F36-8E05-D3F145410303}" type="pres">
      <dgm:prSet presAssocID="{03889334-50BA-405C-8E9D-F7A5A414BF50}" presName="Name9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4A6909B1-22CD-47CA-97F1-2BA40F6FD2C9}" type="pres">
      <dgm:prSet presAssocID="{03889334-50BA-405C-8E9D-F7A5A414BF50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4F7F970B-5906-476D-979C-BC35E6BE9450}" type="pres">
      <dgm:prSet presAssocID="{7468731D-D2BF-4391-819A-40DE15CF1C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A9A3C0-9EE6-4E74-840D-0D8D652FD427}" type="pres">
      <dgm:prSet presAssocID="{F2A7D375-3839-4A2B-940C-2EDEBE8AA66B}" presName="Name9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6AC1F79E-CFFF-43A3-BF34-DA6A6FB9B010}" type="pres">
      <dgm:prSet presAssocID="{F2A7D375-3839-4A2B-940C-2EDEBE8AA66B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A3180B15-4920-46B7-99D8-59C64173AD06}" type="pres">
      <dgm:prSet presAssocID="{F93AE455-D186-4594-BDD9-21325AB584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4B4D36-7760-4E42-B457-E7D28E8267BE}" type="pres">
      <dgm:prSet presAssocID="{39DEB98A-72D8-4874-A38E-26EBF89F0FE3}" presName="Name9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F05DFBF-F4F3-4E29-9972-F4B153AF7CAD}" type="pres">
      <dgm:prSet presAssocID="{39DEB98A-72D8-4874-A38E-26EBF89F0FE3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0BD8E6C-A8A9-424E-B0D8-249D3F6E87CF}" type="pres">
      <dgm:prSet presAssocID="{9622B6B0-568E-4AA6-BC26-11040ECF44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35F9B6-7E68-48CA-AB04-C735E8232C13}" type="pres">
      <dgm:prSet presAssocID="{D7A5054B-B7B0-4B78-8193-01817553A83C}" presName="Name9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401EFC5-D344-4DEF-8728-AAAC4A6FF9D8}" type="pres">
      <dgm:prSet presAssocID="{D7A5054B-B7B0-4B78-8193-01817553A83C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D0FC3FB3-C84E-43CE-A4D7-2B309C22870D}" type="pres">
      <dgm:prSet presAssocID="{622A7BD2-0FC9-4DBE-81A5-22CE43700C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10B8D20-7D9B-4A71-B2D3-A19A234D597F}" srcId="{42102B56-C1B2-49D7-A410-01A621D370DC}" destId="{622A7BD2-0FC9-4DBE-81A5-22CE43700CB5}" srcOrd="3" destOrd="0" parTransId="{D7A5054B-B7B0-4B78-8193-01817553A83C}" sibTransId="{961884E0-EBDF-4348-81E8-E00761AA7539}"/>
    <dgm:cxn modelId="{C4A3F24D-31C3-43BF-A44E-D13A9F4128FC}" type="presOf" srcId="{03889334-50BA-405C-8E9D-F7A5A414BF50}" destId="{6370D4BE-54BF-4F36-8E05-D3F145410303}" srcOrd="0" destOrd="0" presId="urn:microsoft.com/office/officeart/2005/8/layout/radial1"/>
    <dgm:cxn modelId="{BCF3CEDF-D315-463B-8759-ADBCE851A5C0}" type="presOf" srcId="{D7A5054B-B7B0-4B78-8193-01817553A83C}" destId="{A401EFC5-D344-4DEF-8728-AAAC4A6FF9D8}" srcOrd="1" destOrd="0" presId="urn:microsoft.com/office/officeart/2005/8/layout/radial1"/>
    <dgm:cxn modelId="{2A415E3F-E1B9-473F-8BC8-6C44DCACA9EB}" type="presOf" srcId="{39DEB98A-72D8-4874-A38E-26EBF89F0FE3}" destId="{CE4B4D36-7760-4E42-B457-E7D28E8267BE}" srcOrd="0" destOrd="0" presId="urn:microsoft.com/office/officeart/2005/8/layout/radial1"/>
    <dgm:cxn modelId="{3F0437E2-07CE-47F1-A22E-DD9C5F5A1D8D}" type="presOf" srcId="{7468731D-D2BF-4391-819A-40DE15CF1CF7}" destId="{4F7F970B-5906-476D-979C-BC35E6BE9450}" srcOrd="0" destOrd="0" presId="urn:microsoft.com/office/officeart/2005/8/layout/radial1"/>
    <dgm:cxn modelId="{E89EFF78-882A-4B74-91D2-1BEA5945C192}" type="presOf" srcId="{F2A7D375-3839-4A2B-940C-2EDEBE8AA66B}" destId="{65A9A3C0-9EE6-4E74-840D-0D8D652FD427}" srcOrd="0" destOrd="0" presId="urn:microsoft.com/office/officeart/2005/8/layout/radial1"/>
    <dgm:cxn modelId="{802E11F9-19CF-46B0-BE9E-F6BC8A583BA6}" type="presOf" srcId="{9622B6B0-568E-4AA6-BC26-11040ECF448D}" destId="{90BD8E6C-A8A9-424E-B0D8-249D3F6E87CF}" srcOrd="0" destOrd="0" presId="urn:microsoft.com/office/officeart/2005/8/layout/radial1"/>
    <dgm:cxn modelId="{0499CFF1-4475-406C-A5F9-F35AEEEB5EA1}" type="presOf" srcId="{F93AE455-D186-4594-BDD9-21325AB58437}" destId="{A3180B15-4920-46B7-99D8-59C64173AD06}" srcOrd="0" destOrd="0" presId="urn:microsoft.com/office/officeart/2005/8/layout/radial1"/>
    <dgm:cxn modelId="{360CCE00-C531-46EC-B36C-8D5056483419}" type="presOf" srcId="{8279DDB4-4497-4A52-8AE2-AB2DC6D66F71}" destId="{4C206867-A2AD-4EF5-9C70-6775CEE2DFAC}" srcOrd="0" destOrd="0" presId="urn:microsoft.com/office/officeart/2005/8/layout/radial1"/>
    <dgm:cxn modelId="{D882E48B-FB5C-4E92-9960-C89466487966}" srcId="{42102B56-C1B2-49D7-A410-01A621D370DC}" destId="{F93AE455-D186-4594-BDD9-21325AB58437}" srcOrd="1" destOrd="0" parTransId="{F2A7D375-3839-4A2B-940C-2EDEBE8AA66B}" sibTransId="{3CF9BA25-CA74-41E4-A039-E9E63D2CB7A3}"/>
    <dgm:cxn modelId="{15AA5214-5E1D-4239-B4D0-BCD7EB38B55C}" srcId="{42102B56-C1B2-49D7-A410-01A621D370DC}" destId="{7468731D-D2BF-4391-819A-40DE15CF1CF7}" srcOrd="0" destOrd="0" parTransId="{03889334-50BA-405C-8E9D-F7A5A414BF50}" sibTransId="{DEB9E8BD-A896-4CCA-A8EA-87388B202F5F}"/>
    <dgm:cxn modelId="{4CF2D530-0ADB-46AD-A75D-45B16E3F2D72}" srcId="{42102B56-C1B2-49D7-A410-01A621D370DC}" destId="{9622B6B0-568E-4AA6-BC26-11040ECF448D}" srcOrd="2" destOrd="0" parTransId="{39DEB98A-72D8-4874-A38E-26EBF89F0FE3}" sibTransId="{8E56467A-13F6-4421-94C5-EFF07D39016D}"/>
    <dgm:cxn modelId="{CD5C2174-A014-47E5-9849-E9DA0100DDAB}" type="presOf" srcId="{39DEB98A-72D8-4874-A38E-26EBF89F0FE3}" destId="{9F05DFBF-F4F3-4E29-9972-F4B153AF7CAD}" srcOrd="1" destOrd="0" presId="urn:microsoft.com/office/officeart/2005/8/layout/radial1"/>
    <dgm:cxn modelId="{A61708D3-629F-4953-96E4-35CF5FBAAC59}" type="presOf" srcId="{D7A5054B-B7B0-4B78-8193-01817553A83C}" destId="{B135F9B6-7E68-48CA-AB04-C735E8232C13}" srcOrd="0" destOrd="0" presId="urn:microsoft.com/office/officeart/2005/8/layout/radial1"/>
    <dgm:cxn modelId="{3D7400BC-6103-459C-B2AA-3029F39125B3}" type="presOf" srcId="{42102B56-C1B2-49D7-A410-01A621D370DC}" destId="{7B3B0C7B-AB94-4063-9894-7FD3DE5EB169}" srcOrd="0" destOrd="0" presId="urn:microsoft.com/office/officeart/2005/8/layout/radial1"/>
    <dgm:cxn modelId="{347B308E-9B65-4B9B-88E6-FD541550DDB4}" srcId="{8279DDB4-4497-4A52-8AE2-AB2DC6D66F71}" destId="{42102B56-C1B2-49D7-A410-01A621D370DC}" srcOrd="0" destOrd="0" parTransId="{D8103DA1-2196-4D10-8AE2-1419918423AC}" sibTransId="{00AEF958-C6FC-410A-A51B-3CE9A6EFD276}"/>
    <dgm:cxn modelId="{A6FD0CA2-303C-481A-9669-9AB777DB7D3E}" type="presOf" srcId="{F2A7D375-3839-4A2B-940C-2EDEBE8AA66B}" destId="{6AC1F79E-CFFF-43A3-BF34-DA6A6FB9B010}" srcOrd="1" destOrd="0" presId="urn:microsoft.com/office/officeart/2005/8/layout/radial1"/>
    <dgm:cxn modelId="{68EF5D38-27FF-4834-B356-65EB895C4159}" type="presOf" srcId="{03889334-50BA-405C-8E9D-F7A5A414BF50}" destId="{4A6909B1-22CD-47CA-97F1-2BA40F6FD2C9}" srcOrd="1" destOrd="0" presId="urn:microsoft.com/office/officeart/2005/8/layout/radial1"/>
    <dgm:cxn modelId="{FD578BE8-1413-4114-880B-367C6C071FF3}" type="presOf" srcId="{622A7BD2-0FC9-4DBE-81A5-22CE43700CB5}" destId="{D0FC3FB3-C84E-43CE-A4D7-2B309C22870D}" srcOrd="0" destOrd="0" presId="urn:microsoft.com/office/officeart/2005/8/layout/radial1"/>
    <dgm:cxn modelId="{1B9E2140-477B-4B14-9470-CAC0D95CE16C}" type="presParOf" srcId="{4C206867-A2AD-4EF5-9C70-6775CEE2DFAC}" destId="{7B3B0C7B-AB94-4063-9894-7FD3DE5EB169}" srcOrd="0" destOrd="0" presId="urn:microsoft.com/office/officeart/2005/8/layout/radial1"/>
    <dgm:cxn modelId="{0B2075FC-78D5-44C5-BBD2-0528539C445A}" type="presParOf" srcId="{4C206867-A2AD-4EF5-9C70-6775CEE2DFAC}" destId="{6370D4BE-54BF-4F36-8E05-D3F145410303}" srcOrd="1" destOrd="0" presId="urn:microsoft.com/office/officeart/2005/8/layout/radial1"/>
    <dgm:cxn modelId="{52BA0BB2-5EE4-459C-8850-58295FF908F4}" type="presParOf" srcId="{6370D4BE-54BF-4F36-8E05-D3F145410303}" destId="{4A6909B1-22CD-47CA-97F1-2BA40F6FD2C9}" srcOrd="0" destOrd="0" presId="urn:microsoft.com/office/officeart/2005/8/layout/radial1"/>
    <dgm:cxn modelId="{49F57709-C276-49EB-A65B-59CC2D8EBFA7}" type="presParOf" srcId="{4C206867-A2AD-4EF5-9C70-6775CEE2DFAC}" destId="{4F7F970B-5906-476D-979C-BC35E6BE9450}" srcOrd="2" destOrd="0" presId="urn:microsoft.com/office/officeart/2005/8/layout/radial1"/>
    <dgm:cxn modelId="{38AC745B-D562-4A1B-908B-5DC451AF8446}" type="presParOf" srcId="{4C206867-A2AD-4EF5-9C70-6775CEE2DFAC}" destId="{65A9A3C0-9EE6-4E74-840D-0D8D652FD427}" srcOrd="3" destOrd="0" presId="urn:microsoft.com/office/officeart/2005/8/layout/radial1"/>
    <dgm:cxn modelId="{BF722C78-3CCE-4C44-BF6E-D09064413966}" type="presParOf" srcId="{65A9A3C0-9EE6-4E74-840D-0D8D652FD427}" destId="{6AC1F79E-CFFF-43A3-BF34-DA6A6FB9B010}" srcOrd="0" destOrd="0" presId="urn:microsoft.com/office/officeart/2005/8/layout/radial1"/>
    <dgm:cxn modelId="{24021A99-BB23-481E-898A-7E778FFF9B30}" type="presParOf" srcId="{4C206867-A2AD-4EF5-9C70-6775CEE2DFAC}" destId="{A3180B15-4920-46B7-99D8-59C64173AD06}" srcOrd="4" destOrd="0" presId="urn:microsoft.com/office/officeart/2005/8/layout/radial1"/>
    <dgm:cxn modelId="{49A96485-BFFD-4868-A96A-F5F39A98E390}" type="presParOf" srcId="{4C206867-A2AD-4EF5-9C70-6775CEE2DFAC}" destId="{CE4B4D36-7760-4E42-B457-E7D28E8267BE}" srcOrd="5" destOrd="0" presId="urn:microsoft.com/office/officeart/2005/8/layout/radial1"/>
    <dgm:cxn modelId="{6B79C36E-8D21-49F6-A2AB-C86921EE6E50}" type="presParOf" srcId="{CE4B4D36-7760-4E42-B457-E7D28E8267BE}" destId="{9F05DFBF-F4F3-4E29-9972-F4B153AF7CAD}" srcOrd="0" destOrd="0" presId="urn:microsoft.com/office/officeart/2005/8/layout/radial1"/>
    <dgm:cxn modelId="{E5ED3899-8D95-4C38-8F16-E61741C2E614}" type="presParOf" srcId="{4C206867-A2AD-4EF5-9C70-6775CEE2DFAC}" destId="{90BD8E6C-A8A9-424E-B0D8-249D3F6E87CF}" srcOrd="6" destOrd="0" presId="urn:microsoft.com/office/officeart/2005/8/layout/radial1"/>
    <dgm:cxn modelId="{DB7D3F00-67EB-4E0E-BB2E-BBAACEEA0D34}" type="presParOf" srcId="{4C206867-A2AD-4EF5-9C70-6775CEE2DFAC}" destId="{B135F9B6-7E68-48CA-AB04-C735E8232C13}" srcOrd="7" destOrd="0" presId="urn:microsoft.com/office/officeart/2005/8/layout/radial1"/>
    <dgm:cxn modelId="{3D6DF144-ED6F-4DDA-8EF4-8F1C4EA06B69}" type="presParOf" srcId="{B135F9B6-7E68-48CA-AB04-C735E8232C13}" destId="{A401EFC5-D344-4DEF-8728-AAAC4A6FF9D8}" srcOrd="0" destOrd="0" presId="urn:microsoft.com/office/officeart/2005/8/layout/radial1"/>
    <dgm:cxn modelId="{E79B0647-F9D2-41DE-8F0B-6EB258950FCE}" type="presParOf" srcId="{4C206867-A2AD-4EF5-9C70-6775CEE2DFAC}" destId="{D0FC3FB3-C84E-43CE-A4D7-2B309C22870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33AB48-C23E-4A4F-BAC5-4CA05B06A657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</dgm:pt>
    <dgm:pt modelId="{DB73DD81-F9A0-4CE6-93FC-C872BA30BE08}">
      <dgm:prSet phldrT="[نص]" custT="1"/>
      <dgm:spPr/>
      <dgm:t>
        <a:bodyPr/>
        <a:lstStyle/>
        <a:p>
          <a:pPr algn="ctr" rtl="1"/>
          <a:r>
            <a:rPr lang="ar-SA" sz="2400" b="1" dirty="0" smtClean="0"/>
            <a:t> مفهوم الزيارات المتبادلة  </a:t>
          </a:r>
          <a:endParaRPr lang="ar-SA" sz="2400" b="1" dirty="0"/>
        </a:p>
      </dgm:t>
    </dgm:pt>
    <dgm:pt modelId="{DAB2FCA2-AA75-41F1-82E3-8E8C968521DD}" type="parTrans" cxnId="{E480FC23-8C89-4056-8972-19DDA7DD96B7}">
      <dgm:prSet/>
      <dgm:spPr/>
      <dgm:t>
        <a:bodyPr/>
        <a:lstStyle/>
        <a:p>
          <a:pPr rtl="1"/>
          <a:endParaRPr lang="ar-SA"/>
        </a:p>
      </dgm:t>
    </dgm:pt>
    <dgm:pt modelId="{B1D1D616-DDBA-411B-81AB-6600A3188A8F}" type="sibTrans" cxnId="{E480FC23-8C89-4056-8972-19DDA7DD96B7}">
      <dgm:prSet/>
      <dgm:spPr/>
      <dgm:t>
        <a:bodyPr/>
        <a:lstStyle/>
        <a:p>
          <a:pPr rtl="1"/>
          <a:endParaRPr lang="ar-SA"/>
        </a:p>
      </dgm:t>
    </dgm:pt>
    <dgm:pt modelId="{7885478A-2D59-4588-9CCE-16A081BC2045}">
      <dgm:prSet phldrT="[نص]" custT="1"/>
      <dgm:spPr/>
      <dgm:t>
        <a:bodyPr/>
        <a:lstStyle/>
        <a:p>
          <a:pPr algn="ctr" rtl="1"/>
          <a:r>
            <a:rPr lang="ar-SA" sz="2800" b="1" dirty="0" smtClean="0"/>
            <a:t>الزيارات </a:t>
          </a:r>
          <a:r>
            <a:rPr lang="ar-SA" sz="2800" b="1" dirty="0" smtClean="0"/>
            <a:t>المتبادلة بين المعلمين </a:t>
          </a:r>
          <a:endParaRPr lang="ar-SA" sz="2800" b="1" dirty="0"/>
        </a:p>
      </dgm:t>
    </dgm:pt>
    <dgm:pt modelId="{E0D9A646-F1D5-4D02-8880-4EFABD5CCA57}" type="parTrans" cxnId="{ABD760B7-E9A0-43C7-8408-0A37CFE580B2}">
      <dgm:prSet/>
      <dgm:spPr/>
      <dgm:t>
        <a:bodyPr/>
        <a:lstStyle/>
        <a:p>
          <a:pPr rtl="1"/>
          <a:endParaRPr lang="ar-SA"/>
        </a:p>
      </dgm:t>
    </dgm:pt>
    <dgm:pt modelId="{3FCBBF43-CED3-4C3B-B0E4-15CF65FF6842}" type="sibTrans" cxnId="{ABD760B7-E9A0-43C7-8408-0A37CFE580B2}">
      <dgm:prSet/>
      <dgm:spPr/>
      <dgm:t>
        <a:bodyPr/>
        <a:lstStyle/>
        <a:p>
          <a:pPr rtl="1"/>
          <a:endParaRPr lang="ar-SA"/>
        </a:p>
      </dgm:t>
    </dgm:pt>
    <dgm:pt modelId="{5BE07EE1-491F-4511-B601-88BC82D2F1CE}">
      <dgm:prSet/>
      <dgm:spPr/>
      <dgm:t>
        <a:bodyPr/>
        <a:lstStyle/>
        <a:p>
          <a:pPr rtl="1"/>
          <a:r>
            <a:rPr lang="ar-SA" dirty="0" smtClean="0"/>
            <a:t>زيارة يجريها معلم أو أكثر لزميل لهم داخل الفصل .</a:t>
          </a:r>
          <a:endParaRPr lang="ar-SA" dirty="0"/>
        </a:p>
      </dgm:t>
    </dgm:pt>
    <dgm:pt modelId="{2746F288-2B0C-4EC8-B3B9-A086AEAB4EA3}" type="parTrans" cxnId="{4472A523-A0C7-405B-B4F0-E29F38FECA6F}">
      <dgm:prSet/>
      <dgm:spPr/>
      <dgm:t>
        <a:bodyPr/>
        <a:lstStyle/>
        <a:p>
          <a:pPr rtl="1"/>
          <a:endParaRPr lang="ar-SA"/>
        </a:p>
      </dgm:t>
    </dgm:pt>
    <dgm:pt modelId="{AA19D593-708C-41A4-8731-1E7D061FB5B7}" type="sibTrans" cxnId="{4472A523-A0C7-405B-B4F0-E29F38FECA6F}">
      <dgm:prSet/>
      <dgm:spPr/>
      <dgm:t>
        <a:bodyPr/>
        <a:lstStyle/>
        <a:p>
          <a:pPr rtl="1"/>
          <a:endParaRPr lang="ar-SA"/>
        </a:p>
      </dgm:t>
    </dgm:pt>
    <dgm:pt modelId="{9FCC9925-C35A-4531-9344-167C58BEC8B7}">
      <dgm:prSet/>
      <dgm:spPr/>
      <dgm:t>
        <a:bodyPr/>
        <a:lstStyle/>
        <a:p>
          <a:pPr rtl="1"/>
          <a:r>
            <a:rPr lang="ar-SA" dirty="0" smtClean="0"/>
            <a:t>وقد تتم الزيارات المتبادلة بين معلمي مدرسة واحدة أو مدرستين متجاورتين وبين معلمي مادة واحدة أو مواد مختلفة وذلك تحت إشراف مدير المدرسة أو المشرف التربوي </a:t>
          </a:r>
          <a:endParaRPr lang="ar-SA" dirty="0"/>
        </a:p>
      </dgm:t>
    </dgm:pt>
    <dgm:pt modelId="{844DC233-AB4B-4078-9C65-64A7E7067480}" type="parTrans" cxnId="{D2AC03E6-A2BD-4EE5-93A3-7ECEFF45941A}">
      <dgm:prSet/>
      <dgm:spPr/>
      <dgm:t>
        <a:bodyPr/>
        <a:lstStyle/>
        <a:p>
          <a:pPr rtl="1"/>
          <a:endParaRPr lang="ar-SA"/>
        </a:p>
      </dgm:t>
    </dgm:pt>
    <dgm:pt modelId="{1269059B-2FD0-4028-99CC-684D51FFEFC8}" type="sibTrans" cxnId="{D2AC03E6-A2BD-4EE5-93A3-7ECEFF45941A}">
      <dgm:prSet/>
      <dgm:spPr/>
      <dgm:t>
        <a:bodyPr/>
        <a:lstStyle/>
        <a:p>
          <a:pPr rtl="1"/>
          <a:endParaRPr lang="ar-SA"/>
        </a:p>
      </dgm:t>
    </dgm:pt>
    <dgm:pt modelId="{6BFEA58F-6314-4A3E-B146-B63F47CB0751}" type="pres">
      <dgm:prSet presAssocID="{B533AB48-C23E-4A4F-BAC5-4CA05B06A657}" presName="diagram" presStyleCnt="0">
        <dgm:presLayoutVars>
          <dgm:dir/>
          <dgm:animLvl val="lvl"/>
          <dgm:resizeHandles val="exact"/>
        </dgm:presLayoutVars>
      </dgm:prSet>
      <dgm:spPr/>
    </dgm:pt>
    <dgm:pt modelId="{44823FE7-6150-4526-83A9-6F32DD32D691}" type="pres">
      <dgm:prSet presAssocID="{DB73DD81-F9A0-4CE6-93FC-C872BA30BE08}" presName="compNode" presStyleCnt="0"/>
      <dgm:spPr/>
    </dgm:pt>
    <dgm:pt modelId="{C4F186B1-2495-4F69-B9E2-CC48E21043AB}" type="pres">
      <dgm:prSet presAssocID="{DB73DD81-F9A0-4CE6-93FC-C872BA30BE08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AEABE-FAEE-4532-B104-3559AC49FC5A}" type="pres">
      <dgm:prSet presAssocID="{DB73DD81-F9A0-4CE6-93FC-C872BA30BE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DEC711-F9CB-46C9-A932-1FBA1DB898C7}" type="pres">
      <dgm:prSet presAssocID="{DB73DD81-F9A0-4CE6-93FC-C872BA30BE08}" presName="parentRect" presStyleLbl="alignNode1" presStyleIdx="0" presStyleCnt="2"/>
      <dgm:spPr/>
      <dgm:t>
        <a:bodyPr/>
        <a:lstStyle/>
        <a:p>
          <a:pPr rtl="1"/>
          <a:endParaRPr lang="ar-SA"/>
        </a:p>
      </dgm:t>
    </dgm:pt>
    <dgm:pt modelId="{9F729ABA-4538-463C-87E8-FCD11B69D970}" type="pres">
      <dgm:prSet presAssocID="{DB73DD81-F9A0-4CE6-93FC-C872BA30BE08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76AEFD-ED93-493B-BBC5-9F42E17BD058}" type="pres">
      <dgm:prSet presAssocID="{B1D1D616-DDBA-411B-81AB-6600A3188A8F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C51E68D4-B7D5-40BE-8F75-FC5AF661B970}" type="pres">
      <dgm:prSet presAssocID="{7885478A-2D59-4588-9CCE-16A081BC2045}" presName="compNode" presStyleCnt="0"/>
      <dgm:spPr/>
    </dgm:pt>
    <dgm:pt modelId="{CE36600B-CC01-4CC7-907C-15CC2382284D}" type="pres">
      <dgm:prSet presAssocID="{7885478A-2D59-4588-9CCE-16A081BC2045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A1DD6C-768E-418A-A844-A202050AC1FA}" type="pres">
      <dgm:prSet presAssocID="{7885478A-2D59-4588-9CCE-16A081BC20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5A637A-97E4-46DE-9643-F8041A431C5C}" type="pres">
      <dgm:prSet presAssocID="{7885478A-2D59-4588-9CCE-16A081BC2045}" presName="parentRect" presStyleLbl="alignNode1" presStyleIdx="1" presStyleCnt="2" custScaleX="107501" custScaleY="118288"/>
      <dgm:spPr/>
      <dgm:t>
        <a:bodyPr/>
        <a:lstStyle/>
        <a:p>
          <a:pPr rtl="1"/>
          <a:endParaRPr lang="ar-SA"/>
        </a:p>
      </dgm:t>
    </dgm:pt>
    <dgm:pt modelId="{6EFE8A62-5E30-49F3-836C-C010B45E2FAC}" type="pres">
      <dgm:prSet presAssocID="{7885478A-2D59-4588-9CCE-16A081BC2045}" presName="adorn" presStyleLbl="fgAccFollowNode1" presStyleIdx="1" presStyleCnt="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88456DD-A908-4B0E-85FC-B3627CCB0E62}" type="presOf" srcId="{7885478A-2D59-4588-9CCE-16A081BC2045}" destId="{7FA1DD6C-768E-418A-A844-A202050AC1FA}" srcOrd="0" destOrd="0" presId="urn:microsoft.com/office/officeart/2005/8/layout/bList2#1"/>
    <dgm:cxn modelId="{4472A523-A0C7-405B-B4F0-E29F38FECA6F}" srcId="{DB73DD81-F9A0-4CE6-93FC-C872BA30BE08}" destId="{5BE07EE1-491F-4511-B601-88BC82D2F1CE}" srcOrd="0" destOrd="0" parTransId="{2746F288-2B0C-4EC8-B3B9-A086AEAB4EA3}" sibTransId="{AA19D593-708C-41A4-8731-1E7D061FB5B7}"/>
    <dgm:cxn modelId="{D2AC03E6-A2BD-4EE5-93A3-7ECEFF45941A}" srcId="{DB73DD81-F9A0-4CE6-93FC-C872BA30BE08}" destId="{9FCC9925-C35A-4531-9344-167C58BEC8B7}" srcOrd="1" destOrd="0" parTransId="{844DC233-AB4B-4078-9C65-64A7E7067480}" sibTransId="{1269059B-2FD0-4028-99CC-684D51FFEFC8}"/>
    <dgm:cxn modelId="{B67EF7FC-341B-44E7-B8B4-8746486039E1}" type="presOf" srcId="{DB73DD81-F9A0-4CE6-93FC-C872BA30BE08}" destId="{57DEC711-F9CB-46C9-A932-1FBA1DB898C7}" srcOrd="1" destOrd="0" presId="urn:microsoft.com/office/officeart/2005/8/layout/bList2#1"/>
    <dgm:cxn modelId="{D428D62C-2A7B-499C-98E0-E4F646B2AB53}" type="presOf" srcId="{5BE07EE1-491F-4511-B601-88BC82D2F1CE}" destId="{C4F186B1-2495-4F69-B9E2-CC48E21043AB}" srcOrd="0" destOrd="0" presId="urn:microsoft.com/office/officeart/2005/8/layout/bList2#1"/>
    <dgm:cxn modelId="{6ED948DB-19B9-4190-9A0C-674EF0D52CCE}" type="presOf" srcId="{DB73DD81-F9A0-4CE6-93FC-C872BA30BE08}" destId="{823AEABE-FAEE-4532-B104-3559AC49FC5A}" srcOrd="0" destOrd="0" presId="urn:microsoft.com/office/officeart/2005/8/layout/bList2#1"/>
    <dgm:cxn modelId="{E480FC23-8C89-4056-8972-19DDA7DD96B7}" srcId="{B533AB48-C23E-4A4F-BAC5-4CA05B06A657}" destId="{DB73DD81-F9A0-4CE6-93FC-C872BA30BE08}" srcOrd="0" destOrd="0" parTransId="{DAB2FCA2-AA75-41F1-82E3-8E8C968521DD}" sibTransId="{B1D1D616-DDBA-411B-81AB-6600A3188A8F}"/>
    <dgm:cxn modelId="{9E83A846-6868-4AB6-B0EC-9BC255DEBD99}" type="presOf" srcId="{B1D1D616-DDBA-411B-81AB-6600A3188A8F}" destId="{ED76AEFD-ED93-493B-BBC5-9F42E17BD058}" srcOrd="0" destOrd="0" presId="urn:microsoft.com/office/officeart/2005/8/layout/bList2#1"/>
    <dgm:cxn modelId="{CCE2C475-1CF1-4451-AB66-42FB8837658D}" type="presOf" srcId="{7885478A-2D59-4588-9CCE-16A081BC2045}" destId="{AC5A637A-97E4-46DE-9643-F8041A431C5C}" srcOrd="1" destOrd="0" presId="urn:microsoft.com/office/officeart/2005/8/layout/bList2#1"/>
    <dgm:cxn modelId="{6755B53E-E5FB-4D83-8EDE-DCDFBA545CCB}" type="presOf" srcId="{9FCC9925-C35A-4531-9344-167C58BEC8B7}" destId="{C4F186B1-2495-4F69-B9E2-CC48E21043AB}" srcOrd="0" destOrd="1" presId="urn:microsoft.com/office/officeart/2005/8/layout/bList2#1"/>
    <dgm:cxn modelId="{ABD760B7-E9A0-43C7-8408-0A37CFE580B2}" srcId="{B533AB48-C23E-4A4F-BAC5-4CA05B06A657}" destId="{7885478A-2D59-4588-9CCE-16A081BC2045}" srcOrd="1" destOrd="0" parTransId="{E0D9A646-F1D5-4D02-8880-4EFABD5CCA57}" sibTransId="{3FCBBF43-CED3-4C3B-B0E4-15CF65FF6842}"/>
    <dgm:cxn modelId="{87F62930-D529-41BD-926C-FFC44E9EA355}" type="presOf" srcId="{B533AB48-C23E-4A4F-BAC5-4CA05B06A657}" destId="{6BFEA58F-6314-4A3E-B146-B63F47CB0751}" srcOrd="0" destOrd="0" presId="urn:microsoft.com/office/officeart/2005/8/layout/bList2#1"/>
    <dgm:cxn modelId="{B0F5BAFA-487D-450A-A0AE-CBD66AB73342}" type="presParOf" srcId="{6BFEA58F-6314-4A3E-B146-B63F47CB0751}" destId="{44823FE7-6150-4526-83A9-6F32DD32D691}" srcOrd="0" destOrd="0" presId="urn:microsoft.com/office/officeart/2005/8/layout/bList2#1"/>
    <dgm:cxn modelId="{37CE2793-667B-4FDB-958C-9721D407F8BF}" type="presParOf" srcId="{44823FE7-6150-4526-83A9-6F32DD32D691}" destId="{C4F186B1-2495-4F69-B9E2-CC48E21043AB}" srcOrd="0" destOrd="0" presId="urn:microsoft.com/office/officeart/2005/8/layout/bList2#1"/>
    <dgm:cxn modelId="{CDD25DEF-0CF0-45FA-A436-C8A0FD7A723A}" type="presParOf" srcId="{44823FE7-6150-4526-83A9-6F32DD32D691}" destId="{823AEABE-FAEE-4532-B104-3559AC49FC5A}" srcOrd="1" destOrd="0" presId="urn:microsoft.com/office/officeart/2005/8/layout/bList2#1"/>
    <dgm:cxn modelId="{8A82044C-0FC2-4FCA-B1FC-BBE997E362A4}" type="presParOf" srcId="{44823FE7-6150-4526-83A9-6F32DD32D691}" destId="{57DEC711-F9CB-46C9-A932-1FBA1DB898C7}" srcOrd="2" destOrd="0" presId="urn:microsoft.com/office/officeart/2005/8/layout/bList2#1"/>
    <dgm:cxn modelId="{50D6421D-77B1-4C85-A42A-5D17288B4D90}" type="presParOf" srcId="{44823FE7-6150-4526-83A9-6F32DD32D691}" destId="{9F729ABA-4538-463C-87E8-FCD11B69D970}" srcOrd="3" destOrd="0" presId="urn:microsoft.com/office/officeart/2005/8/layout/bList2#1"/>
    <dgm:cxn modelId="{87AED401-100B-4359-B07B-18C939A79088}" type="presParOf" srcId="{6BFEA58F-6314-4A3E-B146-B63F47CB0751}" destId="{ED76AEFD-ED93-493B-BBC5-9F42E17BD058}" srcOrd="1" destOrd="0" presId="urn:microsoft.com/office/officeart/2005/8/layout/bList2#1"/>
    <dgm:cxn modelId="{AFCF171F-C165-42A5-963F-44B40CFBBF6F}" type="presParOf" srcId="{6BFEA58F-6314-4A3E-B146-B63F47CB0751}" destId="{C51E68D4-B7D5-40BE-8F75-FC5AF661B970}" srcOrd="2" destOrd="0" presId="urn:microsoft.com/office/officeart/2005/8/layout/bList2#1"/>
    <dgm:cxn modelId="{07F2421C-1945-49A9-8E81-2DBBB79868D7}" type="presParOf" srcId="{C51E68D4-B7D5-40BE-8F75-FC5AF661B970}" destId="{CE36600B-CC01-4CC7-907C-15CC2382284D}" srcOrd="0" destOrd="0" presId="urn:microsoft.com/office/officeart/2005/8/layout/bList2#1"/>
    <dgm:cxn modelId="{53B911B6-8568-4CB4-A750-72F95981312A}" type="presParOf" srcId="{C51E68D4-B7D5-40BE-8F75-FC5AF661B970}" destId="{7FA1DD6C-768E-418A-A844-A202050AC1FA}" srcOrd="1" destOrd="0" presId="urn:microsoft.com/office/officeart/2005/8/layout/bList2#1"/>
    <dgm:cxn modelId="{1A7797CE-BC54-495D-971F-BE5075840D8B}" type="presParOf" srcId="{C51E68D4-B7D5-40BE-8F75-FC5AF661B970}" destId="{AC5A637A-97E4-46DE-9643-F8041A431C5C}" srcOrd="2" destOrd="0" presId="urn:microsoft.com/office/officeart/2005/8/layout/bList2#1"/>
    <dgm:cxn modelId="{B20B18E2-210A-4455-AFF2-7CD5B1DF8580}" type="presParOf" srcId="{C51E68D4-B7D5-40BE-8F75-FC5AF661B970}" destId="{6EFE8A62-5E30-49F3-836C-C010B45E2FA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AC2EAB-7615-4ACD-BD54-72835D87A1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F38321C-EA89-4F19-A6A2-513DBD82F565}">
      <dgm:prSet phldrT="[نص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 b="1" dirty="0"/>
        </a:p>
      </dgm:t>
    </dgm:pt>
    <dgm:pt modelId="{CA18EF0C-0BE8-4041-A8C0-116177AB9FF3}" type="parTrans" cxnId="{0592BCD4-F3F9-4211-9FB2-117DFA0EA587}">
      <dgm:prSet/>
      <dgm:spPr/>
      <dgm:t>
        <a:bodyPr/>
        <a:lstStyle/>
        <a:p>
          <a:pPr rtl="1"/>
          <a:endParaRPr lang="ar-SA"/>
        </a:p>
      </dgm:t>
    </dgm:pt>
    <dgm:pt modelId="{97EEDB12-62AF-4D37-9C5E-97FDB1C0C057}" type="sibTrans" cxnId="{0592BCD4-F3F9-4211-9FB2-117DFA0EA587}">
      <dgm:prSet/>
      <dgm:spPr/>
      <dgm:t>
        <a:bodyPr/>
        <a:lstStyle/>
        <a:p>
          <a:pPr rtl="1"/>
          <a:endParaRPr lang="ar-SA"/>
        </a:p>
      </dgm:t>
    </dgm:pt>
    <dgm:pt modelId="{3FF61514-1E6B-4B41-A3F0-5D57291C7D66}">
      <dgm:prSet phldrT="[نص]"/>
      <dgm:spPr/>
      <dgm:t>
        <a:bodyPr/>
        <a:lstStyle/>
        <a:p>
          <a:pPr rtl="1"/>
          <a:r>
            <a:rPr lang="ar-SA" dirty="0" smtClean="0"/>
            <a:t>تبادل الخبرات بين معلمي المادة الواحده في اساليب التعليم    </a:t>
          </a:r>
          <a:endParaRPr lang="ar-SA" dirty="0"/>
        </a:p>
      </dgm:t>
    </dgm:pt>
    <dgm:pt modelId="{8913D5E1-580D-45C7-A382-6FCA1E3CF458}" type="parTrans" cxnId="{D03DF4B8-260E-4FB5-9426-A6D2FBBE518B}">
      <dgm:prSet/>
      <dgm:spPr/>
      <dgm:t>
        <a:bodyPr/>
        <a:lstStyle/>
        <a:p>
          <a:pPr rtl="1"/>
          <a:endParaRPr lang="ar-SA"/>
        </a:p>
      </dgm:t>
    </dgm:pt>
    <dgm:pt modelId="{3F6EB0D3-0DA8-4B18-B254-FBA09335EC9C}" type="sibTrans" cxnId="{D03DF4B8-260E-4FB5-9426-A6D2FBBE518B}">
      <dgm:prSet/>
      <dgm:spPr/>
      <dgm:t>
        <a:bodyPr/>
        <a:lstStyle/>
        <a:p>
          <a:pPr rtl="1"/>
          <a:endParaRPr lang="ar-SA"/>
        </a:p>
      </dgm:t>
    </dgm:pt>
    <dgm:pt modelId="{9403D984-E48E-48ED-ADFA-6B345D3C4900}">
      <dgm:prSet phldrT="[نص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 dirty="0"/>
        </a:p>
      </dgm:t>
    </dgm:pt>
    <dgm:pt modelId="{6F0D3AEB-9256-4C0C-9036-20B70026D22B}" type="parTrans" cxnId="{51DF3A5C-8E3D-433B-BC46-99ED7195A39A}">
      <dgm:prSet/>
      <dgm:spPr/>
      <dgm:t>
        <a:bodyPr/>
        <a:lstStyle/>
        <a:p>
          <a:pPr rtl="1"/>
          <a:endParaRPr lang="ar-SA"/>
        </a:p>
      </dgm:t>
    </dgm:pt>
    <dgm:pt modelId="{7743760E-0E02-4A84-BF8E-51B680495DC3}" type="sibTrans" cxnId="{51DF3A5C-8E3D-433B-BC46-99ED7195A39A}">
      <dgm:prSet/>
      <dgm:spPr/>
      <dgm:t>
        <a:bodyPr/>
        <a:lstStyle/>
        <a:p>
          <a:pPr rtl="1"/>
          <a:endParaRPr lang="ar-SA"/>
        </a:p>
      </dgm:t>
    </dgm:pt>
    <dgm:pt modelId="{805ACA00-70ED-431F-82B5-ED35BDE161D9}">
      <dgm:prSet phldrT="[نص]"/>
      <dgm:spPr/>
      <dgm:t>
        <a:bodyPr/>
        <a:lstStyle/>
        <a:p>
          <a:pPr rtl="1"/>
          <a:r>
            <a:rPr lang="ar-SA" dirty="0" smtClean="0"/>
            <a:t> تنمية العلاقات الإنسانية . </a:t>
          </a:r>
          <a:endParaRPr lang="ar-SA" dirty="0"/>
        </a:p>
      </dgm:t>
    </dgm:pt>
    <dgm:pt modelId="{F79909DD-6C38-49B4-A76B-DCF38B3F6921}" type="parTrans" cxnId="{161131AD-476A-4F15-93FE-05C197741199}">
      <dgm:prSet/>
      <dgm:spPr/>
      <dgm:t>
        <a:bodyPr/>
        <a:lstStyle/>
        <a:p>
          <a:pPr rtl="1"/>
          <a:endParaRPr lang="ar-SA"/>
        </a:p>
      </dgm:t>
    </dgm:pt>
    <dgm:pt modelId="{57492E0C-B765-4657-91E6-8B6B08B32916}" type="sibTrans" cxnId="{161131AD-476A-4F15-93FE-05C197741199}">
      <dgm:prSet/>
      <dgm:spPr/>
      <dgm:t>
        <a:bodyPr/>
        <a:lstStyle/>
        <a:p>
          <a:pPr rtl="1"/>
          <a:endParaRPr lang="ar-SA"/>
        </a:p>
      </dgm:t>
    </dgm:pt>
    <dgm:pt modelId="{2FE8A002-6F61-45EF-B692-9374A5CA8BDA}">
      <dgm:prSet phldrT="[نص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 dirty="0"/>
        </a:p>
      </dgm:t>
    </dgm:pt>
    <dgm:pt modelId="{9ACBAE15-02AB-4845-A0FD-45C6FC813503}" type="parTrans" cxnId="{7E0BED1E-5169-4CF6-B387-C8D353C85F77}">
      <dgm:prSet/>
      <dgm:spPr/>
      <dgm:t>
        <a:bodyPr/>
        <a:lstStyle/>
        <a:p>
          <a:pPr rtl="1"/>
          <a:endParaRPr lang="ar-SA"/>
        </a:p>
      </dgm:t>
    </dgm:pt>
    <dgm:pt modelId="{0E2F0AF8-7D7E-492C-AE50-BB40CA45B96B}" type="sibTrans" cxnId="{7E0BED1E-5169-4CF6-B387-C8D353C85F77}">
      <dgm:prSet/>
      <dgm:spPr/>
      <dgm:t>
        <a:bodyPr/>
        <a:lstStyle/>
        <a:p>
          <a:pPr rtl="1"/>
          <a:endParaRPr lang="ar-SA"/>
        </a:p>
      </dgm:t>
    </dgm:pt>
    <dgm:pt modelId="{9540A315-9FFD-41CD-A825-324608368484}">
      <dgm:prSet phldrT="[نص]"/>
      <dgm:spPr/>
      <dgm:t>
        <a:bodyPr/>
        <a:lstStyle/>
        <a:p>
          <a:pPr rtl="1"/>
          <a:r>
            <a:rPr lang="ar-SA" dirty="0" smtClean="0"/>
            <a:t>تقويم المعلم لعمله مِنَ خلال مقارنة أدائه باداء الآخرين </a:t>
          </a:r>
          <a:endParaRPr lang="ar-SA" dirty="0"/>
        </a:p>
      </dgm:t>
    </dgm:pt>
    <dgm:pt modelId="{770671F8-AFBE-4D1C-BD13-7C8CB3AFDC96}" type="parTrans" cxnId="{238D8890-DFE2-4E51-BAA5-C2D41B97FBFC}">
      <dgm:prSet/>
      <dgm:spPr/>
      <dgm:t>
        <a:bodyPr/>
        <a:lstStyle/>
        <a:p>
          <a:pPr rtl="1"/>
          <a:endParaRPr lang="ar-SA"/>
        </a:p>
      </dgm:t>
    </dgm:pt>
    <dgm:pt modelId="{516FB973-69E8-4E3B-8707-D4170BA1D66D}" type="sibTrans" cxnId="{238D8890-DFE2-4E51-BAA5-C2D41B97FBFC}">
      <dgm:prSet/>
      <dgm:spPr/>
      <dgm:t>
        <a:bodyPr/>
        <a:lstStyle/>
        <a:p>
          <a:pPr rtl="1"/>
          <a:endParaRPr lang="ar-SA"/>
        </a:p>
      </dgm:t>
    </dgm:pt>
    <dgm:pt modelId="{3850BE71-4318-4E91-ADE1-4B1D2C707012}" type="pres">
      <dgm:prSet presAssocID="{3AAC2EAB-7615-4ACD-BD54-72835D87A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0CF7E3D-1BF7-4140-887F-3DD9D83EB03B}" type="pres">
      <dgm:prSet presAssocID="{FF38321C-EA89-4F19-A6A2-513DBD82F565}" presName="linNode" presStyleCnt="0"/>
      <dgm:spPr/>
    </dgm:pt>
    <dgm:pt modelId="{6CFB1198-4137-4A79-8BD1-AA36CC479538}" type="pres">
      <dgm:prSet presAssocID="{FF38321C-EA89-4F19-A6A2-513DBD82F56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DE5C09-42F7-425D-BEE3-87C1D0D83425}" type="pres">
      <dgm:prSet presAssocID="{FF38321C-EA89-4F19-A6A2-513DBD82F56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6C3DF2-6EA2-4B6A-B214-2CC6DC45DC20}" type="pres">
      <dgm:prSet presAssocID="{97EEDB12-62AF-4D37-9C5E-97FDB1C0C057}" presName="sp" presStyleCnt="0"/>
      <dgm:spPr/>
    </dgm:pt>
    <dgm:pt modelId="{7C8E6B36-0173-4422-B9A8-282AB46355E0}" type="pres">
      <dgm:prSet presAssocID="{9403D984-E48E-48ED-ADFA-6B345D3C4900}" presName="linNode" presStyleCnt="0"/>
      <dgm:spPr/>
    </dgm:pt>
    <dgm:pt modelId="{1D15AD66-BFA9-4179-9B38-890C23CF3A4C}" type="pres">
      <dgm:prSet presAssocID="{9403D984-E48E-48ED-ADFA-6B345D3C49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E57BE3-E6F0-44E4-A970-B408688CF717}" type="pres">
      <dgm:prSet presAssocID="{9403D984-E48E-48ED-ADFA-6B345D3C49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508027-45AD-4B65-80F4-812EE7AF5295}" type="pres">
      <dgm:prSet presAssocID="{7743760E-0E02-4A84-BF8E-51B680495DC3}" presName="sp" presStyleCnt="0"/>
      <dgm:spPr/>
    </dgm:pt>
    <dgm:pt modelId="{DE70C3F7-1038-48A4-8411-2471CB5CEF7C}" type="pres">
      <dgm:prSet presAssocID="{2FE8A002-6F61-45EF-B692-9374A5CA8BDA}" presName="linNode" presStyleCnt="0"/>
      <dgm:spPr/>
    </dgm:pt>
    <dgm:pt modelId="{DC6CE426-EFEB-4901-B474-C97CE0666D67}" type="pres">
      <dgm:prSet presAssocID="{2FE8A002-6F61-45EF-B692-9374A5CA8BD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375B0-9AA4-4675-8379-BF660D460A88}" type="pres">
      <dgm:prSet presAssocID="{2FE8A002-6F61-45EF-B692-9374A5CA8B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D330C02-A88D-4ACC-B666-96E9051EEC69}" type="presOf" srcId="{9403D984-E48E-48ED-ADFA-6B345D3C4900}" destId="{1D15AD66-BFA9-4179-9B38-890C23CF3A4C}" srcOrd="0" destOrd="0" presId="urn:microsoft.com/office/officeart/2005/8/layout/vList5"/>
    <dgm:cxn modelId="{51DF3A5C-8E3D-433B-BC46-99ED7195A39A}" srcId="{3AAC2EAB-7615-4ACD-BD54-72835D87A1B0}" destId="{9403D984-E48E-48ED-ADFA-6B345D3C4900}" srcOrd="1" destOrd="0" parTransId="{6F0D3AEB-9256-4C0C-9036-20B70026D22B}" sibTransId="{7743760E-0E02-4A84-BF8E-51B680495DC3}"/>
    <dgm:cxn modelId="{788DEB8E-221D-4DCB-AAAA-9BA7705892BD}" type="presOf" srcId="{2FE8A002-6F61-45EF-B692-9374A5CA8BDA}" destId="{DC6CE426-EFEB-4901-B474-C97CE0666D67}" srcOrd="0" destOrd="0" presId="urn:microsoft.com/office/officeart/2005/8/layout/vList5"/>
    <dgm:cxn modelId="{161131AD-476A-4F15-93FE-05C197741199}" srcId="{9403D984-E48E-48ED-ADFA-6B345D3C4900}" destId="{805ACA00-70ED-431F-82B5-ED35BDE161D9}" srcOrd="0" destOrd="0" parTransId="{F79909DD-6C38-49B4-A76B-DCF38B3F6921}" sibTransId="{57492E0C-B765-4657-91E6-8B6B08B32916}"/>
    <dgm:cxn modelId="{7E0BED1E-5169-4CF6-B387-C8D353C85F77}" srcId="{3AAC2EAB-7615-4ACD-BD54-72835D87A1B0}" destId="{2FE8A002-6F61-45EF-B692-9374A5CA8BDA}" srcOrd="2" destOrd="0" parTransId="{9ACBAE15-02AB-4845-A0FD-45C6FC813503}" sibTransId="{0E2F0AF8-7D7E-492C-AE50-BB40CA45B96B}"/>
    <dgm:cxn modelId="{22AB42F8-3ABF-429A-967D-81ADD3B87284}" type="presOf" srcId="{FF38321C-EA89-4F19-A6A2-513DBD82F565}" destId="{6CFB1198-4137-4A79-8BD1-AA36CC479538}" srcOrd="0" destOrd="0" presId="urn:microsoft.com/office/officeart/2005/8/layout/vList5"/>
    <dgm:cxn modelId="{7E9B5032-4B1E-4BA9-9A3D-4912BD748AB5}" type="presOf" srcId="{9540A315-9FFD-41CD-A825-324608368484}" destId="{B37375B0-9AA4-4675-8379-BF660D460A88}" srcOrd="0" destOrd="0" presId="urn:microsoft.com/office/officeart/2005/8/layout/vList5"/>
    <dgm:cxn modelId="{238D8890-DFE2-4E51-BAA5-C2D41B97FBFC}" srcId="{2FE8A002-6F61-45EF-B692-9374A5CA8BDA}" destId="{9540A315-9FFD-41CD-A825-324608368484}" srcOrd="0" destOrd="0" parTransId="{770671F8-AFBE-4D1C-BD13-7C8CB3AFDC96}" sibTransId="{516FB973-69E8-4E3B-8707-D4170BA1D66D}"/>
    <dgm:cxn modelId="{C6D02B09-937C-410F-A36D-C5CDB9A9C11D}" type="presOf" srcId="{805ACA00-70ED-431F-82B5-ED35BDE161D9}" destId="{44E57BE3-E6F0-44E4-A970-B408688CF717}" srcOrd="0" destOrd="0" presId="urn:microsoft.com/office/officeart/2005/8/layout/vList5"/>
    <dgm:cxn modelId="{ACAE6288-4C5C-45FC-87DE-B50477E5F96F}" type="presOf" srcId="{3AAC2EAB-7615-4ACD-BD54-72835D87A1B0}" destId="{3850BE71-4318-4E91-ADE1-4B1D2C707012}" srcOrd="0" destOrd="0" presId="urn:microsoft.com/office/officeart/2005/8/layout/vList5"/>
    <dgm:cxn modelId="{0592BCD4-F3F9-4211-9FB2-117DFA0EA587}" srcId="{3AAC2EAB-7615-4ACD-BD54-72835D87A1B0}" destId="{FF38321C-EA89-4F19-A6A2-513DBD82F565}" srcOrd="0" destOrd="0" parTransId="{CA18EF0C-0BE8-4041-A8C0-116177AB9FF3}" sibTransId="{97EEDB12-62AF-4D37-9C5E-97FDB1C0C057}"/>
    <dgm:cxn modelId="{D03DF4B8-260E-4FB5-9426-A6D2FBBE518B}" srcId="{FF38321C-EA89-4F19-A6A2-513DBD82F565}" destId="{3FF61514-1E6B-4B41-A3F0-5D57291C7D66}" srcOrd="0" destOrd="0" parTransId="{8913D5E1-580D-45C7-A382-6FCA1E3CF458}" sibTransId="{3F6EB0D3-0DA8-4B18-B254-FBA09335EC9C}"/>
    <dgm:cxn modelId="{C43DC6A9-F00E-4295-93C0-6956461D2127}" type="presOf" srcId="{3FF61514-1E6B-4B41-A3F0-5D57291C7D66}" destId="{92DE5C09-42F7-425D-BEE3-87C1D0D83425}" srcOrd="0" destOrd="0" presId="urn:microsoft.com/office/officeart/2005/8/layout/vList5"/>
    <dgm:cxn modelId="{9787B426-871F-48CD-8887-B7C2DC94148E}" type="presParOf" srcId="{3850BE71-4318-4E91-ADE1-4B1D2C707012}" destId="{10CF7E3D-1BF7-4140-887F-3DD9D83EB03B}" srcOrd="0" destOrd="0" presId="urn:microsoft.com/office/officeart/2005/8/layout/vList5"/>
    <dgm:cxn modelId="{8AB62825-005A-4F48-8384-97EF80C84B0B}" type="presParOf" srcId="{10CF7E3D-1BF7-4140-887F-3DD9D83EB03B}" destId="{6CFB1198-4137-4A79-8BD1-AA36CC479538}" srcOrd="0" destOrd="0" presId="urn:microsoft.com/office/officeart/2005/8/layout/vList5"/>
    <dgm:cxn modelId="{949B41A9-A5B5-4F51-AB82-2C0BD7A61BCF}" type="presParOf" srcId="{10CF7E3D-1BF7-4140-887F-3DD9D83EB03B}" destId="{92DE5C09-42F7-425D-BEE3-87C1D0D83425}" srcOrd="1" destOrd="0" presId="urn:microsoft.com/office/officeart/2005/8/layout/vList5"/>
    <dgm:cxn modelId="{A412FD17-4581-4570-B8F7-ADA97FFB3C9F}" type="presParOf" srcId="{3850BE71-4318-4E91-ADE1-4B1D2C707012}" destId="{F26C3DF2-6EA2-4B6A-B214-2CC6DC45DC20}" srcOrd="1" destOrd="0" presId="urn:microsoft.com/office/officeart/2005/8/layout/vList5"/>
    <dgm:cxn modelId="{8DB0C10A-2DDE-4F35-8A44-D56C82FA9140}" type="presParOf" srcId="{3850BE71-4318-4E91-ADE1-4B1D2C707012}" destId="{7C8E6B36-0173-4422-B9A8-282AB46355E0}" srcOrd="2" destOrd="0" presId="urn:microsoft.com/office/officeart/2005/8/layout/vList5"/>
    <dgm:cxn modelId="{62471228-9465-48D6-BF52-A6373B8A7CA0}" type="presParOf" srcId="{7C8E6B36-0173-4422-B9A8-282AB46355E0}" destId="{1D15AD66-BFA9-4179-9B38-890C23CF3A4C}" srcOrd="0" destOrd="0" presId="urn:microsoft.com/office/officeart/2005/8/layout/vList5"/>
    <dgm:cxn modelId="{4CF25F51-9C1E-4162-8138-02B9B7EEA145}" type="presParOf" srcId="{7C8E6B36-0173-4422-B9A8-282AB46355E0}" destId="{44E57BE3-E6F0-44E4-A970-B408688CF717}" srcOrd="1" destOrd="0" presId="urn:microsoft.com/office/officeart/2005/8/layout/vList5"/>
    <dgm:cxn modelId="{997302A2-C7AB-4746-BD5D-75D7CFB0EC53}" type="presParOf" srcId="{3850BE71-4318-4E91-ADE1-4B1D2C707012}" destId="{43508027-45AD-4B65-80F4-812EE7AF5295}" srcOrd="3" destOrd="0" presId="urn:microsoft.com/office/officeart/2005/8/layout/vList5"/>
    <dgm:cxn modelId="{1B86FF87-63B6-421A-9CD9-390A6D9A10BD}" type="presParOf" srcId="{3850BE71-4318-4E91-ADE1-4B1D2C707012}" destId="{DE70C3F7-1038-48A4-8411-2471CB5CEF7C}" srcOrd="4" destOrd="0" presId="urn:microsoft.com/office/officeart/2005/8/layout/vList5"/>
    <dgm:cxn modelId="{20860607-D620-4260-B2DE-E645B9A8E626}" type="presParOf" srcId="{DE70C3F7-1038-48A4-8411-2471CB5CEF7C}" destId="{DC6CE426-EFEB-4901-B474-C97CE0666D67}" srcOrd="0" destOrd="0" presId="urn:microsoft.com/office/officeart/2005/8/layout/vList5"/>
    <dgm:cxn modelId="{5983F2CA-167D-42F2-9AFF-CDD28FCA2D05}" type="presParOf" srcId="{DE70C3F7-1038-48A4-8411-2471CB5CEF7C}" destId="{B37375B0-9AA4-4675-8379-BF660D460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20EAE-95F6-4CE4-B604-DE862EEA3A94}">
      <dsp:nvSpPr>
        <dsp:cNvPr id="0" name=""/>
        <dsp:cNvSpPr/>
      </dsp:nvSpPr>
      <dsp:spPr>
        <a:xfrm>
          <a:off x="96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المسؤولية الإجتماعية</a:t>
          </a:r>
          <a:endParaRPr lang="ar-SA" sz="2200" kern="1200" dirty="0"/>
        </a:p>
      </dsp:txBody>
      <dsp:txXfrm>
        <a:off x="96" y="1625600"/>
        <a:ext cx="1280814" cy="1625600"/>
      </dsp:txXfrm>
    </dsp:sp>
    <dsp:sp modelId="{9E9F0D44-A644-454A-8E01-1533A9ED5F4D}">
      <dsp:nvSpPr>
        <dsp:cNvPr id="0" name=""/>
        <dsp:cNvSpPr/>
      </dsp:nvSpPr>
      <dsp:spPr>
        <a:xfrm>
          <a:off x="28599" y="10955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7A2463-19AB-49AB-B10A-CB152D1C17A3}">
      <dsp:nvSpPr>
        <dsp:cNvPr id="0" name=""/>
        <dsp:cNvSpPr/>
      </dsp:nvSpPr>
      <dsp:spPr>
        <a:xfrm>
          <a:off x="1319335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العلاقات الإنسانية</a:t>
          </a:r>
          <a:endParaRPr lang="ar-SA" sz="2200" kern="1200" dirty="0"/>
        </a:p>
      </dsp:txBody>
      <dsp:txXfrm>
        <a:off x="1319335" y="1625600"/>
        <a:ext cx="1280814" cy="1625600"/>
      </dsp:txXfrm>
    </dsp:sp>
    <dsp:sp modelId="{61EBDCAC-F4AA-4CB1-B9F6-EE54F797FCCC}">
      <dsp:nvSpPr>
        <dsp:cNvPr id="0" name=""/>
        <dsp:cNvSpPr/>
      </dsp:nvSpPr>
      <dsp:spPr>
        <a:xfrm>
          <a:off x="1357759" y="24384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660341-AFF4-4D62-9669-57F9D6B70A4A}">
      <dsp:nvSpPr>
        <dsp:cNvPr id="0" name=""/>
        <dsp:cNvSpPr/>
      </dsp:nvSpPr>
      <dsp:spPr>
        <a:xfrm>
          <a:off x="2638574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التدريس</a:t>
          </a:r>
          <a:endParaRPr lang="ar-SA" sz="2200" kern="1200" dirty="0"/>
        </a:p>
      </dsp:txBody>
      <dsp:txXfrm>
        <a:off x="2638574" y="1625600"/>
        <a:ext cx="1280814" cy="1625600"/>
      </dsp:txXfrm>
    </dsp:sp>
    <dsp:sp modelId="{CF8A6739-5A7D-4C80-9A18-A93E1E2ECD4F}">
      <dsp:nvSpPr>
        <dsp:cNvPr id="0" name=""/>
        <dsp:cNvSpPr/>
      </dsp:nvSpPr>
      <dsp:spPr>
        <a:xfrm>
          <a:off x="2676999" y="24384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F12F8F-27DE-4AFC-81D6-2BBFD55B9863}">
      <dsp:nvSpPr>
        <dsp:cNvPr id="0" name=""/>
        <dsp:cNvSpPr/>
      </dsp:nvSpPr>
      <dsp:spPr>
        <a:xfrm>
          <a:off x="3957814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الاتصال</a:t>
          </a:r>
          <a:endParaRPr lang="ar-SA" sz="2200" kern="1200" dirty="0"/>
        </a:p>
      </dsp:txBody>
      <dsp:txXfrm>
        <a:off x="3957814" y="1625600"/>
        <a:ext cx="1280814" cy="1625600"/>
      </dsp:txXfrm>
    </dsp:sp>
    <dsp:sp modelId="{7369EDBC-64CB-43DC-9DD4-FF5A1D0C81BF}">
      <dsp:nvSpPr>
        <dsp:cNvPr id="0" name=""/>
        <dsp:cNvSpPr/>
      </dsp:nvSpPr>
      <dsp:spPr>
        <a:xfrm>
          <a:off x="3996238" y="24384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F730B-5CC8-4A79-BCE6-7CC7C1C13A11}">
      <dsp:nvSpPr>
        <dsp:cNvPr id="0" name=""/>
        <dsp:cNvSpPr/>
      </dsp:nvSpPr>
      <dsp:spPr>
        <a:xfrm>
          <a:off x="5277053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التحليلية</a:t>
          </a:r>
          <a:endParaRPr lang="ar-SA" sz="2200" kern="1200" dirty="0"/>
        </a:p>
      </dsp:txBody>
      <dsp:txXfrm>
        <a:off x="5277053" y="1625600"/>
        <a:ext cx="1280814" cy="1625600"/>
      </dsp:txXfrm>
    </dsp:sp>
    <dsp:sp modelId="{D6C1EA07-BBB8-4A9B-A89D-5DD2D12974DF}">
      <dsp:nvSpPr>
        <dsp:cNvPr id="0" name=""/>
        <dsp:cNvSpPr/>
      </dsp:nvSpPr>
      <dsp:spPr>
        <a:xfrm>
          <a:off x="5315478" y="24384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88E49A-7013-4C8C-A8EA-339BFDCC44A6}">
      <dsp:nvSpPr>
        <dsp:cNvPr id="0" name=""/>
        <dsp:cNvSpPr/>
      </dsp:nvSpPr>
      <dsp:spPr>
        <a:xfrm>
          <a:off x="6596389" y="0"/>
          <a:ext cx="1280814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الإحساس بالمشكلات التعليمية</a:t>
          </a:r>
          <a:endParaRPr lang="ar-SA" sz="2200" kern="1200" dirty="0"/>
        </a:p>
      </dsp:txBody>
      <dsp:txXfrm>
        <a:off x="6596389" y="1625600"/>
        <a:ext cx="1280814" cy="1625600"/>
      </dsp:txXfrm>
    </dsp:sp>
    <dsp:sp modelId="{87811309-A50E-4204-969E-BBEE76C1E808}">
      <dsp:nvSpPr>
        <dsp:cNvPr id="0" name=""/>
        <dsp:cNvSpPr/>
      </dsp:nvSpPr>
      <dsp:spPr>
        <a:xfrm>
          <a:off x="6634717" y="243840"/>
          <a:ext cx="1203966" cy="135331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A6D45D-D777-4247-9D4D-43431072DE9A}">
      <dsp:nvSpPr>
        <dsp:cNvPr id="0" name=""/>
        <dsp:cNvSpPr/>
      </dsp:nvSpPr>
      <dsp:spPr>
        <a:xfrm>
          <a:off x="3907802" y="3533140"/>
          <a:ext cx="61599" cy="4572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4BC06-A6C7-6B40-9671-DE77C0CB9199}">
      <dsp:nvSpPr>
        <dsp:cNvPr id="0" name=""/>
        <dsp:cNvSpPr/>
      </dsp:nvSpPr>
      <dsp:spPr>
        <a:xfrm>
          <a:off x="2218" y="1604258"/>
          <a:ext cx="2702268" cy="10809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الزيارات الصفية</a:t>
          </a:r>
          <a:endParaRPr lang="en-US" sz="3600" kern="1200" dirty="0"/>
        </a:p>
      </dsp:txBody>
      <dsp:txXfrm>
        <a:off x="542672" y="1604258"/>
        <a:ext cx="1621361" cy="1080907"/>
      </dsp:txXfrm>
    </dsp:sp>
    <dsp:sp modelId="{41D4027F-9AAF-2D4A-A007-EEA3D285F125}">
      <dsp:nvSpPr>
        <dsp:cNvPr id="0" name=""/>
        <dsp:cNvSpPr/>
      </dsp:nvSpPr>
      <dsp:spPr>
        <a:xfrm>
          <a:off x="2434259" y="1604258"/>
          <a:ext cx="2702268" cy="108090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الزيارات المدرسية</a:t>
          </a:r>
          <a:endParaRPr lang="en-US" sz="3600" kern="1200" dirty="0"/>
        </a:p>
      </dsp:txBody>
      <dsp:txXfrm>
        <a:off x="2974713" y="1604258"/>
        <a:ext cx="1621361" cy="1080907"/>
      </dsp:txXfrm>
    </dsp:sp>
    <dsp:sp modelId="{FE738C55-1960-9847-A40C-24D694669890}">
      <dsp:nvSpPr>
        <dsp:cNvPr id="0" name=""/>
        <dsp:cNvSpPr/>
      </dsp:nvSpPr>
      <dsp:spPr>
        <a:xfrm>
          <a:off x="4866300" y="1604258"/>
          <a:ext cx="2702268" cy="108090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المدولات الاشرافية</a:t>
          </a:r>
          <a:endParaRPr lang="en-US" sz="3600" kern="1200" dirty="0"/>
        </a:p>
      </dsp:txBody>
      <dsp:txXfrm>
        <a:off x="5406754" y="1604258"/>
        <a:ext cx="1621361" cy="1080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7766-5374-440E-8AA1-36EA5E01C71C}">
      <dsp:nvSpPr>
        <dsp:cNvPr id="0" name=""/>
        <dsp:cNvSpPr/>
      </dsp:nvSpPr>
      <dsp:spPr>
        <a:xfrm>
          <a:off x="3221051" y="2255"/>
          <a:ext cx="2028797" cy="13187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/>
            <a:t>النشرات الاشرافية </a:t>
          </a:r>
          <a:endParaRPr lang="ar-SA" sz="3500" kern="1200" dirty="0"/>
        </a:p>
      </dsp:txBody>
      <dsp:txXfrm>
        <a:off x="3285426" y="66630"/>
        <a:ext cx="1900047" cy="1189968"/>
      </dsp:txXfrm>
    </dsp:sp>
    <dsp:sp modelId="{BCA139DD-DD21-44D0-A72D-4B3C9D63A46B}">
      <dsp:nvSpPr>
        <dsp:cNvPr id="0" name=""/>
        <dsp:cNvSpPr/>
      </dsp:nvSpPr>
      <dsp:spPr>
        <a:xfrm>
          <a:off x="2058614" y="661614"/>
          <a:ext cx="4353671" cy="4353671"/>
        </a:xfrm>
        <a:custGeom>
          <a:avLst/>
          <a:gdLst/>
          <a:ahLst/>
          <a:cxnLst/>
          <a:rect l="0" t="0" r="0" b="0"/>
          <a:pathLst>
            <a:path>
              <a:moveTo>
                <a:pt x="3205820" y="258553"/>
              </a:moveTo>
              <a:arcTo wR="2176835" hR="2176835" stAng="17892571" swAng="26234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AEB00-49BA-4C48-9120-C989FEDAAF95}">
      <dsp:nvSpPr>
        <dsp:cNvPr id="0" name=""/>
        <dsp:cNvSpPr/>
      </dsp:nvSpPr>
      <dsp:spPr>
        <a:xfrm>
          <a:off x="5397887" y="2179090"/>
          <a:ext cx="2028797" cy="1318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/>
            <a:t>الدروس التطبيقية </a:t>
          </a:r>
          <a:endParaRPr lang="ar-SA" sz="3500" kern="1200" dirty="0"/>
        </a:p>
      </dsp:txBody>
      <dsp:txXfrm>
        <a:off x="5462262" y="2243465"/>
        <a:ext cx="1900047" cy="1189968"/>
      </dsp:txXfrm>
    </dsp:sp>
    <dsp:sp modelId="{FD356A80-C49E-47E5-A5EB-75C93FB2826C}">
      <dsp:nvSpPr>
        <dsp:cNvPr id="0" name=""/>
        <dsp:cNvSpPr/>
      </dsp:nvSpPr>
      <dsp:spPr>
        <a:xfrm>
          <a:off x="2058614" y="661614"/>
          <a:ext cx="4353671" cy="4353671"/>
        </a:xfrm>
        <a:custGeom>
          <a:avLst/>
          <a:gdLst/>
          <a:ahLst/>
          <a:cxnLst/>
          <a:rect l="0" t="0" r="0" b="0"/>
          <a:pathLst>
            <a:path>
              <a:moveTo>
                <a:pt x="4246347" y="2851917"/>
              </a:moveTo>
              <a:arcTo wR="2176835" hR="2176835" stAng="1083990" swAng="262343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23687-0E56-48E8-81BB-EA1CDAA24E6C}">
      <dsp:nvSpPr>
        <dsp:cNvPr id="0" name=""/>
        <dsp:cNvSpPr/>
      </dsp:nvSpPr>
      <dsp:spPr>
        <a:xfrm>
          <a:off x="3221051" y="4355926"/>
          <a:ext cx="2028797" cy="13187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/>
            <a:t>الإجتماعات </a:t>
          </a:r>
          <a:endParaRPr lang="ar-SA" sz="3500" kern="1200" dirty="0"/>
        </a:p>
      </dsp:txBody>
      <dsp:txXfrm>
        <a:off x="3285426" y="4420301"/>
        <a:ext cx="1900047" cy="1189968"/>
      </dsp:txXfrm>
    </dsp:sp>
    <dsp:sp modelId="{B482DF18-7718-47F1-887D-9E71DE8E12ED}">
      <dsp:nvSpPr>
        <dsp:cNvPr id="0" name=""/>
        <dsp:cNvSpPr/>
      </dsp:nvSpPr>
      <dsp:spPr>
        <a:xfrm>
          <a:off x="2058614" y="661614"/>
          <a:ext cx="4353671" cy="4353671"/>
        </a:xfrm>
        <a:custGeom>
          <a:avLst/>
          <a:gdLst/>
          <a:ahLst/>
          <a:cxnLst/>
          <a:rect l="0" t="0" r="0" b="0"/>
          <a:pathLst>
            <a:path>
              <a:moveTo>
                <a:pt x="1147851" y="4095118"/>
              </a:moveTo>
              <a:arcTo wR="2176835" hR="2176835" stAng="7092571" swAng="262343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449C-708A-4660-9028-2B6C0E176082}">
      <dsp:nvSpPr>
        <dsp:cNvPr id="0" name=""/>
        <dsp:cNvSpPr/>
      </dsp:nvSpPr>
      <dsp:spPr>
        <a:xfrm>
          <a:off x="1044215" y="2179090"/>
          <a:ext cx="2028797" cy="131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b="1" kern="1200" dirty="0" smtClean="0"/>
            <a:t>الزيارات المتبادلة </a:t>
          </a:r>
          <a:endParaRPr lang="ar-SA" sz="3500" kern="1200" dirty="0"/>
        </a:p>
      </dsp:txBody>
      <dsp:txXfrm>
        <a:off x="1108590" y="2243465"/>
        <a:ext cx="1900047" cy="1189968"/>
      </dsp:txXfrm>
    </dsp:sp>
    <dsp:sp modelId="{415F0554-01E3-4BF1-BA51-7C7391AFED1E}">
      <dsp:nvSpPr>
        <dsp:cNvPr id="0" name=""/>
        <dsp:cNvSpPr/>
      </dsp:nvSpPr>
      <dsp:spPr>
        <a:xfrm>
          <a:off x="2058614" y="661614"/>
          <a:ext cx="4353671" cy="4353671"/>
        </a:xfrm>
        <a:custGeom>
          <a:avLst/>
          <a:gdLst/>
          <a:ahLst/>
          <a:cxnLst/>
          <a:rect l="0" t="0" r="0" b="0"/>
          <a:pathLst>
            <a:path>
              <a:moveTo>
                <a:pt x="107324" y="1501753"/>
              </a:moveTo>
              <a:arcTo wR="2176835" hR="2176835" stAng="11883990" swAng="26234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38F4-2BB2-419A-898B-19AEC7DC15AC}">
      <dsp:nvSpPr>
        <dsp:cNvPr id="0" name=""/>
        <dsp:cNvSpPr/>
      </dsp:nvSpPr>
      <dsp:spPr>
        <a:xfrm rot="10800000">
          <a:off x="1981187" y="0"/>
          <a:ext cx="5979414" cy="248564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099" tIns="137160" rIns="256032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err="1" smtClean="0"/>
            <a:t>الإجتماعات</a:t>
          </a:r>
          <a:r>
            <a:rPr lang="ar-SA" sz="3600" b="1" kern="1200" dirty="0" smtClean="0"/>
            <a:t> </a:t>
          </a:r>
          <a:r>
            <a:rPr lang="ar-SA" sz="3600" b="1" kern="1200" dirty="0" smtClean="0"/>
            <a:t> </a:t>
          </a:r>
          <a:endParaRPr lang="ar-SA" sz="3600" b="1" kern="1200" dirty="0"/>
        </a:p>
      </dsp:txBody>
      <dsp:txXfrm rot="10800000">
        <a:off x="2602597" y="0"/>
        <a:ext cx="5358004" cy="2485641"/>
      </dsp:txXfrm>
    </dsp:sp>
    <dsp:sp modelId="{D9128F2D-0DE4-47FB-B7C8-77741C8EBD87}">
      <dsp:nvSpPr>
        <dsp:cNvPr id="0" name=""/>
        <dsp:cNvSpPr/>
      </dsp:nvSpPr>
      <dsp:spPr>
        <a:xfrm>
          <a:off x="884682" y="866"/>
          <a:ext cx="2485641" cy="24856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3ADF8-B8B9-465F-B1D3-C27C7AFB213D}">
      <dsp:nvSpPr>
        <dsp:cNvPr id="0" name=""/>
        <dsp:cNvSpPr/>
      </dsp:nvSpPr>
      <dsp:spPr>
        <a:xfrm rot="10800000">
          <a:off x="2127503" y="3228491"/>
          <a:ext cx="5979414" cy="24856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6099" tIns="118110" rIns="220472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smtClean="0">
              <a:effectLst/>
            </a:rPr>
            <a:t>هي لقاءات تربوية بمعلمي مادة دراسية ، أوصف معين ، أو مجموعة معلمين في تخصصات مختلفة لتحقيق الأهداف ومواجهة المشكلات التربوية </a:t>
          </a:r>
          <a:endParaRPr lang="ar-SA" sz="3100" b="1" kern="1200" dirty="0">
            <a:effectLst/>
          </a:endParaRPr>
        </a:p>
      </dsp:txBody>
      <dsp:txXfrm rot="10800000">
        <a:off x="2748913" y="3228491"/>
        <a:ext cx="5358004" cy="2485641"/>
      </dsp:txXfrm>
    </dsp:sp>
    <dsp:sp modelId="{B9DF0DA0-9D30-40D5-83ED-D8B564C79234}">
      <dsp:nvSpPr>
        <dsp:cNvPr id="0" name=""/>
        <dsp:cNvSpPr/>
      </dsp:nvSpPr>
      <dsp:spPr>
        <a:xfrm>
          <a:off x="884682" y="3228491"/>
          <a:ext cx="2485641" cy="24856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DF391-8134-44C0-9AB4-13A2B543AE6C}">
      <dsp:nvSpPr>
        <dsp:cNvPr id="0" name=""/>
        <dsp:cNvSpPr/>
      </dsp:nvSpPr>
      <dsp:spPr>
        <a:xfrm>
          <a:off x="0" y="0"/>
          <a:ext cx="9144000" cy="19088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FF8F1-BF1A-4942-B9EE-1CFD3E7686B3}">
      <dsp:nvSpPr>
        <dsp:cNvPr id="0" name=""/>
        <dsp:cNvSpPr/>
      </dsp:nvSpPr>
      <dsp:spPr>
        <a:xfrm>
          <a:off x="274319" y="254508"/>
          <a:ext cx="2686050" cy="1399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01BD1-CED8-49FD-ABEC-C25F5E99B5A6}">
      <dsp:nvSpPr>
        <dsp:cNvPr id="0" name=""/>
        <dsp:cNvSpPr/>
      </dsp:nvSpPr>
      <dsp:spPr>
        <a:xfrm rot="10800000">
          <a:off x="274319" y="1908809"/>
          <a:ext cx="2686050" cy="2332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smtClean="0"/>
            <a:t> الإجتماعات العامة </a:t>
          </a:r>
          <a:endParaRPr lang="en-US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smtClean="0"/>
            <a:t> </a:t>
          </a:r>
          <a:endParaRPr lang="ar-SA" sz="2200" kern="1200" dirty="0"/>
        </a:p>
      </dsp:txBody>
      <dsp:txXfrm rot="10800000">
        <a:off x="346066" y="1908809"/>
        <a:ext cx="2542556" cy="2261243"/>
      </dsp:txXfrm>
    </dsp:sp>
    <dsp:sp modelId="{ADF1C9F7-1EB3-45E5-8AD6-25688BC016C8}">
      <dsp:nvSpPr>
        <dsp:cNvPr id="0" name=""/>
        <dsp:cNvSpPr/>
      </dsp:nvSpPr>
      <dsp:spPr>
        <a:xfrm>
          <a:off x="3228974" y="254508"/>
          <a:ext cx="2686050" cy="1399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14035-5A57-4A0D-8E6C-D354D45F86E1}">
      <dsp:nvSpPr>
        <dsp:cNvPr id="0" name=""/>
        <dsp:cNvSpPr/>
      </dsp:nvSpPr>
      <dsp:spPr>
        <a:xfrm rot="10800000">
          <a:off x="3228974" y="1908809"/>
          <a:ext cx="2686050" cy="2332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smtClean="0"/>
            <a:t>الإجتماعات التي تضم فئه واحدة</a:t>
          </a:r>
          <a:endParaRPr lang="en-US" sz="2200" b="1" kern="120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smtClean="0"/>
            <a:t> </a:t>
          </a:r>
          <a:endParaRPr lang="ar-SA" sz="2200" kern="1200" dirty="0"/>
        </a:p>
      </dsp:txBody>
      <dsp:txXfrm rot="10800000">
        <a:off x="3300721" y="1908809"/>
        <a:ext cx="2542556" cy="2261243"/>
      </dsp:txXfrm>
    </dsp:sp>
    <dsp:sp modelId="{9C903BAA-8D7B-45F7-B3B6-29CB3D7920BA}">
      <dsp:nvSpPr>
        <dsp:cNvPr id="0" name=""/>
        <dsp:cNvSpPr/>
      </dsp:nvSpPr>
      <dsp:spPr>
        <a:xfrm>
          <a:off x="6183630" y="254508"/>
          <a:ext cx="2686050" cy="1399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BCAC-35DC-4AE1-9F67-AFEC870A7322}">
      <dsp:nvSpPr>
        <dsp:cNvPr id="0" name=""/>
        <dsp:cNvSpPr/>
      </dsp:nvSpPr>
      <dsp:spPr>
        <a:xfrm rot="10800000">
          <a:off x="6183630" y="1908809"/>
          <a:ext cx="2686050" cy="2332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b="1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err="1" smtClean="0"/>
            <a:t>الإجتماعات</a:t>
          </a:r>
          <a:r>
            <a:rPr lang="ar-SA" sz="2200" b="1" kern="1200" dirty="0" smtClean="0"/>
            <a:t> </a:t>
          </a:r>
          <a:r>
            <a:rPr lang="ar-SA" sz="2200" b="1" kern="1200" dirty="0" err="1" smtClean="0"/>
            <a:t>الفرديه</a:t>
          </a:r>
          <a:r>
            <a:rPr lang="ar-SA" sz="2200" b="1" kern="1200" dirty="0" smtClean="0"/>
            <a:t> </a:t>
          </a:r>
          <a:endParaRPr lang="en-US" sz="2200" b="1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 </a:t>
          </a:r>
          <a:endParaRPr lang="ar-SA" sz="2200" kern="1200" dirty="0"/>
        </a:p>
      </dsp:txBody>
      <dsp:txXfrm rot="10800000">
        <a:off x="6255377" y="1908809"/>
        <a:ext cx="2542556" cy="2261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27367-C5AD-44EF-AF0C-E28E1E03CBB4}">
      <dsp:nvSpPr>
        <dsp:cNvPr id="0" name=""/>
        <dsp:cNvSpPr/>
      </dsp:nvSpPr>
      <dsp:spPr>
        <a:xfrm>
          <a:off x="0" y="1003794"/>
          <a:ext cx="9144000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5EFFF-9DFB-405A-86DD-9E4AF6EA7307}">
      <dsp:nvSpPr>
        <dsp:cNvPr id="0" name=""/>
        <dsp:cNvSpPr/>
      </dsp:nvSpPr>
      <dsp:spPr>
        <a:xfrm>
          <a:off x="2463777" y="232920"/>
          <a:ext cx="3733778" cy="15624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CC3399"/>
              </a:solidFill>
            </a:rPr>
            <a:t>الدروس </a:t>
          </a:r>
          <a:r>
            <a:rPr lang="ar-SA" sz="3200" b="1" kern="1200" dirty="0" smtClean="0">
              <a:solidFill>
                <a:srgbClr val="CC3399"/>
              </a:solidFill>
            </a:rPr>
            <a:t>التطبيقية </a:t>
          </a:r>
          <a:endParaRPr lang="ar-SA" sz="3200" b="1" kern="1200" dirty="0">
            <a:solidFill>
              <a:srgbClr val="CC3399"/>
            </a:solidFill>
          </a:endParaRPr>
        </a:p>
      </dsp:txBody>
      <dsp:txXfrm>
        <a:off x="2540048" y="309191"/>
        <a:ext cx="3581236" cy="1409871"/>
      </dsp:txXfrm>
    </dsp:sp>
    <dsp:sp modelId="{33FB188E-697B-4A9F-BAA0-C436F3E83595}">
      <dsp:nvSpPr>
        <dsp:cNvPr id="0" name=""/>
        <dsp:cNvSpPr/>
      </dsp:nvSpPr>
      <dsp:spPr>
        <a:xfrm>
          <a:off x="0" y="2772834"/>
          <a:ext cx="9144000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8A24-456E-4A94-A23E-8633115F8046}">
      <dsp:nvSpPr>
        <dsp:cNvPr id="0" name=""/>
        <dsp:cNvSpPr/>
      </dsp:nvSpPr>
      <dsp:spPr>
        <a:xfrm>
          <a:off x="155308" y="1828888"/>
          <a:ext cx="8721990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smtClean="0"/>
            <a:t>هي أسلوب عملي يقوم به المشرف التربوي أو معلم ذو خبرة لتطبيق أساليب تربوية جديدة أو شرح أساليب تقنية فنية أو استخدام وسائل تعليمية حديثة أو توضيح فكرة</a:t>
          </a:r>
          <a:r>
            <a:rPr lang="ar-SA" sz="2800" b="0" kern="1200" dirty="0" smtClean="0"/>
            <a:t> </a:t>
          </a:r>
          <a:endParaRPr lang="ar-SA" sz="2800" b="0" kern="1200" dirty="0">
            <a:solidFill>
              <a:srgbClr val="CC3399"/>
            </a:solidFill>
          </a:endParaRPr>
        </a:p>
      </dsp:txBody>
      <dsp:txXfrm>
        <a:off x="211509" y="1885089"/>
        <a:ext cx="8609588" cy="1038878"/>
      </dsp:txXfrm>
    </dsp:sp>
    <dsp:sp modelId="{DD778C8B-7D34-4F2E-BE18-AC449B6A15F8}">
      <dsp:nvSpPr>
        <dsp:cNvPr id="0" name=""/>
        <dsp:cNvSpPr/>
      </dsp:nvSpPr>
      <dsp:spPr>
        <a:xfrm>
          <a:off x="0" y="5858179"/>
          <a:ext cx="9144000" cy="98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53C78-280C-40CF-9EEF-B733CD85365C}">
      <dsp:nvSpPr>
        <dsp:cNvPr id="0" name=""/>
        <dsp:cNvSpPr/>
      </dsp:nvSpPr>
      <dsp:spPr>
        <a:xfrm>
          <a:off x="457200" y="3966234"/>
          <a:ext cx="6400800" cy="2467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 dirty="0"/>
        </a:p>
      </dsp:txBody>
      <dsp:txXfrm>
        <a:off x="577658" y="4086692"/>
        <a:ext cx="6159884" cy="22266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B0C7B-AB94-4063-9894-7FD3DE5EB169}">
      <dsp:nvSpPr>
        <dsp:cNvPr id="0" name=""/>
        <dsp:cNvSpPr/>
      </dsp:nvSpPr>
      <dsp:spPr>
        <a:xfrm>
          <a:off x="3699662" y="2207412"/>
          <a:ext cx="1693874" cy="16938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FFFF00"/>
              </a:solidFill>
            </a:rPr>
            <a:t>أهدف الدروس التطبيقية </a:t>
          </a:r>
          <a:endParaRPr lang="ar-SA" sz="2800" b="1" kern="1200" dirty="0">
            <a:solidFill>
              <a:srgbClr val="FFFF00"/>
            </a:solidFill>
          </a:endParaRPr>
        </a:p>
      </dsp:txBody>
      <dsp:txXfrm>
        <a:off x="3947724" y="2455474"/>
        <a:ext cx="1197750" cy="1197750"/>
      </dsp:txXfrm>
    </dsp:sp>
    <dsp:sp modelId="{6370D4BE-54BF-4F36-8E05-D3F145410303}">
      <dsp:nvSpPr>
        <dsp:cNvPr id="0" name=""/>
        <dsp:cNvSpPr/>
      </dsp:nvSpPr>
      <dsp:spPr>
        <a:xfrm rot="16200000">
          <a:off x="4292240" y="1936288"/>
          <a:ext cx="508718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508718" y="167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4533882" y="1940335"/>
        <a:ext cx="25435" cy="25435"/>
      </dsp:txXfrm>
    </dsp:sp>
    <dsp:sp modelId="{4F7F970B-5906-476D-979C-BC35E6BE9450}">
      <dsp:nvSpPr>
        <dsp:cNvPr id="0" name=""/>
        <dsp:cNvSpPr/>
      </dsp:nvSpPr>
      <dsp:spPr>
        <a:xfrm>
          <a:off x="3699662" y="4819"/>
          <a:ext cx="1693874" cy="16938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نقل الخبرات الجيدة</a:t>
          </a:r>
          <a:endParaRPr lang="ar-SA" sz="2400" b="1" kern="1200" dirty="0"/>
        </a:p>
      </dsp:txBody>
      <dsp:txXfrm>
        <a:off x="3947724" y="252881"/>
        <a:ext cx="1197750" cy="1197750"/>
      </dsp:txXfrm>
    </dsp:sp>
    <dsp:sp modelId="{65A9A3C0-9EE6-4E74-840D-0D8D652FD427}">
      <dsp:nvSpPr>
        <dsp:cNvPr id="0" name=""/>
        <dsp:cNvSpPr/>
      </dsp:nvSpPr>
      <dsp:spPr>
        <a:xfrm>
          <a:off x="5393537" y="3037584"/>
          <a:ext cx="508718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508718" y="167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5635178" y="3041632"/>
        <a:ext cx="25435" cy="25435"/>
      </dsp:txXfrm>
    </dsp:sp>
    <dsp:sp modelId="{A3180B15-4920-46B7-99D8-59C64173AD06}">
      <dsp:nvSpPr>
        <dsp:cNvPr id="0" name=""/>
        <dsp:cNvSpPr/>
      </dsp:nvSpPr>
      <dsp:spPr>
        <a:xfrm>
          <a:off x="5902255" y="2207412"/>
          <a:ext cx="1693874" cy="169387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إثارة دافعية المعلمين للتميز</a:t>
          </a:r>
          <a:endParaRPr lang="ar-SA" sz="2400" b="1" kern="1200" dirty="0"/>
        </a:p>
      </dsp:txBody>
      <dsp:txXfrm>
        <a:off x="6150317" y="2455474"/>
        <a:ext cx="1197750" cy="1197750"/>
      </dsp:txXfrm>
    </dsp:sp>
    <dsp:sp modelId="{CE4B4D36-7760-4E42-B457-E7D28E8267BE}">
      <dsp:nvSpPr>
        <dsp:cNvPr id="0" name=""/>
        <dsp:cNvSpPr/>
      </dsp:nvSpPr>
      <dsp:spPr>
        <a:xfrm rot="5400000">
          <a:off x="4292240" y="4138881"/>
          <a:ext cx="508718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508718" y="167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4533882" y="4142928"/>
        <a:ext cx="25435" cy="25435"/>
      </dsp:txXfrm>
    </dsp:sp>
    <dsp:sp modelId="{90BD8E6C-A8A9-424E-B0D8-249D3F6E87CF}">
      <dsp:nvSpPr>
        <dsp:cNvPr id="0" name=""/>
        <dsp:cNvSpPr/>
      </dsp:nvSpPr>
      <dsp:spPr>
        <a:xfrm>
          <a:off x="3699662" y="4410005"/>
          <a:ext cx="1693874" cy="16938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تنمية العلاقات الإنسانية</a:t>
          </a:r>
          <a:endParaRPr lang="ar-SA" sz="2900" b="1" kern="1200" dirty="0"/>
        </a:p>
      </dsp:txBody>
      <dsp:txXfrm>
        <a:off x="3947724" y="4658067"/>
        <a:ext cx="1197750" cy="1197750"/>
      </dsp:txXfrm>
    </dsp:sp>
    <dsp:sp modelId="{B135F9B6-7E68-48CA-AB04-C735E8232C13}">
      <dsp:nvSpPr>
        <dsp:cNvPr id="0" name=""/>
        <dsp:cNvSpPr/>
      </dsp:nvSpPr>
      <dsp:spPr>
        <a:xfrm rot="10800000">
          <a:off x="3190944" y="3037584"/>
          <a:ext cx="508718" cy="33530"/>
        </a:xfrm>
        <a:custGeom>
          <a:avLst/>
          <a:gdLst/>
          <a:ahLst/>
          <a:cxnLst/>
          <a:rect l="0" t="0" r="0" b="0"/>
          <a:pathLst>
            <a:path>
              <a:moveTo>
                <a:pt x="0" y="16765"/>
              </a:moveTo>
              <a:lnTo>
                <a:pt x="508718" y="167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0800000">
        <a:off x="3432585" y="3041632"/>
        <a:ext cx="25435" cy="25435"/>
      </dsp:txXfrm>
    </dsp:sp>
    <dsp:sp modelId="{D0FC3FB3-C84E-43CE-A4D7-2B309C22870D}">
      <dsp:nvSpPr>
        <dsp:cNvPr id="0" name=""/>
        <dsp:cNvSpPr/>
      </dsp:nvSpPr>
      <dsp:spPr>
        <a:xfrm>
          <a:off x="1497069" y="2207412"/>
          <a:ext cx="1693874" cy="169387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/>
            <a:t>التحفيز والتطوير</a:t>
          </a:r>
          <a:endParaRPr lang="ar-SA" sz="2900" b="1" kern="1200" dirty="0"/>
        </a:p>
      </dsp:txBody>
      <dsp:txXfrm>
        <a:off x="1745131" y="2455474"/>
        <a:ext cx="1197750" cy="1197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86B1-2495-4F69-B9E2-CC48E21043AB}">
      <dsp:nvSpPr>
        <dsp:cNvPr id="0" name=""/>
        <dsp:cNvSpPr/>
      </dsp:nvSpPr>
      <dsp:spPr>
        <a:xfrm>
          <a:off x="7820" y="1141241"/>
          <a:ext cx="3987501" cy="2976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500" kern="1200" dirty="0" smtClean="0"/>
            <a:t>زيارة يجريها معلم أو أكثر لزميل لهم داخل الفصل .</a:t>
          </a:r>
          <a:endParaRPr lang="ar-SA" sz="2500" kern="1200" dirty="0"/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500" kern="1200" dirty="0" smtClean="0"/>
            <a:t>وقد تتم الزيارات المتبادلة بين معلمي مدرسة واحدة أو مدرستين متجاورتين وبين معلمي مادة واحدة أو مواد مختلفة وذلك تحت إشراف مدير المدرسة أو المشرف التربوي </a:t>
          </a:r>
          <a:endParaRPr lang="ar-SA" sz="2500" kern="1200" dirty="0"/>
        </a:p>
      </dsp:txBody>
      <dsp:txXfrm>
        <a:off x="77565" y="1210986"/>
        <a:ext cx="3848011" cy="2906840"/>
      </dsp:txXfrm>
    </dsp:sp>
    <dsp:sp modelId="{57DEC711-F9CB-46C9-A932-1FBA1DB898C7}">
      <dsp:nvSpPr>
        <dsp:cNvPr id="0" name=""/>
        <dsp:cNvSpPr/>
      </dsp:nvSpPr>
      <dsp:spPr>
        <a:xfrm>
          <a:off x="7820" y="4117827"/>
          <a:ext cx="3987501" cy="12799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 مفهوم الزيارات المتبادلة  </a:t>
          </a:r>
          <a:endParaRPr lang="ar-SA" sz="2400" b="1" kern="1200" dirty="0"/>
        </a:p>
      </dsp:txBody>
      <dsp:txXfrm>
        <a:off x="7820" y="4117827"/>
        <a:ext cx="2808099" cy="1279931"/>
      </dsp:txXfrm>
    </dsp:sp>
    <dsp:sp modelId="{9F729ABA-4538-463C-87E8-FCD11B69D970}">
      <dsp:nvSpPr>
        <dsp:cNvPr id="0" name=""/>
        <dsp:cNvSpPr/>
      </dsp:nvSpPr>
      <dsp:spPr>
        <a:xfrm>
          <a:off x="2928720" y="4321132"/>
          <a:ext cx="1395625" cy="13956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6600B-CC01-4CC7-907C-15CC2382284D}">
      <dsp:nvSpPr>
        <dsp:cNvPr id="0" name=""/>
        <dsp:cNvSpPr/>
      </dsp:nvSpPr>
      <dsp:spPr>
        <a:xfrm>
          <a:off x="4819654" y="1141241"/>
          <a:ext cx="3987501" cy="297658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A637A-97E4-46DE-9643-F8041A431C5C}">
      <dsp:nvSpPr>
        <dsp:cNvPr id="0" name=""/>
        <dsp:cNvSpPr/>
      </dsp:nvSpPr>
      <dsp:spPr>
        <a:xfrm>
          <a:off x="4670103" y="4000790"/>
          <a:ext cx="4286604" cy="151400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الزيارات </a:t>
          </a:r>
          <a:r>
            <a:rPr lang="ar-SA" sz="2800" b="1" kern="1200" dirty="0" smtClean="0"/>
            <a:t>المتبادلة بين المعلمين </a:t>
          </a:r>
          <a:endParaRPr lang="ar-SA" sz="2800" b="1" kern="1200" dirty="0"/>
        </a:p>
      </dsp:txBody>
      <dsp:txXfrm>
        <a:off x="4670103" y="4000790"/>
        <a:ext cx="3018735" cy="1514005"/>
      </dsp:txXfrm>
    </dsp:sp>
    <dsp:sp modelId="{6EFE8A62-5E30-49F3-836C-C010B45E2FAC}">
      <dsp:nvSpPr>
        <dsp:cNvPr id="0" name=""/>
        <dsp:cNvSpPr/>
      </dsp:nvSpPr>
      <dsp:spPr>
        <a:xfrm>
          <a:off x="7740554" y="4321132"/>
          <a:ext cx="1395625" cy="13956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5C09-42F7-425D-BEE3-87C1D0D83425}">
      <dsp:nvSpPr>
        <dsp:cNvPr id="0" name=""/>
        <dsp:cNvSpPr/>
      </dsp:nvSpPr>
      <dsp:spPr>
        <a:xfrm rot="5400000">
          <a:off x="5627996" y="-2190216"/>
          <a:ext cx="1170206" cy="5847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500" kern="1200" dirty="0" smtClean="0"/>
            <a:t>تبادل الخبرات بين معلمي المادة الواحده في اساليب التعليم    </a:t>
          </a:r>
          <a:endParaRPr lang="ar-SA" sz="3500" kern="1200" dirty="0"/>
        </a:p>
      </dsp:txBody>
      <dsp:txXfrm rot="-5400000">
        <a:off x="3289288" y="205617"/>
        <a:ext cx="5790498" cy="1055956"/>
      </dsp:txXfrm>
    </dsp:sp>
    <dsp:sp modelId="{6CFB1198-4137-4A79-8BD1-AA36CC479538}">
      <dsp:nvSpPr>
        <dsp:cNvPr id="0" name=""/>
        <dsp:cNvSpPr/>
      </dsp:nvSpPr>
      <dsp:spPr>
        <a:xfrm>
          <a:off x="0" y="2216"/>
          <a:ext cx="3289287" cy="146275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b="1" kern="1200" dirty="0"/>
        </a:p>
      </dsp:txBody>
      <dsp:txXfrm>
        <a:off x="71406" y="73622"/>
        <a:ext cx="3146475" cy="1319945"/>
      </dsp:txXfrm>
    </dsp:sp>
    <dsp:sp modelId="{44E57BE3-E6F0-44E4-A970-B408688CF717}">
      <dsp:nvSpPr>
        <dsp:cNvPr id="0" name=""/>
        <dsp:cNvSpPr/>
      </dsp:nvSpPr>
      <dsp:spPr>
        <a:xfrm rot="5400000">
          <a:off x="5627996" y="-654321"/>
          <a:ext cx="1170206" cy="5847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500" kern="1200" dirty="0" smtClean="0"/>
            <a:t> تنمية العلاقات الإنسانية . </a:t>
          </a:r>
          <a:endParaRPr lang="ar-SA" sz="3500" kern="1200" dirty="0"/>
        </a:p>
      </dsp:txBody>
      <dsp:txXfrm rot="-5400000">
        <a:off x="3289288" y="1741512"/>
        <a:ext cx="5790498" cy="1055956"/>
      </dsp:txXfrm>
    </dsp:sp>
    <dsp:sp modelId="{1D15AD66-BFA9-4179-9B38-890C23CF3A4C}">
      <dsp:nvSpPr>
        <dsp:cNvPr id="0" name=""/>
        <dsp:cNvSpPr/>
      </dsp:nvSpPr>
      <dsp:spPr>
        <a:xfrm>
          <a:off x="0" y="1538111"/>
          <a:ext cx="3289287" cy="146275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 dirty="0"/>
        </a:p>
      </dsp:txBody>
      <dsp:txXfrm>
        <a:off x="71406" y="1609517"/>
        <a:ext cx="3146475" cy="1319945"/>
      </dsp:txXfrm>
    </dsp:sp>
    <dsp:sp modelId="{B37375B0-9AA4-4675-8379-BF660D460A88}">
      <dsp:nvSpPr>
        <dsp:cNvPr id="0" name=""/>
        <dsp:cNvSpPr/>
      </dsp:nvSpPr>
      <dsp:spPr>
        <a:xfrm rot="5400000">
          <a:off x="5627996" y="881574"/>
          <a:ext cx="1170206" cy="58476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r" defTabSz="1555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500" kern="1200" dirty="0" smtClean="0"/>
            <a:t>تقويم المعلم لعمله مِنَ خلال مقارنة أدائه باداء الآخرين </a:t>
          </a:r>
          <a:endParaRPr lang="ar-SA" sz="3500" kern="1200" dirty="0"/>
        </a:p>
      </dsp:txBody>
      <dsp:txXfrm rot="-5400000">
        <a:off x="3289288" y="3277408"/>
        <a:ext cx="5790498" cy="1055956"/>
      </dsp:txXfrm>
    </dsp:sp>
    <dsp:sp modelId="{DC6CE426-EFEB-4901-B474-C97CE0666D67}">
      <dsp:nvSpPr>
        <dsp:cNvPr id="0" name=""/>
        <dsp:cNvSpPr/>
      </dsp:nvSpPr>
      <dsp:spPr>
        <a:xfrm>
          <a:off x="0" y="3074007"/>
          <a:ext cx="3289287" cy="146275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500" kern="1200" dirty="0"/>
        </a:p>
      </dsp:txBody>
      <dsp:txXfrm>
        <a:off x="71406" y="3145413"/>
        <a:ext cx="3146475" cy="1319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F23B-1DF1-4292-9B21-48C18D26A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2238-D133-4B14-B02C-71893F0536E5}" type="datetimeFigureOut">
              <a:rPr lang="ar-SA" smtClean="0"/>
              <a:pPr/>
              <a:t>16/02/36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BF39-EE5C-4B40-B99C-A2ACBF5AC2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IC-154-1338470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44"/>
            <a:ext cx="9144000" cy="369854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-990600" y="4267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dirty="0" smtClean="0">
                <a:solidFill>
                  <a:srgbClr val="002060"/>
                </a:solidFill>
                <a:cs typeface="+mj-cs"/>
              </a:rPr>
              <a:t>الإشراف </a:t>
            </a:r>
            <a:r>
              <a:rPr lang="ar-SA" sz="7200" dirty="0" smtClean="0">
                <a:solidFill>
                  <a:srgbClr val="002060"/>
                </a:solidFill>
                <a:cs typeface="+mj-cs"/>
              </a:rPr>
              <a:t>التربوي</a:t>
            </a:r>
            <a:endParaRPr lang="ar-SA" sz="7200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rot="5400000">
            <a:off x="4307285" y="1026249"/>
            <a:ext cx="38020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256506" y="1217146"/>
            <a:ext cx="647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05700" y="1446541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0" idx="0"/>
          </p:cNvCxnSpPr>
          <p:nvPr/>
        </p:nvCxnSpPr>
        <p:spPr>
          <a:xfrm rot="5400000">
            <a:off x="988381" y="1482094"/>
            <a:ext cx="537044" cy="7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317395" y="1754189"/>
            <a:ext cx="1871870" cy="609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الأساليب الجماعية</a:t>
            </a:r>
            <a:endParaRPr lang="ar-S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565124" y="1677989"/>
            <a:ext cx="2121676" cy="609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الأساليب الفردية</a:t>
            </a:r>
            <a:endParaRPr lang="ar-S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374363" y="3912239"/>
            <a:ext cx="3356186" cy="30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36480" y="2363789"/>
            <a:ext cx="13012" cy="33564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7474158" y="3220278"/>
            <a:ext cx="593639" cy="3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7474158" y="4380704"/>
            <a:ext cx="56295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5656091" y="2930249"/>
            <a:ext cx="1818067" cy="58640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الزيارات الصفية</a:t>
            </a:r>
            <a:endParaRPr 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656091" y="3955047"/>
            <a:ext cx="1818067" cy="65505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المداولات الإشرافية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5656091" y="5281025"/>
            <a:ext cx="1919252" cy="64928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الزيارات المدرسية</a:t>
            </a:r>
            <a:endParaRPr lang="ar-S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7592634" y="5607259"/>
            <a:ext cx="444482" cy="1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7" idx="1"/>
          </p:cNvCxnSpPr>
          <p:nvPr/>
        </p:nvCxnSpPr>
        <p:spPr>
          <a:xfrm rot="10800000">
            <a:off x="764384" y="2930249"/>
            <a:ext cx="49609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760410" y="3953459"/>
            <a:ext cx="49609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767184" y="4799408"/>
            <a:ext cx="54328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1260476" y="2617166"/>
            <a:ext cx="1981200" cy="62616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النشرة الإشرافية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1260476" y="3516658"/>
            <a:ext cx="1981200" cy="67579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الدروس التطبيقية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1324362" y="4495402"/>
            <a:ext cx="1934009" cy="609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الإجتماعت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0" y="1"/>
            <a:ext cx="9143999" cy="8369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rnd" cmpd="sng">
            <a:solidFill>
              <a:schemeClr val="tx1"/>
            </a:solidFill>
            <a:bevel/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أساليب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الاشراف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التربوي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1278835" y="5407955"/>
            <a:ext cx="1944482" cy="609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الزيارات المتبادلة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749493" y="5720284"/>
            <a:ext cx="5367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7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905000" y="48337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solidFill>
                  <a:srgbClr val="CC3399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ar-SA" dirty="0">
                <a:solidFill>
                  <a:srgbClr val="CC3399"/>
                </a:solidFill>
                <a:latin typeface="Andalus" pitchFamily="18" charset="-78"/>
                <a:cs typeface="Andalus" pitchFamily="18" charset="-78"/>
              </a:rPr>
            </a:br>
            <a:r>
              <a:rPr lang="ar-SA" dirty="0" smtClean="0">
                <a:solidFill>
                  <a:srgbClr val="CC3399"/>
                </a:solidFill>
                <a:latin typeface="Andalus" pitchFamily="18" charset="-78"/>
                <a:cs typeface="Andalus" pitchFamily="18" charset="-78"/>
              </a:rPr>
              <a:t>الأساليب الفردية</a:t>
            </a:r>
            <a:r>
              <a:rPr lang="en-US" dirty="0" smtClean="0">
                <a:solidFill>
                  <a:srgbClr val="CC3399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solidFill>
                  <a:srgbClr val="CC3399"/>
                </a:solidFill>
                <a:latin typeface="Andalus" pitchFamily="18" charset="-78"/>
                <a:cs typeface="Andalus" pitchFamily="18" charset="-78"/>
              </a:rPr>
            </a:br>
            <a:endParaRPr lang="ar-SA" dirty="0">
              <a:solidFill>
                <a:srgbClr val="CC33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447800" y="11594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ar-SA" sz="3200" dirty="0"/>
              <a:t> </a:t>
            </a:r>
            <a:r>
              <a:rPr lang="ar-SA" sz="3200" dirty="0" smtClean="0">
                <a:latin typeface="Andalus" pitchFamily="18" charset="-78"/>
                <a:cs typeface="Andalus" pitchFamily="18" charset="-78"/>
              </a:rPr>
              <a:t>تقتصر </a:t>
            </a:r>
            <a:r>
              <a:rPr lang="ar-SA" sz="3200" dirty="0">
                <a:latin typeface="Andalus" pitchFamily="18" charset="-78"/>
                <a:cs typeface="Andalus" pitchFamily="18" charset="-78"/>
              </a:rPr>
              <a:t>على المشرف </a:t>
            </a:r>
            <a:r>
              <a:rPr lang="ar-SA" sz="3200" dirty="0" smtClean="0">
                <a:latin typeface="Andalus" pitchFamily="18" charset="-78"/>
                <a:cs typeface="Andalus" pitchFamily="18" charset="-78"/>
              </a:rPr>
              <a:t>والمعلم.</a:t>
            </a:r>
          </a:p>
          <a:p>
            <a:pPr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765741"/>
              </p:ext>
            </p:extLst>
          </p:nvPr>
        </p:nvGraphicFramePr>
        <p:xfrm>
          <a:off x="914400" y="868363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sst5.com/images/hkjhkkl2133.jpg1746351246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4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14BC06-A6C7-6B40-9671-DE77C0CB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A14BC06-A6C7-6B40-9671-DE77C0CB9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D4027F-9AAF-2D4A-A007-EEA3D285F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1D4027F-9AAF-2D4A-A007-EEA3D285F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738C55-1960-9847-A40C-24D69466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FE738C55-1960-9847-A40C-24D694669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24200" y="1905000"/>
            <a:ext cx="5102086" cy="1338469"/>
          </a:xfrm>
          <a:prstGeom prst="cloudCallout">
            <a:avLst>
              <a:gd name="adj1" fmla="val -53962"/>
              <a:gd name="adj2" fmla="val 8428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ماذا تعني الزيارات الصفية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55298" name="Picture 2" descr="http://www.iameducated.net/Uploads/Image/8798484334286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026" y="3886200"/>
            <a:ext cx="2200174" cy="204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47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الزيارات الصفية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chemeClr val="tx1"/>
                </a:solidFill>
              </a:rPr>
              <a:t/>
            </a:r>
            <a:br>
              <a:rPr lang="ar-SA" dirty="0" smtClean="0">
                <a:solidFill>
                  <a:schemeClr val="tx1"/>
                </a:solidFill>
              </a:rPr>
            </a:br>
            <a:r>
              <a:rPr lang="ar-SA" sz="44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هي زيارة مدير المدرسه كمشرف مقيم أو المشرف التربوي الزائر المتخصص للمعلم في حجرة الصف اثناء قيامة بالتدريس ، وتعتبر من أقدم اساليب التدريس ولا تزال من أهمها 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2610678"/>
            <a:ext cx="7800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062330" y="2517913"/>
            <a:ext cx="1020417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المفاجئة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645" y="2517913"/>
            <a:ext cx="1239077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المرسومة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5930" y="2517913"/>
            <a:ext cx="1020417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المطلوبة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1113" y="5930348"/>
            <a:ext cx="1391478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الإستطلاعية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5930" y="5930348"/>
            <a:ext cx="1020417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التوجيهية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36645" y="5930348"/>
            <a:ext cx="1020417" cy="49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التقويمية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3404" y="410061"/>
            <a:ext cx="510588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انواع الزيارات الصفية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598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423375"/>
            <a:ext cx="5446713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CC3399"/>
                </a:solidFill>
              </a:rPr>
              <a:t>الزيارات المدرسية</a:t>
            </a:r>
            <a:endParaRPr lang="en-US" sz="5400" dirty="0">
              <a:solidFill>
                <a:srgbClr val="CC339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9926" y="2819400"/>
            <a:ext cx="7515259" cy="3197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ar-SA" sz="4000" u="sng" dirty="0" smtClean="0"/>
          </a:p>
          <a:p>
            <a:r>
              <a:rPr lang="ar-SA" sz="4000" dirty="0" smtClean="0"/>
              <a:t>هي إحدى الأساليب المستخدمة للإشراف على المدارس والتعرف على مشكلاتها واحتياجتها</a:t>
            </a:r>
          </a:p>
          <a:p>
            <a:pPr algn="ctr"/>
            <a:r>
              <a:rPr lang="ar-SA" sz="4000" dirty="0" smtClean="0">
                <a:solidFill>
                  <a:srgbClr val="CC3399"/>
                </a:solidFill>
              </a:rPr>
              <a:t>( الإشراف الإداري ) </a:t>
            </a:r>
            <a:endParaRPr lang="en-US" sz="40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4" y="3328323"/>
            <a:ext cx="3889116" cy="27803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0036" y="1354148"/>
            <a:ext cx="5605668" cy="1338469"/>
          </a:xfrm>
          <a:prstGeom prst="cloudCallout">
            <a:avLst>
              <a:gd name="adj1" fmla="val -54989"/>
              <a:gd name="adj2" fmla="val 1149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ماذا تعني المداولات الإشرافية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438400" y="1066800"/>
            <a:ext cx="4531323" cy="76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ln w="0"/>
                <a:solidFill>
                  <a:schemeClr val="bg1"/>
                </a:solidFill>
              </a:rPr>
              <a:t>المداولات </a:t>
            </a:r>
            <a:r>
              <a:rPr lang="ar-SA" dirty="0" err="1" smtClean="0">
                <a:ln w="0"/>
                <a:solidFill>
                  <a:schemeClr val="bg1"/>
                </a:solidFill>
              </a:rPr>
              <a:t>الإشرافية</a:t>
            </a:r>
            <a:endParaRPr lang="en-US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57200" y="3200400"/>
            <a:ext cx="8269356" cy="23853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dirty="0" smtClean="0"/>
              <a:t>كل ما يدور من مناقشات او مشاورات بين المشرف التربوي والمعلم حول المسائل المتعلقة بالأمور التربوية العامة .</a:t>
            </a:r>
          </a:p>
          <a:p>
            <a:endParaRPr lang="ar-SA" sz="4000" dirty="0" smtClean="0"/>
          </a:p>
          <a:p>
            <a:endParaRPr lang="ar-SA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721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18143950"/>
              </p:ext>
            </p:extLst>
          </p:nvPr>
        </p:nvGraphicFramePr>
        <p:xfrm>
          <a:off x="431800" y="850900"/>
          <a:ext cx="8470900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val 16"/>
          <p:cNvSpPr/>
          <p:nvPr/>
        </p:nvSpPr>
        <p:spPr>
          <a:xfrm>
            <a:off x="3619500" y="2768600"/>
            <a:ext cx="2044700" cy="2133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الأساليب </a:t>
            </a:r>
            <a:r>
              <a:rPr lang="ar-SA" sz="3600" dirty="0" smtClean="0">
                <a:solidFill>
                  <a:schemeClr val="tx1"/>
                </a:solidFill>
              </a:rPr>
              <a:t>الجماعية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8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C77766-5374-440E-8AA1-36EA5E01C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80C77766-5374-440E-8AA1-36EA5E01C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CA139DD-DD21-44D0-A72D-4B3C9D63A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graphicEl>
                                              <a:dgm id="{BCA139DD-DD21-44D0-A72D-4B3C9D63A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4AEB00-49BA-4C48-9120-C989FEDA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graphicEl>
                                              <a:dgm id="{0B4AEB00-49BA-4C48-9120-C989FEDA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D356A80-C49E-47E5-A5EB-75C93FB28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graphicEl>
                                              <a:dgm id="{FD356A80-C49E-47E5-A5EB-75C93FB28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E523687-0E56-48E8-81BB-EA1CDAA24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graphicEl>
                                              <a:dgm id="{FE523687-0E56-48E8-81BB-EA1CDAA24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482DF18-7718-47F1-887D-9E71DE8E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graphicEl>
                                              <a:dgm id="{B482DF18-7718-47F1-887D-9E71DE8E1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377449C-708A-4660-9028-2B6C0E17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graphicEl>
                                              <a:dgm id="{7377449C-708A-4660-9028-2B6C0E176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15F0554-01E3-4BF1-BA51-7C7391AFE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graphicEl>
                                              <a:dgm id="{415F0554-01E3-4BF1-BA51-7C7391AFE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6146" y="2491244"/>
            <a:ext cx="4227853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2800" dirty="0" smtClean="0"/>
              <a:t>هي وسيلة اتصال كتابية بين المشرف التربوي والمعلمين , يستطيع المشرف من خلالها ان ينقل الى المعلمين بعض خبراته وقراءاته ومقترحاته ومشاهداته بأقل جهد ووقت </a:t>
            </a:r>
            <a:endParaRPr lang="ar-SA" sz="2800" dirty="0"/>
          </a:p>
        </p:txBody>
      </p:sp>
      <p:sp>
        <p:nvSpPr>
          <p:cNvPr id="4" name="Rectangle 3"/>
          <p:cNvSpPr/>
          <p:nvPr/>
        </p:nvSpPr>
        <p:spPr>
          <a:xfrm>
            <a:off x="5106647" y="1070570"/>
            <a:ext cx="3881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النشرة الإشرافية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http://www.alrassedu.gov.sa/index/forum/attachment.php?attachmentid=7109&amp;d=1328177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006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00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goBFEl9XnyM/TwluN3K9QEI/AAAAAAAAACc/HBZL223y728/s1600/%25D8%25A7%25D9%2584%25D9%2585%25D8%25B4%25D8%25B1%25D9%2581+%25D8%25A7%25D9%2584%25D8%25AA%25D8%25B1%25D8%25A8%25D9%2588%25D9%258A+444444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" y="0"/>
            <a:ext cx="9134901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3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583390451"/>
              </p:ext>
            </p:extLst>
          </p:nvPr>
        </p:nvGraphicFramePr>
        <p:xfrm>
          <a:off x="146713" y="6858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1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128F2D-0DE4-47FB-B7C8-77741C8EB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9128F2D-0DE4-47FB-B7C8-77741C8EB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838F4-2BB2-419A-898B-19AEC7DC1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21D838F4-2BB2-419A-898B-19AEC7DC1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F0DA0-9D30-40D5-83ED-D8B564C79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9DF0DA0-9D30-40D5-83ED-D8B564C79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63ADF8-B8B9-465F-B1D3-C27C7AFB2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5E63ADF8-B8B9-465F-B1D3-C27C7AFB2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250938423"/>
              </p:ext>
            </p:extLst>
          </p:nvPr>
        </p:nvGraphicFramePr>
        <p:xfrm>
          <a:off x="0" y="2561609"/>
          <a:ext cx="9144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4462" y="965200"/>
            <a:ext cx="4123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أنواع الإجتماعات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2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DF391-8134-44C0-9AB4-13A2B543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86DF391-8134-44C0-9AB4-13A2B543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86DF391-8134-44C0-9AB4-13A2B543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AFF8F1-BF1A-4942-B9EE-1CFD3E76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2AFF8F1-BF1A-4942-B9EE-1CFD3E76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2AFF8F1-BF1A-4942-B9EE-1CFD3E76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01BD1-CED8-49FD-ABEC-C25F5E9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8DF01BD1-CED8-49FD-ABEC-C25F5E9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8DF01BD1-CED8-49FD-ABEC-C25F5E99B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1C9F7-1EB3-45E5-8AD6-25688BC01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DF1C9F7-1EB3-45E5-8AD6-25688BC01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DF1C9F7-1EB3-45E5-8AD6-25688BC01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714035-5A57-4A0D-8E6C-D354D45F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5714035-5A57-4A0D-8E6C-D354D45F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5714035-5A57-4A0D-8E6C-D354D45F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03BAA-8D7B-45F7-B3B6-29CB3D792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C903BAA-8D7B-45F7-B3B6-29CB3D792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C903BAA-8D7B-45F7-B3B6-29CB3D792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BCAC-35DC-4AE1-9F67-AFEC870A7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DA2BCAC-35DC-4AE1-9F67-AFEC870A7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DA2BCAC-35DC-4AE1-9F67-AFEC870A7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7614527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nartqi.org/up/uploads/images/www.sh4arab.com-c17bc1061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162300"/>
            <a:ext cx="914400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0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15EFFF-9DFB-405A-86DD-9E4AF6E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515EFFF-9DFB-405A-86DD-9E4AF6E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E27367-C5AD-44EF-AF0C-E28E1E03C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9E27367-C5AD-44EF-AF0C-E28E1E03C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8A24-456E-4A94-A23E-8633115F8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E9F8A24-456E-4A94-A23E-8633115F8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B188E-697B-4A9F-BAA0-C436F3E83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33FB188E-697B-4A9F-BAA0-C436F3E83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53C78-280C-40CF-9EEF-B733CD853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5F53C78-280C-40CF-9EEF-B733CD853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78C8B-7D34-4F2E-BE18-AC449B6A1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DD778C8B-7D34-4F2E-BE18-AC449B6A1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2cIF0O8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9960">
            <a:off x="5775958" y="4073630"/>
            <a:ext cx="3368040" cy="25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/>
        </p:nvGraphicFramePr>
        <p:xfrm>
          <a:off x="-1219200" y="546652"/>
          <a:ext cx="9093200" cy="610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402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3B0C7B-AB94-4063-9894-7FD3DE5E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B3B0C7B-AB94-4063-9894-7FD3DE5E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B3B0C7B-AB94-4063-9894-7FD3DE5EB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0D4BE-54BF-4F36-8E05-D3F145410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370D4BE-54BF-4F36-8E05-D3F145410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70D4BE-54BF-4F36-8E05-D3F145410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F970B-5906-476D-979C-BC35E6BE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4F7F970B-5906-476D-979C-BC35E6BE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4F7F970B-5906-476D-979C-BC35E6BE9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A9A3C0-9EE6-4E74-840D-0D8D652F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5A9A3C0-9EE6-4E74-840D-0D8D652F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5A9A3C0-9EE6-4E74-840D-0D8D652FD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80B15-4920-46B7-99D8-59C64173A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3180B15-4920-46B7-99D8-59C64173A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3180B15-4920-46B7-99D8-59C64173A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4B4D36-7760-4E42-B457-E7D28E8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E4B4D36-7760-4E42-B457-E7D28E8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E4B4D36-7760-4E42-B457-E7D28E8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D8E6C-A8A9-424E-B0D8-249D3F6E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90BD8E6C-A8A9-424E-B0D8-249D3F6E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0BD8E6C-A8A9-424E-B0D8-249D3F6E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5F9B6-7E68-48CA-AB04-C735E8232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135F9B6-7E68-48CA-AB04-C735E8232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135F9B6-7E68-48CA-AB04-C735E8232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FC3FB3-C84E-43CE-A4D7-2B309C22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D0FC3FB3-C84E-43CE-A4D7-2B309C22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0FC3FB3-C84E-43CE-A4D7-2B309C22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736013797"/>
              </p:ext>
            </p:extLst>
          </p:nvPr>
        </p:nvGraphicFramePr>
        <p:xfrm>
          <a:off x="0" y="127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09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29ABA-4538-463C-87E8-FCD11B69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F729ABA-4538-463C-87E8-FCD11B69D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EC711-F9CB-46C9-A932-1FBA1DB89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57DEC711-F9CB-46C9-A932-1FBA1DB89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186B1-2495-4F69-B9E2-CC48E2104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4F186B1-2495-4F69-B9E2-CC48E2104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FE8A62-5E30-49F3-836C-C010B45E2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EFE8A62-5E30-49F3-836C-C010B45E2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A637A-97E4-46DE-9643-F8041A431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C5A637A-97E4-46DE-9643-F8041A431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36600B-CC01-4CC7-907C-15CC2382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E36600B-CC01-4CC7-907C-15CC23822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15240" y="2197100"/>
          <a:ext cx="9136911" cy="453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371600" y="609600"/>
            <a:ext cx="5995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rtl="1"/>
            <a:r>
              <a:rPr lang="ar-SA" sz="5400" b="1" dirty="0" smtClean="0">
                <a:ln/>
                <a:solidFill>
                  <a:schemeClr val="accent4"/>
                </a:solidFill>
              </a:rPr>
              <a:t>أهداف الزيارات المتبادلة </a:t>
            </a:r>
            <a:endParaRPr lang="ar-SA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B1198-4137-4A79-8BD1-AA36CC479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CFB1198-4137-4A79-8BD1-AA36CC479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CFB1198-4137-4A79-8BD1-AA36CC479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E5C09-42F7-425D-BEE3-87C1D0D83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2DE5C09-42F7-425D-BEE3-87C1D0D83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2DE5C09-42F7-425D-BEE3-87C1D0D83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15AD66-BFA9-4179-9B38-890C23CF3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D15AD66-BFA9-4179-9B38-890C23CF3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D15AD66-BFA9-4179-9B38-890C23CF3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57BE3-E6F0-44E4-A970-B408688C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4E57BE3-E6F0-44E4-A970-B408688C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4E57BE3-E6F0-44E4-A970-B408688C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CE426-EFEB-4901-B474-C97CE066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C6CE426-EFEB-4901-B474-C97CE066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C6CE426-EFEB-4901-B474-C97CE066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375B0-9AA4-4675-8379-BF660D46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37375B0-9AA4-4675-8379-BF660D46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37375B0-9AA4-4675-8379-BF660D460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دور مدير المدرسة كمشرف تربوي مقيم 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33799" name="Picture 7" descr="C:\Users\aaa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6039080" cy="396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9" descr="FODVF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686" y="2145973"/>
            <a:ext cx="124182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90" descr="FODDR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8767" y="2210889"/>
            <a:ext cx="1134666" cy="6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160" name="Group 1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175910"/>
              </p:ext>
            </p:extLst>
          </p:nvPr>
        </p:nvGraphicFramePr>
        <p:xfrm>
          <a:off x="685800" y="2861594"/>
          <a:ext cx="7664355" cy="3996405"/>
        </p:xfrm>
        <a:graphic>
          <a:graphicData uri="http://schemas.openxmlformats.org/drawingml/2006/table">
            <a:tbl>
              <a:tblPr rtl="1"/>
              <a:tblGrid>
                <a:gridCol w="2830341"/>
                <a:gridCol w="1706357"/>
                <a:gridCol w="1580890"/>
                <a:gridCol w="1546767"/>
              </a:tblGrid>
              <a:tr h="7647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2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7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26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38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DecoType Naskh Extensions" pitchFamily="2" charset="-7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107" name="Rectangle 123"/>
          <p:cNvSpPr>
            <a:spLocks noChangeArrowheads="1"/>
          </p:cNvSpPr>
          <p:nvPr/>
        </p:nvSpPr>
        <p:spPr bwMode="auto">
          <a:xfrm>
            <a:off x="3824049" y="2866569"/>
            <a:ext cx="1661213" cy="73611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92753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ar-SA" sz="3000">
                <a:cs typeface="DecoType Naskh Extensions" pitchFamily="2" charset="-78"/>
              </a:rPr>
              <a:t>جزرة</a:t>
            </a:r>
            <a:endParaRPr lang="en-US" sz="3000">
              <a:cs typeface="DecoType Naskh Extensions" pitchFamily="2" charset="-78"/>
            </a:endParaRPr>
          </a:p>
        </p:txBody>
      </p:sp>
      <p:sp>
        <p:nvSpPr>
          <p:cNvPr id="42108" name="Rectangle 124"/>
          <p:cNvSpPr>
            <a:spLocks noChangeArrowheads="1"/>
          </p:cNvSpPr>
          <p:nvPr/>
        </p:nvSpPr>
        <p:spPr bwMode="auto">
          <a:xfrm>
            <a:off x="2237779" y="2863977"/>
            <a:ext cx="1572221" cy="757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3000">
                <a:cs typeface="DecoType Naskh Extensions" pitchFamily="2" charset="-78"/>
              </a:rPr>
              <a:t>بيضة</a:t>
            </a:r>
            <a:endParaRPr lang="en-US" sz="3000">
              <a:cs typeface="DecoType Naskh Extensions" pitchFamily="2" charset="-78"/>
            </a:endParaRPr>
          </a:p>
        </p:txBody>
      </p:sp>
      <p:sp>
        <p:nvSpPr>
          <p:cNvPr id="42109" name="Rectangle 125"/>
          <p:cNvSpPr>
            <a:spLocks noChangeArrowheads="1"/>
          </p:cNvSpPr>
          <p:nvPr/>
        </p:nvSpPr>
        <p:spPr bwMode="auto">
          <a:xfrm>
            <a:off x="2250574" y="3591449"/>
            <a:ext cx="1572221" cy="76000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ar-SA" sz="2700" dirty="0">
                <a:cs typeface="DecoType Naskh" pitchFamily="2" charset="-78"/>
              </a:rPr>
              <a:t>قلب رخو </a:t>
            </a:r>
            <a:endParaRPr lang="en-US" sz="2700" dirty="0">
              <a:cs typeface="DecoType Naskh" pitchFamily="2" charset="-78"/>
            </a:endParaRPr>
          </a:p>
        </p:txBody>
      </p:sp>
      <p:sp>
        <p:nvSpPr>
          <p:cNvPr id="42110" name="Rectangle 126"/>
          <p:cNvSpPr>
            <a:spLocks noChangeArrowheads="1"/>
          </p:cNvSpPr>
          <p:nvPr/>
        </p:nvSpPr>
        <p:spPr bwMode="auto">
          <a:xfrm>
            <a:off x="2232544" y="4373689"/>
            <a:ext cx="1577456" cy="72985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ar-SA" sz="2700" dirty="0">
                <a:cs typeface="DecoType Naskh" pitchFamily="2" charset="-78"/>
              </a:rPr>
              <a:t>قلب قاس</a:t>
            </a:r>
            <a:endParaRPr lang="en-US" sz="2700" dirty="0">
              <a:cs typeface="DecoType Naskh" pitchFamily="2" charset="-78"/>
            </a:endParaRPr>
          </a:p>
        </p:txBody>
      </p:sp>
      <p:sp>
        <p:nvSpPr>
          <p:cNvPr id="42111" name="Rectangle 127"/>
          <p:cNvSpPr>
            <a:spLocks noChangeArrowheads="1"/>
          </p:cNvSpPr>
          <p:nvPr/>
        </p:nvSpPr>
        <p:spPr bwMode="auto">
          <a:xfrm>
            <a:off x="2237779" y="5105401"/>
            <a:ext cx="1572221" cy="80553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294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ar-SA" sz="2700">
                <a:cs typeface="DecoType Naskh" pitchFamily="2" charset="-78"/>
              </a:rPr>
              <a:t>لم يتغير</a:t>
            </a:r>
            <a:endParaRPr lang="en-US" sz="2700">
              <a:cs typeface="DecoType Naskh" pitchFamily="2" charset="-78"/>
            </a:endParaRPr>
          </a:p>
        </p:txBody>
      </p:sp>
      <p:sp>
        <p:nvSpPr>
          <p:cNvPr id="42112" name="Rectangle 128"/>
          <p:cNvSpPr>
            <a:spLocks noChangeArrowheads="1"/>
          </p:cNvSpPr>
          <p:nvPr/>
        </p:nvSpPr>
        <p:spPr bwMode="auto">
          <a:xfrm>
            <a:off x="3822795" y="3603706"/>
            <a:ext cx="1663604" cy="77326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9A7B3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700">
                <a:cs typeface="DecoType Naskh" pitchFamily="2" charset="-78"/>
              </a:rPr>
              <a:t>صلبة</a:t>
            </a:r>
            <a:endParaRPr lang="en-US" sz="2700">
              <a:cs typeface="DecoType Naskh" pitchFamily="2" charset="-78"/>
            </a:endParaRPr>
          </a:p>
        </p:txBody>
      </p:sp>
      <p:sp>
        <p:nvSpPr>
          <p:cNvPr id="42113" name="Rectangle 129"/>
          <p:cNvSpPr>
            <a:spLocks noChangeArrowheads="1"/>
          </p:cNvSpPr>
          <p:nvPr/>
        </p:nvSpPr>
        <p:spPr bwMode="auto">
          <a:xfrm>
            <a:off x="3802260" y="4370846"/>
            <a:ext cx="1684139" cy="75784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9A7B3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SA" sz="2700">
                <a:cs typeface="DecoType Naskh" pitchFamily="2" charset="-78"/>
              </a:rPr>
              <a:t>طرية </a:t>
            </a:r>
            <a:endParaRPr lang="en-US" sz="2700">
              <a:cs typeface="DecoType Naskh" pitchFamily="2" charset="-78"/>
            </a:endParaRPr>
          </a:p>
        </p:txBody>
      </p:sp>
      <p:sp>
        <p:nvSpPr>
          <p:cNvPr id="42114" name="Rectangle 130"/>
          <p:cNvSpPr>
            <a:spLocks noChangeArrowheads="1"/>
          </p:cNvSpPr>
          <p:nvPr/>
        </p:nvSpPr>
        <p:spPr bwMode="auto">
          <a:xfrm>
            <a:off x="3810000" y="5110575"/>
            <a:ext cx="1676400" cy="79751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9A7B3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SA" sz="2700">
                <a:cs typeface="DecoType Naskh" pitchFamily="2" charset="-78"/>
              </a:rPr>
              <a:t>لم يتغير</a:t>
            </a:r>
            <a:endParaRPr lang="en-US" sz="2700">
              <a:cs typeface="DecoType Naskh" pitchFamily="2" charset="-78"/>
            </a:endParaRPr>
          </a:p>
        </p:txBody>
      </p:sp>
      <p:sp>
        <p:nvSpPr>
          <p:cNvPr id="42117" name="Rectangle 133"/>
          <p:cNvSpPr>
            <a:spLocks noChangeArrowheads="1"/>
          </p:cNvSpPr>
          <p:nvPr/>
        </p:nvSpPr>
        <p:spPr bwMode="auto">
          <a:xfrm>
            <a:off x="5524464" y="3602680"/>
            <a:ext cx="2801506" cy="768166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100000">
                <a:srgbClr val="91A29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>
                <a:cs typeface="DecoType Naskh Extensions" pitchFamily="2" charset="-78"/>
              </a:rPr>
              <a:t>الحالة الأصلية</a:t>
            </a:r>
            <a:endParaRPr lang="en-US" sz="2400">
              <a:cs typeface="DecoType Naskh Extensions" pitchFamily="2" charset="-78"/>
            </a:endParaRPr>
          </a:p>
        </p:txBody>
      </p:sp>
      <p:sp>
        <p:nvSpPr>
          <p:cNvPr id="42119" name="Rectangle 135"/>
          <p:cNvSpPr>
            <a:spLocks noChangeArrowheads="1"/>
          </p:cNvSpPr>
          <p:nvPr/>
        </p:nvSpPr>
        <p:spPr bwMode="auto">
          <a:xfrm>
            <a:off x="5524464" y="4370846"/>
            <a:ext cx="2789377" cy="735736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100000">
                <a:srgbClr val="91A29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>
                <a:cs typeface="DecoType Naskh" pitchFamily="2" charset="-78"/>
              </a:rPr>
              <a:t>الحالة بعد الغليان</a:t>
            </a:r>
            <a:endParaRPr lang="en-US" sz="2400">
              <a:cs typeface="DecoType Naskh" pitchFamily="2" charset="-78"/>
            </a:endParaRPr>
          </a:p>
        </p:txBody>
      </p:sp>
      <p:sp>
        <p:nvSpPr>
          <p:cNvPr id="42120" name="Rectangle 136"/>
          <p:cNvSpPr>
            <a:spLocks noChangeArrowheads="1"/>
          </p:cNvSpPr>
          <p:nvPr/>
        </p:nvSpPr>
        <p:spPr bwMode="auto">
          <a:xfrm>
            <a:off x="5514611" y="5131560"/>
            <a:ext cx="2799230" cy="757845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100000">
                <a:srgbClr val="91A29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>
                <a:cs typeface="DecoType Naskh" pitchFamily="2" charset="-78"/>
              </a:rPr>
              <a:t>حالة الماء المغلي</a:t>
            </a:r>
            <a:endParaRPr lang="en-US" sz="2400">
              <a:cs typeface="DecoType Naskh" pitchFamily="2" charset="-78"/>
            </a:endParaRPr>
          </a:p>
        </p:txBody>
      </p:sp>
      <p:sp>
        <p:nvSpPr>
          <p:cNvPr id="42121" name="Rectangle 137"/>
          <p:cNvSpPr>
            <a:spLocks noChangeArrowheads="1"/>
          </p:cNvSpPr>
          <p:nvPr/>
        </p:nvSpPr>
        <p:spPr bwMode="auto">
          <a:xfrm>
            <a:off x="5530453" y="5939361"/>
            <a:ext cx="2795517" cy="883855"/>
          </a:xfrm>
          <a:prstGeom prst="rect">
            <a:avLst/>
          </a:prstGeom>
          <a:gradFill rotWithShape="1">
            <a:gsLst>
              <a:gs pos="0">
                <a:srgbClr val="E5FFE5"/>
              </a:gs>
              <a:gs pos="100000">
                <a:srgbClr val="91A29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400">
                <a:cs typeface="DecoType Naskh" pitchFamily="2" charset="-78"/>
              </a:rPr>
              <a:t>مواجهة الصعاب</a:t>
            </a:r>
            <a:endParaRPr lang="en-US" sz="2400">
              <a:cs typeface="DecoType Naskh" pitchFamily="2" charset="-78"/>
            </a:endParaRPr>
          </a:p>
        </p:txBody>
      </p:sp>
      <p:sp>
        <p:nvSpPr>
          <p:cNvPr id="42122" name="Rectangle 138"/>
          <p:cNvSpPr>
            <a:spLocks noChangeArrowheads="1"/>
          </p:cNvSpPr>
          <p:nvPr/>
        </p:nvSpPr>
        <p:spPr bwMode="auto">
          <a:xfrm>
            <a:off x="685800" y="5939361"/>
            <a:ext cx="4800600" cy="918639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9A9A7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ar-SA" sz="3000">
                <a:cs typeface="DecoType Naskh" pitchFamily="2" charset="-78"/>
              </a:rPr>
              <a:t>الاستجابة</a:t>
            </a:r>
            <a:endParaRPr lang="en-US" sz="3000">
              <a:cs typeface="DecoType Naskh" pitchFamily="2" charset="-78"/>
            </a:endParaRPr>
          </a:p>
        </p:txBody>
      </p:sp>
      <p:sp>
        <p:nvSpPr>
          <p:cNvPr id="42150" name="Rectangle 166"/>
          <p:cNvSpPr>
            <a:spLocks noChangeArrowheads="1"/>
          </p:cNvSpPr>
          <p:nvPr/>
        </p:nvSpPr>
        <p:spPr bwMode="auto">
          <a:xfrm>
            <a:off x="685800" y="2892408"/>
            <a:ext cx="1523998" cy="751427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4A25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000" dirty="0">
                <a:solidFill>
                  <a:schemeClr val="bg1"/>
                </a:solidFill>
                <a:cs typeface="DecoType Naskh Extensions" pitchFamily="2" charset="-78"/>
              </a:rPr>
              <a:t>قهوة</a:t>
            </a:r>
            <a:endParaRPr lang="en-US" sz="3000" dirty="0">
              <a:solidFill>
                <a:schemeClr val="bg1"/>
              </a:solidFill>
              <a:cs typeface="DecoType Naskh Extensions" pitchFamily="2" charset="-78"/>
            </a:endParaRPr>
          </a:p>
        </p:txBody>
      </p:sp>
      <p:sp>
        <p:nvSpPr>
          <p:cNvPr id="42151" name="Rectangle 167"/>
          <p:cNvSpPr>
            <a:spLocks noChangeArrowheads="1"/>
          </p:cNvSpPr>
          <p:nvPr/>
        </p:nvSpPr>
        <p:spPr bwMode="auto">
          <a:xfrm>
            <a:off x="696513" y="3643836"/>
            <a:ext cx="1541265" cy="729853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4A25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ar-SA" sz="2700">
                <a:solidFill>
                  <a:schemeClr val="bg1"/>
                </a:solidFill>
                <a:cs typeface="DecoType Naskh" pitchFamily="2" charset="-78"/>
              </a:rPr>
              <a:t>صلبة </a:t>
            </a:r>
            <a:endParaRPr lang="en-US" sz="2700">
              <a:solidFill>
                <a:schemeClr val="bg1"/>
              </a:solidFill>
              <a:cs typeface="DecoType Naskh" pitchFamily="2" charset="-78"/>
            </a:endParaRPr>
          </a:p>
        </p:txBody>
      </p:sp>
      <p:sp>
        <p:nvSpPr>
          <p:cNvPr id="42152" name="Rectangle 168"/>
          <p:cNvSpPr>
            <a:spLocks noChangeArrowheads="1"/>
          </p:cNvSpPr>
          <p:nvPr/>
        </p:nvSpPr>
        <p:spPr bwMode="auto">
          <a:xfrm>
            <a:off x="696513" y="4373690"/>
            <a:ext cx="1513285" cy="703278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4A25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ar-SA" sz="2700">
                <a:solidFill>
                  <a:schemeClr val="bg1"/>
                </a:solidFill>
                <a:cs typeface="DecoType Naskh" pitchFamily="2" charset="-78"/>
              </a:rPr>
              <a:t>صلبة </a:t>
            </a:r>
            <a:endParaRPr lang="en-US" sz="2700">
              <a:solidFill>
                <a:schemeClr val="bg1"/>
              </a:solidFill>
              <a:cs typeface="DecoType Naskh" pitchFamily="2" charset="-78"/>
            </a:endParaRPr>
          </a:p>
        </p:txBody>
      </p:sp>
      <p:sp>
        <p:nvSpPr>
          <p:cNvPr id="42153" name="Rectangle 169"/>
          <p:cNvSpPr>
            <a:spLocks noChangeArrowheads="1"/>
          </p:cNvSpPr>
          <p:nvPr/>
        </p:nvSpPr>
        <p:spPr bwMode="auto">
          <a:xfrm>
            <a:off x="696514" y="5105400"/>
            <a:ext cx="1513285" cy="807172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4A25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ar-SA" sz="2700" dirty="0">
                <a:solidFill>
                  <a:schemeClr val="bg1"/>
                </a:solidFill>
                <a:cs typeface="DecoType Naskh" pitchFamily="2" charset="-78"/>
              </a:rPr>
              <a:t> تغير  </a:t>
            </a:r>
            <a:endParaRPr lang="en-US" sz="2700" dirty="0">
              <a:solidFill>
                <a:schemeClr val="bg1"/>
              </a:solidFill>
              <a:cs typeface="DecoType Naskh" pitchFamily="2" charset="-78"/>
            </a:endParaRPr>
          </a:p>
        </p:txBody>
      </p:sp>
      <p:sp>
        <p:nvSpPr>
          <p:cNvPr id="42158" name="Rectangle 174"/>
          <p:cNvSpPr>
            <a:spLocks noChangeArrowheads="1"/>
          </p:cNvSpPr>
          <p:nvPr/>
        </p:nvSpPr>
        <p:spPr bwMode="auto">
          <a:xfrm>
            <a:off x="5524464" y="2888955"/>
            <a:ext cx="2789377" cy="702494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6E8A6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ar-SA" sz="2400">
                <a:cs typeface="DecoType Naskh" pitchFamily="2" charset="-78"/>
              </a:rPr>
              <a:t>وجه المقارنة</a:t>
            </a:r>
            <a:endParaRPr lang="en-US" sz="2400">
              <a:cs typeface="DecoType Naskh" pitchFamily="2" charset="-78"/>
            </a:endParaRPr>
          </a:p>
        </p:txBody>
      </p:sp>
      <p:pic>
        <p:nvPicPr>
          <p:cNvPr id="15414" name="Picture 192" descr="FODVF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7355" y="2267363"/>
            <a:ext cx="757238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6914226" y="378635"/>
            <a:ext cx="1669256" cy="383381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ar-SA" sz="1600" b="1" dirty="0"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lang="ar-SA" sz="1600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3 </a:t>
            </a:r>
            <a:r>
              <a:rPr lang="ar-SA" sz="1600" b="1" dirty="0">
                <a:latin typeface="Arial" pitchFamily="34" charset="0"/>
                <a:ea typeface="Arial" pitchFamily="34" charset="0"/>
                <a:cs typeface="Arial" pitchFamily="34" charset="0"/>
              </a:rPr>
              <a:t>) فردي</a:t>
            </a:r>
            <a:endParaRPr 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صورة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99" y="239694"/>
            <a:ext cx="792956" cy="714375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676400" y="1049559"/>
            <a:ext cx="55098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4000" dirty="0"/>
              <a:t>هل أنت جزرة أم بيضة أم قهوة ؟</a:t>
            </a:r>
          </a:p>
        </p:txBody>
      </p:sp>
    </p:spTree>
    <p:extLst>
      <p:ext uri="{BB962C8B-B14F-4D97-AF65-F5344CB8AC3E}">
        <p14:creationId xmlns:p14="http://schemas.microsoft.com/office/powerpoint/2010/main" val="839928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4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07" grpId="0" animBg="1"/>
      <p:bldP spid="42108" grpId="0" animBg="1"/>
      <p:bldP spid="42109" grpId="0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7" grpId="0" animBg="1"/>
      <p:bldP spid="42119" grpId="0" animBg="1"/>
      <p:bldP spid="42120" grpId="0" animBg="1"/>
      <p:bldP spid="42121" grpId="0" animBg="1"/>
      <p:bldP spid="42122" grpId="0" animBg="1"/>
      <p:bldP spid="42150" grpId="0" animBg="1"/>
      <p:bldP spid="42152" grpId="0" animBg="1"/>
      <p:bldP spid="42153" grpId="0" animBg="1"/>
      <p:bldP spid="421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orum.hawahome.com/nupload/37750_12782246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51426" y="1066800"/>
            <a:ext cx="2422747" cy="6924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chemeClr val="bg1"/>
                </a:solidFill>
              </a:rPr>
              <a:t>كلمة أخيرة</a:t>
            </a:r>
            <a:endParaRPr lang="en-US" sz="4050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286000"/>
            <a:ext cx="3048000" cy="42242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5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ستبقى كل واحدة منكن في المكان </a:t>
            </a:r>
          </a:p>
          <a:p>
            <a:pPr algn="ctr"/>
            <a:r>
              <a:rPr lang="ar-SA" sz="5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الجميل من الذاكرة</a:t>
            </a:r>
            <a:endParaRPr lang="en-US" sz="5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38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y879i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71800" cy="6858000"/>
          </a:xfr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657600" y="1828800"/>
            <a:ext cx="4953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 العملية التي يتم خلالها تقويم وتطوير العملية التعليمية  ومتابعة تحقيق الأهداف التربوية 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782808" y="1143000"/>
            <a:ext cx="3922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800" dirty="0">
                <a:ln w="0"/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الإشراف التربوي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Autofit/>
          </a:bodyPr>
          <a:lstStyle/>
          <a:p>
            <a:r>
              <a:rPr lang="ar-SA" sz="5400" dirty="0" smtClean="0"/>
              <a:t>أهمية الإشراف التربوي </a:t>
            </a:r>
            <a:br>
              <a:rPr lang="ar-SA" sz="5400" dirty="0" smtClean="0"/>
            </a:br>
            <a:endParaRPr lang="ar-SA" sz="5400" dirty="0"/>
          </a:p>
        </p:txBody>
      </p:sp>
      <p:pic>
        <p:nvPicPr>
          <p:cNvPr id="4" name="عنصر نائب للمحتوى 3" descr="-----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571744"/>
            <a:ext cx="5286412" cy="307183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705600" y="381000"/>
            <a:ext cx="2198688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1676400"/>
            <a:ext cx="76962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هل الإشراف التربوي مهم ؟ </a:t>
            </a:r>
          </a:p>
          <a:p>
            <a:r>
              <a:rPr lang="ar-SA" sz="2800" dirty="0" smtClean="0"/>
              <a:t>اذكري نقطة في ذلك ... بشرط </a:t>
            </a:r>
            <a:r>
              <a:rPr lang="ar-SA" sz="2800" dirty="0"/>
              <a:t>أن تبدئي بنفس الحرف الذي انتهت به عبارة المتدربة قبلك !!</a:t>
            </a:r>
          </a:p>
          <a:p>
            <a:r>
              <a:rPr lang="ar-SA" sz="2800" dirty="0" smtClean="0"/>
              <a:t>.</a:t>
            </a:r>
            <a:endParaRPr lang="ar-SA" sz="2800" dirty="0"/>
          </a:p>
        </p:txBody>
      </p:sp>
      <p:pic>
        <p:nvPicPr>
          <p:cNvPr id="14" name="Picture 2" descr="https://encrypted-tbn2.gstatic.com/images?q=tbn:ANd9GcTcXCU3bFuKFxwyrmJpr1au5jqUQn9tNSd_6AxN3Mw-TB6f6WMd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6" y="3124200"/>
            <a:ext cx="4043363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66299" y="367938"/>
            <a:ext cx="8305800" cy="22383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1/ </a:t>
            </a:r>
            <a:r>
              <a:rPr lang="ar-SA" sz="2800" b="1" dirty="0" smtClean="0"/>
              <a:t>يحتاج المعلمون القدامى في سلك التعليم إلى المشرف التربوي الخبير لتوجيههم وتعريفهم بالمستجدات في مجال التربية والتعليم 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457200" y="2743200"/>
            <a:ext cx="8305800" cy="18573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2/ </a:t>
            </a:r>
            <a:r>
              <a:rPr lang="ar-SA" sz="2800" b="1" dirty="0" smtClean="0"/>
              <a:t>إن المعلم المنقول من بيئة مدرسية إلى أخرى جديدة يحتاج لتوجيه المشرف التربوي المتمرس لمساعدته على التأقلم والتكيف مع البيئة الجديدة والإمكانات والظروف فيها </a:t>
            </a:r>
            <a:endParaRPr lang="ar-SA" sz="2800" b="1" dirty="0"/>
          </a:p>
        </p:txBody>
      </p:sp>
      <p:sp>
        <p:nvSpPr>
          <p:cNvPr id="7" name="مستطيل 3"/>
          <p:cNvSpPr/>
          <p:nvPr/>
        </p:nvSpPr>
        <p:spPr>
          <a:xfrm>
            <a:off x="466299" y="4800600"/>
            <a:ext cx="8305800" cy="18573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3/ </a:t>
            </a:r>
            <a:r>
              <a:rPr lang="ar-SA" sz="2800" b="1" dirty="0" smtClean="0"/>
              <a:t>المعلم المنقول من مرحلة تعليمية إلى أخرى أو من نظام تعليم عام إلى تعليم فني حيث يحتاج إلى المشرف التربوي للتعرف على الأهداف والأساليب المتعبة في النظام الجديد عليه </a:t>
            </a:r>
            <a:endParaRPr lang="ar-SA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/>
          <p:cNvSpPr/>
          <p:nvPr/>
        </p:nvSpPr>
        <p:spPr>
          <a:xfrm>
            <a:off x="381000" y="838200"/>
            <a:ext cx="8305800" cy="185738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4/ </a:t>
            </a:r>
            <a:r>
              <a:rPr lang="ar-SA" sz="2800" b="1" dirty="0" smtClean="0"/>
              <a:t>قد يسند أحياناً إلى بعض المدرسين تدريس مواد لم يسبق لهم تدريسها لذا يحتاجون وجود المشرف التربوي للإعداد الأكاديمي والتدريب</a:t>
            </a:r>
            <a:endParaRPr lang="ar-SA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381000" y="3200400"/>
            <a:ext cx="8305800" cy="2143140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5/ </a:t>
            </a:r>
            <a:r>
              <a:rPr lang="ar-SA" sz="2800" b="1" dirty="0" smtClean="0"/>
              <a:t>إن نواحي الضعف الموجودة عند بعض المعلمين تستلزم وجود المشرف التربوي لحماية الطلاب من تأثير مثل هذا الضعف ولكي يستفيد المعلمون من توجيهاته لتلافي جوانب القصور في مهاراتهم </a:t>
            </a:r>
            <a:endParaRPr lang="ar-SA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553200" y="304800"/>
            <a:ext cx="2276475" cy="51117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نشاط (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جماعي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057275" cy="9525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447800"/>
            <a:ext cx="8001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للأذكياء فقط .. اكتشفي مراحل تطور مفهوم الإشراف التربوي مستعينة بالصور أمامك ، حيث تمثل كل صورة مرحلة .</a:t>
            </a:r>
            <a:endParaRPr lang="ar-SA" sz="2800" dirty="0"/>
          </a:p>
        </p:txBody>
      </p:sp>
      <p:pic>
        <p:nvPicPr>
          <p:cNvPr id="10" name="Picture 9" descr="C:\Users\aaa\Desktop\ussecurity3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8795" y="2514600"/>
            <a:ext cx="321520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14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146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p Arrow 12"/>
          <p:cNvSpPr/>
          <p:nvPr/>
        </p:nvSpPr>
        <p:spPr>
          <a:xfrm>
            <a:off x="6705600" y="5410200"/>
            <a:ext cx="1676400" cy="1143000"/>
          </a:xfrm>
          <a:prstGeom prst="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التفتيش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81400" y="5410200"/>
            <a:ext cx="1676400" cy="1143000"/>
          </a:xfrm>
          <a:prstGeom prst="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التوجيه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85800" y="5410200"/>
            <a:ext cx="1676400" cy="1143000"/>
          </a:xfrm>
          <a:prstGeom prst="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الإشراف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261476"/>
              </p:ext>
            </p:extLst>
          </p:nvPr>
        </p:nvGraphicFramePr>
        <p:xfrm>
          <a:off x="440392" y="2057400"/>
          <a:ext cx="78772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81000"/>
            <a:ext cx="6014788" cy="923330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3"/>
                </a:solidFill>
              </a:rPr>
              <a:t>مهارات المشرف التربوي </a:t>
            </a:r>
            <a:endParaRPr lang="ar-SA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2287622"/>
            <a:ext cx="1219200" cy="144780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457200" y="2133600"/>
            <a:ext cx="1295400" cy="13716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5A6D45D-D777-4247-9D4D-43431072D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F0D44-A644-454A-8E01-1533A9ED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E9F0D44-A644-454A-8E01-1533A9ED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20EAE-95F6-4CE4-B604-DE862EEA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0C20EAE-95F6-4CE4-B604-DE862EEA3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BDCAC-F4AA-4CB1-B9F6-EE54F797F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1EBDCAC-F4AA-4CB1-B9F6-EE54F797F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7A2463-19AB-49AB-B10A-CB152D1C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17A2463-19AB-49AB-B10A-CB152D1C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A6739-5A7D-4C80-9A18-A93E1E2EC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CF8A6739-5A7D-4C80-9A18-A93E1E2EC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60341-AFF4-4D62-9669-57F9D6B7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8660341-AFF4-4D62-9669-57F9D6B70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EDBC-64CB-43DC-9DD4-FF5A1D0C8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369EDBC-64CB-43DC-9DD4-FF5A1D0C8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12F8F-27DE-4AFC-81D6-2BBFD55B9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EF12F8F-27DE-4AFC-81D6-2BBFD55B9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1EA07-BBB8-4A9B-A89D-5DD2D129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6C1EA07-BBB8-4A9B-A89D-5DD2D1297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F730B-5CC8-4A79-BCE6-7CC7C1C1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3B8F730B-5CC8-4A79-BCE6-7CC7C1C13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11309-A50E-4204-969E-BBEE76C1E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87811309-A50E-4204-969E-BBEE76C1E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8E49A-7013-4C8C-A8EA-339BFDCC4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7B88E49A-7013-4C8C-A8EA-339BFDCC4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550</Words>
  <Application>Microsoft Office PowerPoint</Application>
  <PresentationFormat>عرض على الشاشة (3:4)‏</PresentationFormat>
  <Paragraphs>122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Andalus</vt:lpstr>
      <vt:lpstr>Arial</vt:lpstr>
      <vt:lpstr>Calibri</vt:lpstr>
      <vt:lpstr>DecoType Naskh</vt:lpstr>
      <vt:lpstr>DecoType Naskh Extensions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أهمية الإشراف التربوي  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الأساليب الفردية </vt:lpstr>
      <vt:lpstr>عرض تقديمي في PowerPoint</vt:lpstr>
      <vt:lpstr>الزيارات الصفية</vt:lpstr>
      <vt:lpstr>عرض تقديمي في PowerPoint</vt:lpstr>
      <vt:lpstr>الزيارات المدرسية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دور مدير المدرسة كمشرف تربوي مقيم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TOSHIBA</cp:lastModifiedBy>
  <cp:revision>73</cp:revision>
  <dcterms:created xsi:type="dcterms:W3CDTF">2013-04-10T08:36:14Z</dcterms:created>
  <dcterms:modified xsi:type="dcterms:W3CDTF">2014-12-08T14:50:11Z</dcterms:modified>
</cp:coreProperties>
</file>