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63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36" autoAdjust="0"/>
    <p:restoredTop sz="94615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2110A-7A0F-44FE-A89E-2E7EE175438A}" type="datetimeFigureOut">
              <a:rPr lang="ar-SA" smtClean="0"/>
              <a:t>14/04/34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9C996-18CD-4C44-BC38-2789599813A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057400" y="3048000"/>
            <a:ext cx="5378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إعداد جدول المواصفات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مجموع الوزن النسبي للموضوعات = </a:t>
            </a:r>
            <a:r>
              <a:rPr lang="ar-SA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 +15+50+10 =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9000" y="457200"/>
            <a:ext cx="45560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الخامسة: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حساب الوزن النسبي للأهداف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52600" y="1828800"/>
            <a:ext cx="610455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dirty="0" smtClean="0">
                <a:solidFill>
                  <a:srgbClr val="0000FF"/>
                </a:solidFill>
              </a:rPr>
              <a:t>من خلال كتابة الأهداف التدريسية لكل الموضوعات </a:t>
            </a:r>
          </a:p>
          <a:p>
            <a:pPr algn="ctr"/>
            <a:r>
              <a:rPr lang="ar-SA" sz="2800" dirty="0" smtClean="0">
                <a:solidFill>
                  <a:srgbClr val="0000FF"/>
                </a:solidFill>
              </a:rPr>
              <a:t>يتم تحديد مستوى كل هدف مقابلها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438400" y="3429000"/>
            <a:ext cx="51924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الأهداف الكلي 30 هدف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856797" y="3962400"/>
            <a:ext cx="5118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مستوى التذكر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9أهداف 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143000" y="5105400"/>
            <a:ext cx="69676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عدد مستوى التذكر/ عدد الكلي للأهداف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3810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9/ 30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71600" y="12192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</a:t>
            </a:r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30 %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وهكذا لجميع مستويات الأهداف يتم تحديد  الوزن النسبي لها </a:t>
            </a:r>
          </a:p>
          <a:p>
            <a:pPr algn="ctr"/>
            <a:r>
              <a:rPr lang="ar-SA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بشرط </a:t>
            </a:r>
            <a:r>
              <a:rPr lang="ar-SA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أن يكون مجموع الوزن النسبي لمستويات الأهداف يساوي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مجموع الوزن النسبي للأهداف = </a:t>
            </a:r>
            <a:r>
              <a:rPr lang="ar-SA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 +26+20+16+8 =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9000" y="457200"/>
            <a:ext cx="42595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الخامسة: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حساب الوزن النسبي للخلية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76400" y="20574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×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/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76600" y="304800"/>
            <a:ext cx="3539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الأولى: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3400" y="1295400"/>
            <a:ext cx="82830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تقسيم المادة الدراسية إلى موضوعات</a:t>
            </a:r>
          </a:p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 أو عناوين رئيسية (وحدات دراسية )</a:t>
            </a:r>
            <a:endParaRPr lang="ar-SA" sz="54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276600" y="3048000"/>
            <a:ext cx="3518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الثانية: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66800" y="3886200"/>
            <a:ext cx="72795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تحديد مستويات المجال المعرفي،</a:t>
            </a:r>
          </a:p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 كما تم تحدديها من خلال </a:t>
            </a:r>
          </a:p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إعداد الأهداف التدريسية</a:t>
            </a:r>
            <a:endParaRPr lang="ar-SA" sz="54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9000" y="457200"/>
            <a:ext cx="42595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الخامسة: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حساب الوزن النسبي للخلية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90600" y="2057400"/>
            <a:ext cx="696760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×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/ 100</a:t>
            </a:r>
          </a:p>
          <a:p>
            <a:pPr algn="ctr"/>
            <a:endParaRPr lang="ar-SA" sz="2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25×30/ 100 = 7.5 تقريباً 8 %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867400" y="19812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8%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4648200" y="1752600"/>
            <a:ext cx="838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rot="5400000">
            <a:off x="3848894" y="3771106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2"/>
            <a:ext cx="2895600" cy="15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4800600" y="2057400"/>
            <a:ext cx="685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%7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990600" y="2286000"/>
            <a:ext cx="69676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ويتم حساب كل خلية بنفس الطريقة السابقة مع مراعاة التقريب إذا احتاج الأمر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90800" y="381000"/>
            <a:ext cx="58015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السادسة: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الخلايا من نسبة إلى عدد أسئلة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00200" y="1905000"/>
            <a:ext cx="601318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 خلال العملية التالية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الخلايا من نسب إلى أسئلة =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النسبة في الخلية / 100 × عدد الأسئلة المطروحة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209800" y="3429000"/>
            <a:ext cx="4977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الأسئلة الكلي 50سؤال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76400" y="4114800"/>
            <a:ext cx="516038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الخلية الأولى من نسب إلى أسئلة =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8/ 100 × 50 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867400" y="19812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8%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09800" y="685800"/>
            <a:ext cx="516038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الخلية الأولى من نسب إلى أسئلة =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8/ 100 × 50  = 4 أسئلة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90600" y="2286000"/>
            <a:ext cx="766107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وهذا يعني أنه في الموضوع الأول لا بد من كتابة 4 أسئلة تخص </a:t>
            </a:r>
          </a:p>
          <a:p>
            <a:pPr algn="ctr"/>
            <a:r>
              <a:rPr lang="ar-SA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مستوى التذكر 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867400" y="19812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8%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562600" y="16764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B0F0"/>
                </a:solidFill>
              </a:rPr>
              <a:t>4 </a:t>
            </a:r>
            <a:r>
              <a:rPr lang="ar-SA" sz="2000" dirty="0" err="1" smtClean="0">
                <a:solidFill>
                  <a:srgbClr val="00B0F0"/>
                </a:solidFill>
              </a:rPr>
              <a:t>س</a:t>
            </a:r>
            <a:endParaRPr lang="ar-SA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990600" y="22860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وهكذا يتم حساب عدد الأسئلة في جميع الخلايا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971800" y="609600"/>
            <a:ext cx="3780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ملاحظات مهمة: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22115" y="1676400"/>
            <a:ext cx="852188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قد تصادفين في تحويل النسب إلى أسئلة </a:t>
            </a:r>
          </a:p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أنه قد يكون الناتج 2.5 سؤالين ونصف </a:t>
            </a:r>
          </a:p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وفي هذه الحال يجبر نصف من هذا المستوى إلى مستوى أخر </a:t>
            </a:r>
          </a:p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بحيث </a:t>
            </a:r>
          </a:p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يكون مجموع الأسئلة في النهاية يساوي عدد الأسئلة المطروحة</a:t>
            </a:r>
          </a:p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كما </a:t>
            </a:r>
            <a:r>
              <a:rPr lang="ar-SA" sz="3200" b="1" dirty="0" err="1" smtClean="0">
                <a:solidFill>
                  <a:srgbClr val="0000FF"/>
                </a:solidFill>
              </a:rPr>
              <a:t>أفترضناه</a:t>
            </a:r>
            <a:r>
              <a:rPr lang="ar-SA" sz="3200" b="1" dirty="0" smtClean="0">
                <a:solidFill>
                  <a:srgbClr val="0000FF"/>
                </a:solidFill>
              </a:rPr>
              <a:t> سابقاً ( 50 سؤال) على سبيل المثال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57800" y="381000"/>
            <a:ext cx="3469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الثالثة: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3400" y="1295400"/>
            <a:ext cx="785343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رسم جدول يحتوي على عدة </a:t>
            </a:r>
          </a:p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عناوين أساسية</a:t>
            </a:r>
          </a:p>
          <a:p>
            <a:pPr algn="ctr"/>
            <a:r>
              <a:rPr lang="ar-SA" sz="5400" dirty="0" smtClean="0">
                <a:solidFill>
                  <a:srgbClr val="0000FF"/>
                </a:solidFill>
              </a:rPr>
              <a:t> كما هو موضح في الجدول التالي :</a:t>
            </a:r>
            <a:endParaRPr lang="ar-SA" sz="54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18159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168433"/>
                <a:gridCol w="1148046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100 %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971800" y="609600"/>
            <a:ext cx="3780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ملاحظات مهمة: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3400" y="1295400"/>
            <a:ext cx="807304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ليس من الضروري تغطية جميع مستويات هرم بلوم </a:t>
            </a:r>
          </a:p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من التذكر إلى التقويم</a:t>
            </a:r>
            <a:r>
              <a:rPr lang="ar-SA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ar-SA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أنما ذلك سيتعمد على محتوى المنهج العمر الزمني </a:t>
            </a:r>
          </a:p>
          <a:p>
            <a:pPr algn="ctr"/>
            <a:r>
              <a:rPr lang="ar-SA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والأهداف التدريسية التي تم تحديدها </a:t>
            </a:r>
            <a:endParaRPr lang="ar-SA" sz="3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9000" y="457200"/>
            <a:ext cx="52148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الرابعة: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حساب الوزن النسبي للموضوعات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828800" y="1676400"/>
            <a:ext cx="605005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dirty="0" smtClean="0">
                <a:solidFill>
                  <a:srgbClr val="0000FF"/>
                </a:solidFill>
              </a:rPr>
              <a:t>هناك عدة طرق لحساب الوزن النسبي للموضوعات:</a:t>
            </a:r>
          </a:p>
          <a:p>
            <a:pPr marL="457200" indent="-457200" algn="ctr">
              <a:buAutoNum type="arabicPeriod"/>
            </a:pPr>
            <a:r>
              <a:rPr lang="ar-SA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رأي الخبراء.</a:t>
            </a:r>
          </a:p>
          <a:p>
            <a:pPr marL="457200" indent="-457200" algn="ctr">
              <a:buAutoNum type="arabicPeriod"/>
            </a:pPr>
            <a:r>
              <a:rPr lang="ar-SA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عدد الساعا</a:t>
            </a:r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 المعتمدة.</a:t>
            </a:r>
          </a:p>
          <a:p>
            <a:pPr marL="457200" indent="-457200" algn="ctr">
              <a:buAutoNum type="arabicPeriod"/>
            </a:pPr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عدد الصفحات .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438400" y="3429000"/>
            <a:ext cx="50626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الصفحات 200 صفحة 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52600" y="3962400"/>
            <a:ext cx="65822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صفحات الموضوع الأول  50صفحة 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143000" y="5105400"/>
            <a:ext cx="69676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للموضوع الأول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عدد صفحات الموضوع الأول / عدد الكلي للصفحات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3810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للموضوع الأول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50/ 200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71600" y="12192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للموضوع الأول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25 %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18159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وهكذا لجميع الموضوعات يتم تحديد  الوزن النسبي لها </a:t>
            </a:r>
          </a:p>
          <a:p>
            <a:pPr algn="ctr"/>
            <a:r>
              <a:rPr lang="ar-SA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بشرط </a:t>
            </a:r>
            <a:r>
              <a:rPr lang="ar-SA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أن يكون مجموع الوزن النسبي للموضوعات يساوي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842</Words>
  <Application>Microsoft Office PowerPoint</Application>
  <PresentationFormat>عرض على الشاشة (3:4)‏</PresentationFormat>
  <Paragraphs>281</Paragraphs>
  <Slides>29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0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mmm</dc:creator>
  <cp:lastModifiedBy>asia</cp:lastModifiedBy>
  <cp:revision>12</cp:revision>
  <dcterms:created xsi:type="dcterms:W3CDTF">2013-02-22T05:03:25Z</dcterms:created>
  <dcterms:modified xsi:type="dcterms:W3CDTF">2013-02-24T05:22:52Z</dcterms:modified>
</cp:coreProperties>
</file>