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Lst>
  <p:sldIdLst>
    <p:sldId id="257" r:id="rId6"/>
    <p:sldId id="258" r:id="rId7"/>
    <p:sldId id="259" r:id="rId8"/>
    <p:sldId id="260" r:id="rId9"/>
    <p:sldId id="261" r:id="rId10"/>
    <p:sldId id="262" r:id="rId11"/>
    <p:sldId id="263" r:id="rId12"/>
    <p:sldId id="265" r:id="rId13"/>
    <p:sldId id="317"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85" r:id="rId27"/>
    <p:sldId id="279" r:id="rId28"/>
    <p:sldId id="280" r:id="rId29"/>
    <p:sldId id="281" r:id="rId30"/>
    <p:sldId id="312" r:id="rId31"/>
    <p:sldId id="311" r:id="rId32"/>
    <p:sldId id="282" r:id="rId33"/>
    <p:sldId id="283" r:id="rId34"/>
    <p:sldId id="284" r:id="rId35"/>
    <p:sldId id="286" r:id="rId36"/>
    <p:sldId id="287" r:id="rId37"/>
    <p:sldId id="288" r:id="rId38"/>
    <p:sldId id="289" r:id="rId39"/>
    <p:sldId id="290" r:id="rId40"/>
    <p:sldId id="291" r:id="rId41"/>
    <p:sldId id="313" r:id="rId42"/>
    <p:sldId id="315" r:id="rId43"/>
    <p:sldId id="314" r:id="rId44"/>
    <p:sldId id="316"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10" r:id="rId63"/>
    <p:sldId id="309" r:id="rId6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6" d="100"/>
          <a:sy n="76" d="100"/>
        </p:scale>
        <p:origin x="-3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E3368-6360-4997-A149-8CC7461BF36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pPr rtl="1"/>
          <a:endParaRPr lang="ar-SA"/>
        </a:p>
      </dgm:t>
    </dgm:pt>
    <dgm:pt modelId="{66FD635A-2273-4177-B334-11801354D928}">
      <dgm:prSet phldrT="[نص]"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A" sz="3200" b="1" dirty="0" err="1" smtClean="0"/>
            <a:t>الادراك</a:t>
          </a:r>
          <a:endParaRPr lang="ar-SA" sz="3200" b="1" dirty="0"/>
        </a:p>
      </dgm:t>
    </dgm:pt>
    <dgm:pt modelId="{B066BF31-5E63-44EE-B9AC-FADDD33C858F}" type="parTrans" cxnId="{151B0CD6-10EB-4301-ACB9-9A2314720480}">
      <dgm:prSet/>
      <dgm:spPr/>
      <dgm:t>
        <a:bodyPr/>
        <a:lstStyle/>
        <a:p>
          <a:pPr rtl="1"/>
          <a:endParaRPr lang="ar-SA"/>
        </a:p>
      </dgm:t>
    </dgm:pt>
    <dgm:pt modelId="{0E30577B-D4CD-41E1-AE56-579F601190D5}" type="sibTrans" cxnId="{151B0CD6-10EB-4301-ACB9-9A2314720480}">
      <dgm:prSet/>
      <dgm:spPr/>
      <dgm:t>
        <a:bodyPr/>
        <a:lstStyle/>
        <a:p>
          <a:pPr rtl="1"/>
          <a:endParaRPr lang="ar-SA"/>
        </a:p>
      </dgm:t>
    </dgm:pt>
    <dgm:pt modelId="{129991FA-E5FF-424A-9168-42410C7E5D00}">
      <dgm:prSet phldrT="[نص]" custT="1"/>
      <dgm:spPr/>
      <dgm:t>
        <a:bodyPr/>
        <a:lstStyle/>
        <a:p>
          <a:pPr rtl="1"/>
          <a:r>
            <a:rPr lang="ar-SA" sz="2000" b="1" dirty="0" smtClean="0"/>
            <a:t>وهو </a:t>
          </a:r>
          <a:r>
            <a:rPr lang="ar-SA" sz="2000" b="1" dirty="0" err="1" smtClean="0"/>
            <a:t>ادنى</a:t>
          </a:r>
          <a:r>
            <a:rPr lang="ar-SA" sz="2000" b="1" dirty="0" smtClean="0"/>
            <a:t> مستوى حيث يتم فيه تشغيل أعضاء الحس بعد أثارتها بالمثيرات المحتملة ويتم التركيز هنا على المثيرات ذات العلاقة بالسلوك الحركي المرغوب</a:t>
          </a:r>
          <a:endParaRPr lang="ar-SA" sz="2000" b="1" dirty="0"/>
        </a:p>
      </dgm:t>
    </dgm:pt>
    <dgm:pt modelId="{4A64723A-0E85-458F-BE16-F3A91335AE6A}" type="parTrans" cxnId="{99E8C0C2-5EF6-4C26-A6A2-22B7ECB533E2}">
      <dgm:prSet/>
      <dgm:spPr/>
      <dgm:t>
        <a:bodyPr/>
        <a:lstStyle/>
        <a:p>
          <a:pPr rtl="1"/>
          <a:endParaRPr lang="ar-SA"/>
        </a:p>
      </dgm:t>
    </dgm:pt>
    <dgm:pt modelId="{E3EDFC9D-156C-4D5A-8454-D7811178C55E}" type="sibTrans" cxnId="{99E8C0C2-5EF6-4C26-A6A2-22B7ECB533E2}">
      <dgm:prSet/>
      <dgm:spPr/>
      <dgm:t>
        <a:bodyPr/>
        <a:lstStyle/>
        <a:p>
          <a:pPr rtl="1"/>
          <a:endParaRPr lang="ar-SA"/>
        </a:p>
      </dgm:t>
    </dgm:pt>
    <dgm:pt modelId="{A2A930B6-6E21-4A8F-83D0-81DD0599B985}">
      <dgm:prSet phldrT="[نص]" custT="1"/>
      <dgm:spPr/>
      <dgm:t>
        <a:bodyPr/>
        <a:lstStyle/>
        <a:p>
          <a:pPr rtl="1"/>
          <a:r>
            <a:rPr lang="ar-SA" sz="2000" b="1" dirty="0" smtClean="0">
              <a:solidFill>
                <a:srgbClr val="FF0000"/>
              </a:solidFill>
            </a:rPr>
            <a:t>مثال : </a:t>
          </a:r>
          <a:r>
            <a:rPr lang="ar-SA" sz="2000" b="1" dirty="0" smtClean="0">
              <a:solidFill>
                <a:schemeClr val="tx2">
                  <a:lumMod val="60000"/>
                  <a:lumOff val="40000"/>
                </a:schemeClr>
              </a:solidFill>
            </a:rPr>
            <a:t>كأن يحدد الطالب المواد والأدوات اللازمة لأجراء تجربة </a:t>
          </a:r>
          <a:r>
            <a:rPr lang="ar-SA" sz="2000" b="1" dirty="0" err="1" smtClean="0">
              <a:solidFill>
                <a:schemeClr val="tx2">
                  <a:lumMod val="60000"/>
                  <a:lumOff val="40000"/>
                </a:schemeClr>
              </a:solidFill>
            </a:rPr>
            <a:t>مخبرية</a:t>
          </a:r>
          <a:r>
            <a:rPr lang="ar-SA" sz="2000" b="1" dirty="0" smtClean="0">
              <a:solidFill>
                <a:schemeClr val="tx2">
                  <a:lumMod val="60000"/>
                  <a:lumOff val="40000"/>
                </a:schemeClr>
              </a:solidFill>
            </a:rPr>
            <a:t> كتقطير الماء</a:t>
          </a:r>
          <a:endParaRPr lang="ar-SA" sz="2000" b="1" dirty="0">
            <a:solidFill>
              <a:schemeClr val="tx2">
                <a:lumMod val="60000"/>
                <a:lumOff val="40000"/>
              </a:schemeClr>
            </a:solidFill>
          </a:endParaRPr>
        </a:p>
      </dgm:t>
    </dgm:pt>
    <dgm:pt modelId="{42B97AEC-7167-4C19-B14E-0F198B5EEFA0}" type="parTrans" cxnId="{7DD7559C-43BD-4D4E-A397-1875950EC472}">
      <dgm:prSet/>
      <dgm:spPr/>
      <dgm:t>
        <a:bodyPr/>
        <a:lstStyle/>
        <a:p>
          <a:pPr rtl="1"/>
          <a:endParaRPr lang="ar-SA"/>
        </a:p>
      </dgm:t>
    </dgm:pt>
    <dgm:pt modelId="{B1AAC97C-B191-466B-BB7E-A5B664F43D57}" type="sibTrans" cxnId="{7DD7559C-43BD-4D4E-A397-1875950EC472}">
      <dgm:prSet/>
      <dgm:spPr/>
      <dgm:t>
        <a:bodyPr/>
        <a:lstStyle/>
        <a:p>
          <a:pPr rtl="1"/>
          <a:endParaRPr lang="ar-SA"/>
        </a:p>
      </dgm:t>
    </dgm:pt>
    <dgm:pt modelId="{10574038-80EA-412D-8822-8AC8B25CC16A}">
      <dgm:prSet phldrT="[نص]" custT="1"/>
      <dgm:spPr/>
      <dgm:t>
        <a:bodyPr/>
        <a:lstStyle/>
        <a:p>
          <a:pPr rtl="1"/>
          <a:r>
            <a:rPr lang="ar-SA" sz="1600" dirty="0" smtClean="0"/>
            <a:t>: </a:t>
          </a:r>
          <a:r>
            <a:rPr lang="ar-SA" sz="2400" b="1" dirty="0" err="1" smtClean="0"/>
            <a:t>الأستجابة</a:t>
          </a:r>
          <a:r>
            <a:rPr lang="ar-SA" sz="2400" b="1" dirty="0" smtClean="0"/>
            <a:t> الموجهة </a:t>
          </a:r>
          <a:endParaRPr lang="ar-SA" sz="1600" b="1" dirty="0"/>
        </a:p>
      </dgm:t>
    </dgm:pt>
    <dgm:pt modelId="{C3B35DB4-8B26-4234-81D7-8D38B73D1E8E}" type="parTrans" cxnId="{D52BEDE6-1DA6-44C5-8A12-B82490702E40}">
      <dgm:prSet/>
      <dgm:spPr/>
      <dgm:t>
        <a:bodyPr/>
        <a:lstStyle/>
        <a:p>
          <a:pPr rtl="1"/>
          <a:endParaRPr lang="ar-SA"/>
        </a:p>
      </dgm:t>
    </dgm:pt>
    <dgm:pt modelId="{3D5B8DA7-F3A4-4AF7-BE8C-AF1FA0E884CE}" type="sibTrans" cxnId="{D52BEDE6-1DA6-44C5-8A12-B82490702E40}">
      <dgm:prSet/>
      <dgm:spPr/>
      <dgm:t>
        <a:bodyPr/>
        <a:lstStyle/>
        <a:p>
          <a:pPr rtl="1"/>
          <a:endParaRPr lang="ar-SA"/>
        </a:p>
      </dgm:t>
    </dgm:pt>
    <dgm:pt modelId="{1572756E-FDE7-41E6-9A93-2EFFB83F99A2}">
      <dgm:prSet phldrT="[نص]"/>
      <dgm:spPr/>
      <dgm:t>
        <a:bodyPr/>
        <a:lstStyle/>
        <a:p>
          <a:pPr rtl="1"/>
          <a:r>
            <a:rPr lang="ar-SA" b="1" dirty="0" err="1" smtClean="0"/>
            <a:t>اذ</a:t>
          </a:r>
          <a:r>
            <a:rPr lang="ar-SA" b="1" dirty="0" smtClean="0"/>
            <a:t> يتوقع في هذا المستوى أن يكون المتعلم قادرا على القيام بالسلوك الحركي المرغوب أو قادر على تقليده .</a:t>
          </a:r>
          <a:endParaRPr lang="ar-SA" b="1" dirty="0"/>
        </a:p>
      </dgm:t>
    </dgm:pt>
    <dgm:pt modelId="{C36300D9-F4BA-4288-B2C6-1C64C545446B}" type="parTrans" cxnId="{A06498AE-49A9-4857-BC45-49515F9AF9DF}">
      <dgm:prSet/>
      <dgm:spPr/>
      <dgm:t>
        <a:bodyPr/>
        <a:lstStyle/>
        <a:p>
          <a:pPr rtl="1"/>
          <a:endParaRPr lang="ar-SA"/>
        </a:p>
      </dgm:t>
    </dgm:pt>
    <dgm:pt modelId="{424FB6EE-A2DD-4EC8-8028-569EB53C1737}" type="sibTrans" cxnId="{A06498AE-49A9-4857-BC45-49515F9AF9DF}">
      <dgm:prSet/>
      <dgm:spPr/>
      <dgm:t>
        <a:bodyPr/>
        <a:lstStyle/>
        <a:p>
          <a:pPr rtl="1"/>
          <a:endParaRPr lang="ar-SA"/>
        </a:p>
      </dgm:t>
    </dgm:pt>
    <dgm:pt modelId="{76F8AEB8-CD7E-4EF3-AB5B-2558EA991835}">
      <dgm:prSet phldrT="[نص]"/>
      <dgm:spPr/>
      <dgm:t>
        <a:bodyPr/>
        <a:lstStyle/>
        <a:p>
          <a:pPr rtl="1"/>
          <a:r>
            <a:rPr lang="ar-SA" b="1" dirty="0" smtClean="0">
              <a:solidFill>
                <a:srgbClr val="FF0000"/>
              </a:solidFill>
            </a:rPr>
            <a:t>مثال: </a:t>
          </a:r>
          <a:r>
            <a:rPr lang="ar-SA" b="1" dirty="0" smtClean="0">
              <a:solidFill>
                <a:schemeClr val="tx2">
                  <a:lumMod val="60000"/>
                  <a:lumOff val="40000"/>
                </a:schemeClr>
              </a:solidFill>
            </a:rPr>
            <a:t>كأن يعيد أجراء التجربة بعد أن يكون المعلم قد أتم عرضها عمليا</a:t>
          </a:r>
          <a:endParaRPr lang="ar-SA" b="1" dirty="0">
            <a:solidFill>
              <a:schemeClr val="tx2">
                <a:lumMod val="60000"/>
                <a:lumOff val="40000"/>
              </a:schemeClr>
            </a:solidFill>
          </a:endParaRPr>
        </a:p>
      </dgm:t>
    </dgm:pt>
    <dgm:pt modelId="{E8571D61-0F3B-4B13-B5E6-05F44D08DFA6}" type="parTrans" cxnId="{BE578387-A143-4931-A334-13D8A5ABABBF}">
      <dgm:prSet/>
      <dgm:spPr/>
      <dgm:t>
        <a:bodyPr/>
        <a:lstStyle/>
        <a:p>
          <a:pPr rtl="1"/>
          <a:endParaRPr lang="ar-SA"/>
        </a:p>
      </dgm:t>
    </dgm:pt>
    <dgm:pt modelId="{1618CBAC-169C-45AC-9348-A3C6625E0E4B}" type="sibTrans" cxnId="{BE578387-A143-4931-A334-13D8A5ABABBF}">
      <dgm:prSet/>
      <dgm:spPr/>
      <dgm:t>
        <a:bodyPr/>
        <a:lstStyle/>
        <a:p>
          <a:pPr rtl="1"/>
          <a:endParaRPr lang="ar-SA"/>
        </a:p>
      </dgm:t>
    </dgm:pt>
    <dgm:pt modelId="{A924AD25-612A-4938-9198-A8F37A7530A5}">
      <dgm:prSet phldrT="[نص]" custT="1"/>
      <dgm:spPr/>
      <dgm:t>
        <a:bodyPr/>
        <a:lstStyle/>
        <a:p>
          <a:pPr rtl="1"/>
          <a:r>
            <a:rPr lang="ar-SA" sz="2400" b="1" dirty="0" smtClean="0"/>
            <a:t>الآلية أو التعويد </a:t>
          </a:r>
          <a:endParaRPr lang="ar-SA" sz="2400" b="1" dirty="0"/>
        </a:p>
      </dgm:t>
    </dgm:pt>
    <dgm:pt modelId="{585A47D5-0BF2-435F-BD78-CE3E5F966546}" type="parTrans" cxnId="{BEE1ED10-9DF4-4CF6-85A2-21F1BCAE3E34}">
      <dgm:prSet/>
      <dgm:spPr/>
      <dgm:t>
        <a:bodyPr/>
        <a:lstStyle/>
        <a:p>
          <a:pPr rtl="1"/>
          <a:endParaRPr lang="ar-SA"/>
        </a:p>
      </dgm:t>
    </dgm:pt>
    <dgm:pt modelId="{EFEB8A65-EEBE-4E41-B545-34512F054FEB}" type="sibTrans" cxnId="{BEE1ED10-9DF4-4CF6-85A2-21F1BCAE3E34}">
      <dgm:prSet/>
      <dgm:spPr/>
      <dgm:t>
        <a:bodyPr/>
        <a:lstStyle/>
        <a:p>
          <a:pPr rtl="1"/>
          <a:endParaRPr lang="ar-SA"/>
        </a:p>
      </dgm:t>
    </dgm:pt>
    <dgm:pt modelId="{2057F2E6-5ED0-49B6-892F-4E0A04679FA3}">
      <dgm:prSet phldrT="[نص]" custT="1"/>
      <dgm:spPr/>
      <dgm:t>
        <a:bodyPr/>
        <a:lstStyle/>
        <a:p>
          <a:pPr rtl="1"/>
          <a:r>
            <a:rPr lang="ar-SA" sz="2000" b="1" dirty="0" err="1" smtClean="0"/>
            <a:t>اذ</a:t>
          </a:r>
          <a:r>
            <a:rPr lang="ar-SA" sz="2000" b="1" dirty="0" smtClean="0"/>
            <a:t> يتوقع من المتعلم في هذا المستوى أن يكون قادرا على القيام بالمهارات الحركية التي </a:t>
          </a:r>
          <a:r>
            <a:rPr lang="ar-SA" sz="2000" b="1" dirty="0" err="1" smtClean="0"/>
            <a:t>لاتتصف</a:t>
          </a:r>
          <a:r>
            <a:rPr lang="ar-SA" sz="2000" b="1" dirty="0" smtClean="0"/>
            <a:t> بالتعقيد وكأنها </a:t>
          </a:r>
          <a:r>
            <a:rPr lang="ar-SA" sz="2000" b="1" dirty="0" err="1" smtClean="0"/>
            <a:t>شئ</a:t>
          </a:r>
          <a:r>
            <a:rPr lang="ar-SA" sz="2000" b="1" dirty="0" smtClean="0"/>
            <a:t> عادي بالنسبة له ولذلك نتيجة لتكراره القيام </a:t>
          </a:r>
          <a:r>
            <a:rPr lang="ar-SA" sz="2000" b="1" dirty="0" err="1" smtClean="0"/>
            <a:t>بها</a:t>
          </a:r>
          <a:endParaRPr lang="ar-SA" sz="2000" b="1" dirty="0"/>
        </a:p>
      </dgm:t>
    </dgm:pt>
    <dgm:pt modelId="{B2AAB003-0773-4F1A-AF35-4F8B043079BD}" type="parTrans" cxnId="{F6D99D92-64B4-4ED3-99D7-251D205F10F6}">
      <dgm:prSet/>
      <dgm:spPr/>
      <dgm:t>
        <a:bodyPr/>
        <a:lstStyle/>
        <a:p>
          <a:pPr rtl="1"/>
          <a:endParaRPr lang="ar-SA"/>
        </a:p>
      </dgm:t>
    </dgm:pt>
    <dgm:pt modelId="{D51C89BF-5733-4882-B9D2-FBF73C909FED}" type="sibTrans" cxnId="{F6D99D92-64B4-4ED3-99D7-251D205F10F6}">
      <dgm:prSet/>
      <dgm:spPr/>
      <dgm:t>
        <a:bodyPr/>
        <a:lstStyle/>
        <a:p>
          <a:pPr rtl="1"/>
          <a:endParaRPr lang="ar-SA"/>
        </a:p>
      </dgm:t>
    </dgm:pt>
    <dgm:pt modelId="{C00CB76B-CDFE-450A-BC1A-4E89C8AD04D6}">
      <dgm:prSet phldrT="[نص]" custT="1"/>
      <dgm:spPr/>
      <dgm:t>
        <a:bodyPr/>
        <a:lstStyle/>
        <a:p>
          <a:pPr rtl="1"/>
          <a:r>
            <a:rPr lang="ar-SA" sz="2000" b="1" dirty="0" smtClean="0">
              <a:solidFill>
                <a:srgbClr val="FF0000"/>
              </a:solidFill>
            </a:rPr>
            <a:t>مثال : </a:t>
          </a:r>
          <a:r>
            <a:rPr lang="ar-SA" sz="2000" b="1" dirty="0" smtClean="0">
              <a:solidFill>
                <a:schemeClr val="tx2">
                  <a:lumMod val="60000"/>
                  <a:lumOff val="40000"/>
                </a:schemeClr>
              </a:solidFill>
            </a:rPr>
            <a:t>كأن يقوم بتهيئه جهاز عرض الأفلام المدرسية عندما يطلب منه ذلك</a:t>
          </a:r>
          <a:endParaRPr lang="ar-SA" sz="2000" b="1" dirty="0">
            <a:solidFill>
              <a:schemeClr val="tx2">
                <a:lumMod val="60000"/>
                <a:lumOff val="40000"/>
              </a:schemeClr>
            </a:solidFill>
          </a:endParaRPr>
        </a:p>
      </dgm:t>
    </dgm:pt>
    <dgm:pt modelId="{B3875C41-296E-435A-9650-520F269E318C}" type="parTrans" cxnId="{0356E07F-229D-4522-B9AE-4FA694EA103D}">
      <dgm:prSet/>
      <dgm:spPr/>
      <dgm:t>
        <a:bodyPr/>
        <a:lstStyle/>
        <a:p>
          <a:pPr rtl="1"/>
          <a:endParaRPr lang="ar-SA"/>
        </a:p>
      </dgm:t>
    </dgm:pt>
    <dgm:pt modelId="{B2BE7DEF-D7B2-425E-BFA9-69DC1CB4AE5F}" type="sibTrans" cxnId="{0356E07F-229D-4522-B9AE-4FA694EA103D}">
      <dgm:prSet/>
      <dgm:spPr/>
      <dgm:t>
        <a:bodyPr/>
        <a:lstStyle/>
        <a:p>
          <a:pPr rtl="1"/>
          <a:endParaRPr lang="ar-SA"/>
        </a:p>
      </dgm:t>
    </dgm:pt>
    <dgm:pt modelId="{EF2E19B0-BC89-4943-8A99-55CDFEAB6AB1}">
      <dgm:prSet/>
      <dgm:spPr/>
      <dgm:t>
        <a:bodyPr/>
        <a:lstStyle/>
        <a:p>
          <a:pPr rtl="1"/>
          <a:r>
            <a:rPr lang="ar-SA" dirty="0" smtClean="0"/>
            <a:t>التهيؤ</a:t>
          </a:r>
          <a:endParaRPr lang="ar-SA" dirty="0"/>
        </a:p>
      </dgm:t>
    </dgm:pt>
    <dgm:pt modelId="{1258CA19-0794-43CE-8D7D-AAF3137F07DD}" type="parTrans" cxnId="{69C93753-180B-40A2-B2EB-2D3505D2CAF0}">
      <dgm:prSet/>
      <dgm:spPr/>
      <dgm:t>
        <a:bodyPr/>
        <a:lstStyle/>
        <a:p>
          <a:pPr rtl="1"/>
          <a:endParaRPr lang="ar-SA"/>
        </a:p>
      </dgm:t>
    </dgm:pt>
    <dgm:pt modelId="{A7C39DE4-3A63-49F1-B19C-80F9BBCAEFE7}" type="sibTrans" cxnId="{69C93753-180B-40A2-B2EB-2D3505D2CAF0}">
      <dgm:prSet/>
      <dgm:spPr/>
      <dgm:t>
        <a:bodyPr/>
        <a:lstStyle/>
        <a:p>
          <a:pPr rtl="1"/>
          <a:endParaRPr lang="ar-SA"/>
        </a:p>
      </dgm:t>
    </dgm:pt>
    <dgm:pt modelId="{7FD7BB6B-1AFC-451B-9647-9A638C015C35}">
      <dgm:prSet/>
      <dgm:spPr/>
      <dgm:t>
        <a:bodyPr/>
        <a:lstStyle/>
        <a:p>
          <a:pPr rtl="1"/>
          <a:r>
            <a:rPr lang="ar-SA" b="1" dirty="0" smtClean="0"/>
            <a:t>يظهر المتعلم في هذا المستوى استعدادا عقليا وانفعاليا للبدء في القيام بالسلوك الحركي كان يستجيب أو يبدي استعداده للذهاب إلى المختبر لإجراء التجربة </a:t>
          </a:r>
          <a:r>
            <a:rPr lang="ar-SA" b="1" dirty="0" err="1" smtClean="0"/>
            <a:t>المخبرية</a:t>
          </a:r>
          <a:r>
            <a:rPr lang="ar-SA" b="1" dirty="0" smtClean="0"/>
            <a:t>.</a:t>
          </a:r>
          <a:endParaRPr lang="ar-SA" b="1" dirty="0"/>
        </a:p>
      </dgm:t>
    </dgm:pt>
    <dgm:pt modelId="{5339473E-1F09-4F94-AA0C-9BEFF212B372}" type="parTrans" cxnId="{93825FA8-42F9-4E8C-80DC-AF9AFEED23AC}">
      <dgm:prSet/>
      <dgm:spPr/>
      <dgm:t>
        <a:bodyPr/>
        <a:lstStyle/>
        <a:p>
          <a:pPr rtl="1"/>
          <a:endParaRPr lang="ar-SA"/>
        </a:p>
      </dgm:t>
    </dgm:pt>
    <dgm:pt modelId="{4447D96F-662A-4313-BBE9-5903C184049D}" type="sibTrans" cxnId="{93825FA8-42F9-4E8C-80DC-AF9AFEED23AC}">
      <dgm:prSet/>
      <dgm:spPr/>
      <dgm:t>
        <a:bodyPr/>
        <a:lstStyle/>
        <a:p>
          <a:pPr rtl="1"/>
          <a:endParaRPr lang="ar-SA"/>
        </a:p>
      </dgm:t>
    </dgm:pt>
    <dgm:pt modelId="{AB2E1D6D-1689-4346-9D23-60990538753B}">
      <dgm:prSet/>
      <dgm:spPr/>
      <dgm:t>
        <a:bodyPr/>
        <a:lstStyle/>
        <a:p>
          <a:pPr rtl="1"/>
          <a:r>
            <a:rPr lang="ar-SA" b="1" dirty="0" smtClean="0">
              <a:solidFill>
                <a:srgbClr val="FF0000"/>
              </a:solidFill>
            </a:rPr>
            <a:t>مثال : </a:t>
          </a:r>
          <a:r>
            <a:rPr lang="ar-SA" b="1" dirty="0" smtClean="0">
              <a:solidFill>
                <a:schemeClr val="tx2">
                  <a:lumMod val="60000"/>
                  <a:lumOff val="40000"/>
                </a:schemeClr>
              </a:solidFill>
            </a:rPr>
            <a:t>كأن يستجيب أو يبدي استعداده للذهاب </a:t>
          </a:r>
          <a:r>
            <a:rPr lang="ar-SA" b="1" dirty="0" err="1" smtClean="0">
              <a:solidFill>
                <a:schemeClr val="tx2">
                  <a:lumMod val="60000"/>
                  <a:lumOff val="40000"/>
                </a:schemeClr>
              </a:solidFill>
            </a:rPr>
            <a:t>الى</a:t>
          </a:r>
          <a:r>
            <a:rPr lang="ar-SA" b="1" dirty="0" smtClean="0">
              <a:solidFill>
                <a:schemeClr val="tx2">
                  <a:lumMod val="60000"/>
                  <a:lumOff val="40000"/>
                </a:schemeClr>
              </a:solidFill>
            </a:rPr>
            <a:t> المختبر </a:t>
          </a:r>
          <a:r>
            <a:rPr lang="ar-SA" b="1" dirty="0" err="1" smtClean="0">
              <a:solidFill>
                <a:schemeClr val="tx2">
                  <a:lumMod val="60000"/>
                  <a:lumOff val="40000"/>
                </a:schemeClr>
              </a:solidFill>
            </a:rPr>
            <a:t>لاجراء</a:t>
          </a:r>
          <a:r>
            <a:rPr lang="ar-SA" b="1" dirty="0" smtClean="0">
              <a:solidFill>
                <a:schemeClr val="tx2">
                  <a:lumMod val="60000"/>
                  <a:lumOff val="40000"/>
                </a:schemeClr>
              </a:solidFill>
            </a:rPr>
            <a:t> </a:t>
          </a:r>
          <a:r>
            <a:rPr lang="ar-SA" b="1" dirty="0" err="1" smtClean="0">
              <a:solidFill>
                <a:schemeClr val="tx2">
                  <a:lumMod val="60000"/>
                  <a:lumOff val="40000"/>
                </a:schemeClr>
              </a:solidFill>
            </a:rPr>
            <a:t>التجربه</a:t>
          </a:r>
          <a:r>
            <a:rPr lang="ar-SA" b="1" dirty="0" smtClean="0">
              <a:solidFill>
                <a:schemeClr val="tx2">
                  <a:lumMod val="60000"/>
                  <a:lumOff val="40000"/>
                </a:schemeClr>
              </a:solidFill>
            </a:rPr>
            <a:t> </a:t>
          </a:r>
          <a:r>
            <a:rPr lang="ar-SA" b="1" dirty="0" err="1" smtClean="0">
              <a:solidFill>
                <a:schemeClr val="tx2">
                  <a:lumMod val="60000"/>
                  <a:lumOff val="40000"/>
                </a:schemeClr>
              </a:solidFill>
            </a:rPr>
            <a:t>المخبرية</a:t>
          </a:r>
          <a:r>
            <a:rPr lang="ar-SA" b="1" dirty="0" smtClean="0">
              <a:solidFill>
                <a:schemeClr val="tx2">
                  <a:lumMod val="60000"/>
                  <a:lumOff val="40000"/>
                </a:schemeClr>
              </a:solidFill>
            </a:rPr>
            <a:t> .</a:t>
          </a:r>
          <a:endParaRPr lang="ar-SA" b="1" dirty="0">
            <a:solidFill>
              <a:schemeClr val="tx2">
                <a:lumMod val="60000"/>
                <a:lumOff val="40000"/>
              </a:schemeClr>
            </a:solidFill>
          </a:endParaRPr>
        </a:p>
      </dgm:t>
    </dgm:pt>
    <dgm:pt modelId="{6CD63CEE-40BF-4636-AB4F-7D47032B812A}" type="parTrans" cxnId="{2545DE98-0238-4175-B160-E7A3F1A7150C}">
      <dgm:prSet/>
      <dgm:spPr/>
      <dgm:t>
        <a:bodyPr/>
        <a:lstStyle/>
        <a:p>
          <a:pPr rtl="1"/>
          <a:endParaRPr lang="ar-SA"/>
        </a:p>
      </dgm:t>
    </dgm:pt>
    <dgm:pt modelId="{882537CA-EF43-4355-BB40-FED306AE00F7}" type="sibTrans" cxnId="{2545DE98-0238-4175-B160-E7A3F1A7150C}">
      <dgm:prSet/>
      <dgm:spPr/>
      <dgm:t>
        <a:bodyPr/>
        <a:lstStyle/>
        <a:p>
          <a:pPr rtl="1"/>
          <a:endParaRPr lang="ar-SA"/>
        </a:p>
      </dgm:t>
    </dgm:pt>
    <dgm:pt modelId="{BED4B12F-28E7-40AE-99A7-5F737FF0427D}" type="pres">
      <dgm:prSet presAssocID="{192E3368-6360-4997-A149-8CC7461BF365}" presName="linearFlow" presStyleCnt="0">
        <dgm:presLayoutVars>
          <dgm:dir/>
          <dgm:animLvl val="lvl"/>
          <dgm:resizeHandles val="exact"/>
        </dgm:presLayoutVars>
      </dgm:prSet>
      <dgm:spPr/>
      <dgm:t>
        <a:bodyPr/>
        <a:lstStyle/>
        <a:p>
          <a:pPr rtl="1"/>
          <a:endParaRPr lang="ar-SA"/>
        </a:p>
      </dgm:t>
    </dgm:pt>
    <dgm:pt modelId="{CE224B42-DD42-457E-B67D-217D135B5CAB}" type="pres">
      <dgm:prSet presAssocID="{66FD635A-2273-4177-B334-11801354D928}" presName="composite" presStyleCnt="0"/>
      <dgm:spPr/>
    </dgm:pt>
    <dgm:pt modelId="{CDE56626-A1E3-465E-B3FC-0D775661326F}" type="pres">
      <dgm:prSet presAssocID="{66FD635A-2273-4177-B334-11801354D928}" presName="parentText" presStyleLbl="alignNode1" presStyleIdx="0" presStyleCnt="4" custLinFactNeighborX="0" custLinFactNeighborY="4565">
        <dgm:presLayoutVars>
          <dgm:chMax val="1"/>
          <dgm:bulletEnabled val="1"/>
        </dgm:presLayoutVars>
      </dgm:prSet>
      <dgm:spPr/>
      <dgm:t>
        <a:bodyPr/>
        <a:lstStyle/>
        <a:p>
          <a:pPr rtl="1"/>
          <a:endParaRPr lang="ar-SA"/>
        </a:p>
      </dgm:t>
    </dgm:pt>
    <dgm:pt modelId="{73FC3B9E-4F4E-4242-88D4-E769CA8BAA3E}" type="pres">
      <dgm:prSet presAssocID="{66FD635A-2273-4177-B334-11801354D928}" presName="descendantText" presStyleLbl="alignAcc1" presStyleIdx="0" presStyleCnt="4">
        <dgm:presLayoutVars>
          <dgm:bulletEnabled val="1"/>
        </dgm:presLayoutVars>
      </dgm:prSet>
      <dgm:spPr/>
      <dgm:t>
        <a:bodyPr/>
        <a:lstStyle/>
        <a:p>
          <a:pPr rtl="1"/>
          <a:endParaRPr lang="ar-SA"/>
        </a:p>
      </dgm:t>
    </dgm:pt>
    <dgm:pt modelId="{7ED706C6-DDCE-4D1F-8CB7-3A2AE24159F0}" type="pres">
      <dgm:prSet presAssocID="{0E30577B-D4CD-41E1-AE56-579F601190D5}" presName="sp" presStyleCnt="0"/>
      <dgm:spPr/>
    </dgm:pt>
    <dgm:pt modelId="{9B789542-F540-4415-9425-7CAD3B7F43A3}" type="pres">
      <dgm:prSet presAssocID="{EF2E19B0-BC89-4943-8A99-55CDFEAB6AB1}" presName="composite" presStyleCnt="0"/>
      <dgm:spPr/>
    </dgm:pt>
    <dgm:pt modelId="{A98BD244-FDC4-4CF8-A83C-D9F466051DAD}" type="pres">
      <dgm:prSet presAssocID="{EF2E19B0-BC89-4943-8A99-55CDFEAB6AB1}" presName="parentText" presStyleLbl="alignNode1" presStyleIdx="1" presStyleCnt="4">
        <dgm:presLayoutVars>
          <dgm:chMax val="1"/>
          <dgm:bulletEnabled val="1"/>
        </dgm:presLayoutVars>
      </dgm:prSet>
      <dgm:spPr/>
      <dgm:t>
        <a:bodyPr/>
        <a:lstStyle/>
        <a:p>
          <a:pPr rtl="1"/>
          <a:endParaRPr lang="ar-SA"/>
        </a:p>
      </dgm:t>
    </dgm:pt>
    <dgm:pt modelId="{3887C56D-C1B9-446A-A3D2-D26EC4119240}" type="pres">
      <dgm:prSet presAssocID="{EF2E19B0-BC89-4943-8A99-55CDFEAB6AB1}" presName="descendantText" presStyleLbl="alignAcc1" presStyleIdx="1" presStyleCnt="4" custLinFactNeighborX="1320" custLinFactNeighborY="4942">
        <dgm:presLayoutVars>
          <dgm:bulletEnabled val="1"/>
        </dgm:presLayoutVars>
      </dgm:prSet>
      <dgm:spPr/>
      <dgm:t>
        <a:bodyPr/>
        <a:lstStyle/>
        <a:p>
          <a:pPr rtl="1"/>
          <a:endParaRPr lang="ar-SA"/>
        </a:p>
      </dgm:t>
    </dgm:pt>
    <dgm:pt modelId="{29F24493-A391-4A62-A882-DDB1610709A6}" type="pres">
      <dgm:prSet presAssocID="{A7C39DE4-3A63-49F1-B19C-80F9BBCAEFE7}" presName="sp" presStyleCnt="0"/>
      <dgm:spPr/>
    </dgm:pt>
    <dgm:pt modelId="{8BA25CA6-719E-448A-B300-CB1212C31574}" type="pres">
      <dgm:prSet presAssocID="{10574038-80EA-412D-8822-8AC8B25CC16A}" presName="composite" presStyleCnt="0"/>
      <dgm:spPr/>
    </dgm:pt>
    <dgm:pt modelId="{3B6EAFA8-E6AA-4296-9CD7-DDD194083E16}" type="pres">
      <dgm:prSet presAssocID="{10574038-80EA-412D-8822-8AC8B25CC16A}" presName="parentText" presStyleLbl="alignNode1" presStyleIdx="2" presStyleCnt="4">
        <dgm:presLayoutVars>
          <dgm:chMax val="1"/>
          <dgm:bulletEnabled val="1"/>
        </dgm:presLayoutVars>
      </dgm:prSet>
      <dgm:spPr/>
      <dgm:t>
        <a:bodyPr/>
        <a:lstStyle/>
        <a:p>
          <a:pPr rtl="1"/>
          <a:endParaRPr lang="ar-SA"/>
        </a:p>
      </dgm:t>
    </dgm:pt>
    <dgm:pt modelId="{E68B45AE-DF62-41A2-AB57-8ADEA4FB5E1B}" type="pres">
      <dgm:prSet presAssocID="{10574038-80EA-412D-8822-8AC8B25CC16A}" presName="descendantText" presStyleLbl="alignAcc1" presStyleIdx="2" presStyleCnt="4">
        <dgm:presLayoutVars>
          <dgm:bulletEnabled val="1"/>
        </dgm:presLayoutVars>
      </dgm:prSet>
      <dgm:spPr/>
      <dgm:t>
        <a:bodyPr/>
        <a:lstStyle/>
        <a:p>
          <a:pPr rtl="1"/>
          <a:endParaRPr lang="ar-SA"/>
        </a:p>
      </dgm:t>
    </dgm:pt>
    <dgm:pt modelId="{6269FD78-8486-4AA5-8B24-C4F8FEE4D60E}" type="pres">
      <dgm:prSet presAssocID="{3D5B8DA7-F3A4-4AF7-BE8C-AF1FA0E884CE}" presName="sp" presStyleCnt="0"/>
      <dgm:spPr/>
    </dgm:pt>
    <dgm:pt modelId="{4222BD36-8E64-47CF-AC8A-E4D0F10E9F43}" type="pres">
      <dgm:prSet presAssocID="{A924AD25-612A-4938-9198-A8F37A7530A5}" presName="composite" presStyleCnt="0"/>
      <dgm:spPr/>
    </dgm:pt>
    <dgm:pt modelId="{D2127366-5038-4DAC-B9C8-486FA2C4ABA1}" type="pres">
      <dgm:prSet presAssocID="{A924AD25-612A-4938-9198-A8F37A7530A5}" presName="parentText" presStyleLbl="alignNode1" presStyleIdx="3" presStyleCnt="4">
        <dgm:presLayoutVars>
          <dgm:chMax val="1"/>
          <dgm:bulletEnabled val="1"/>
        </dgm:presLayoutVars>
      </dgm:prSet>
      <dgm:spPr/>
      <dgm:t>
        <a:bodyPr/>
        <a:lstStyle/>
        <a:p>
          <a:pPr rtl="1"/>
          <a:endParaRPr lang="ar-SA"/>
        </a:p>
      </dgm:t>
    </dgm:pt>
    <dgm:pt modelId="{FBBADDCC-27B2-4A48-A226-D776075B053A}" type="pres">
      <dgm:prSet presAssocID="{A924AD25-612A-4938-9198-A8F37A7530A5}" presName="descendantText" presStyleLbl="alignAcc1" presStyleIdx="3" presStyleCnt="4">
        <dgm:presLayoutVars>
          <dgm:bulletEnabled val="1"/>
        </dgm:presLayoutVars>
      </dgm:prSet>
      <dgm:spPr/>
      <dgm:t>
        <a:bodyPr/>
        <a:lstStyle/>
        <a:p>
          <a:pPr rtl="1"/>
          <a:endParaRPr lang="ar-SA"/>
        </a:p>
      </dgm:t>
    </dgm:pt>
  </dgm:ptLst>
  <dgm:cxnLst>
    <dgm:cxn modelId="{8E30A6D6-E5E2-46A3-A2ED-2AAF90966346}" type="presOf" srcId="{2057F2E6-5ED0-49B6-892F-4E0A04679FA3}" destId="{FBBADDCC-27B2-4A48-A226-D776075B053A}" srcOrd="0" destOrd="0" presId="urn:microsoft.com/office/officeart/2005/8/layout/chevron2"/>
    <dgm:cxn modelId="{D52BEDE6-1DA6-44C5-8A12-B82490702E40}" srcId="{192E3368-6360-4997-A149-8CC7461BF365}" destId="{10574038-80EA-412D-8822-8AC8B25CC16A}" srcOrd="2" destOrd="0" parTransId="{C3B35DB4-8B26-4234-81D7-8D38B73D1E8E}" sibTransId="{3D5B8DA7-F3A4-4AF7-BE8C-AF1FA0E884CE}"/>
    <dgm:cxn modelId="{F6D99D92-64B4-4ED3-99D7-251D205F10F6}" srcId="{A924AD25-612A-4938-9198-A8F37A7530A5}" destId="{2057F2E6-5ED0-49B6-892F-4E0A04679FA3}" srcOrd="0" destOrd="0" parTransId="{B2AAB003-0773-4F1A-AF35-4F8B043079BD}" sibTransId="{D51C89BF-5733-4882-B9D2-FBF73C909FED}"/>
    <dgm:cxn modelId="{387F809F-F2E6-4015-9FD0-2363139E46B0}" type="presOf" srcId="{66FD635A-2273-4177-B334-11801354D928}" destId="{CDE56626-A1E3-465E-B3FC-0D775661326F}" srcOrd="0" destOrd="0" presId="urn:microsoft.com/office/officeart/2005/8/layout/chevron2"/>
    <dgm:cxn modelId="{99E8C0C2-5EF6-4C26-A6A2-22B7ECB533E2}" srcId="{66FD635A-2273-4177-B334-11801354D928}" destId="{129991FA-E5FF-424A-9168-42410C7E5D00}" srcOrd="0" destOrd="0" parTransId="{4A64723A-0E85-458F-BE16-F3A91335AE6A}" sibTransId="{E3EDFC9D-156C-4D5A-8454-D7811178C55E}"/>
    <dgm:cxn modelId="{69C93753-180B-40A2-B2EB-2D3505D2CAF0}" srcId="{192E3368-6360-4997-A149-8CC7461BF365}" destId="{EF2E19B0-BC89-4943-8A99-55CDFEAB6AB1}" srcOrd="1" destOrd="0" parTransId="{1258CA19-0794-43CE-8D7D-AAF3137F07DD}" sibTransId="{A7C39DE4-3A63-49F1-B19C-80F9BBCAEFE7}"/>
    <dgm:cxn modelId="{5662438F-9C6C-412B-A627-61D4FADD5AE1}" type="presOf" srcId="{7FD7BB6B-1AFC-451B-9647-9A638C015C35}" destId="{3887C56D-C1B9-446A-A3D2-D26EC4119240}" srcOrd="0" destOrd="0" presId="urn:microsoft.com/office/officeart/2005/8/layout/chevron2"/>
    <dgm:cxn modelId="{A500C9A1-2827-4C88-9E67-82632BA5B1A0}" type="presOf" srcId="{129991FA-E5FF-424A-9168-42410C7E5D00}" destId="{73FC3B9E-4F4E-4242-88D4-E769CA8BAA3E}" srcOrd="0" destOrd="0" presId="urn:microsoft.com/office/officeart/2005/8/layout/chevron2"/>
    <dgm:cxn modelId="{040BB8CC-9902-4E11-A708-5ACF9035B57D}" type="presOf" srcId="{10574038-80EA-412D-8822-8AC8B25CC16A}" destId="{3B6EAFA8-E6AA-4296-9CD7-DDD194083E16}" srcOrd="0" destOrd="0" presId="urn:microsoft.com/office/officeart/2005/8/layout/chevron2"/>
    <dgm:cxn modelId="{151B0CD6-10EB-4301-ACB9-9A2314720480}" srcId="{192E3368-6360-4997-A149-8CC7461BF365}" destId="{66FD635A-2273-4177-B334-11801354D928}" srcOrd="0" destOrd="0" parTransId="{B066BF31-5E63-44EE-B9AC-FADDD33C858F}" sibTransId="{0E30577B-D4CD-41E1-AE56-579F601190D5}"/>
    <dgm:cxn modelId="{7104DF1B-A5E0-4599-8DCF-45A9531F7217}" type="presOf" srcId="{A924AD25-612A-4938-9198-A8F37A7530A5}" destId="{D2127366-5038-4DAC-B9C8-486FA2C4ABA1}" srcOrd="0" destOrd="0" presId="urn:microsoft.com/office/officeart/2005/8/layout/chevron2"/>
    <dgm:cxn modelId="{BEE1ED10-9DF4-4CF6-85A2-21F1BCAE3E34}" srcId="{192E3368-6360-4997-A149-8CC7461BF365}" destId="{A924AD25-612A-4938-9198-A8F37A7530A5}" srcOrd="3" destOrd="0" parTransId="{585A47D5-0BF2-435F-BD78-CE3E5F966546}" sibTransId="{EFEB8A65-EEBE-4E41-B545-34512F054FEB}"/>
    <dgm:cxn modelId="{0356E07F-229D-4522-B9AE-4FA694EA103D}" srcId="{A924AD25-612A-4938-9198-A8F37A7530A5}" destId="{C00CB76B-CDFE-450A-BC1A-4E89C8AD04D6}" srcOrd="1" destOrd="0" parTransId="{B3875C41-296E-435A-9650-520F269E318C}" sibTransId="{B2BE7DEF-D7B2-425E-BFA9-69DC1CB4AE5F}"/>
    <dgm:cxn modelId="{A06498AE-49A9-4857-BC45-49515F9AF9DF}" srcId="{10574038-80EA-412D-8822-8AC8B25CC16A}" destId="{1572756E-FDE7-41E6-9A93-2EFFB83F99A2}" srcOrd="0" destOrd="0" parTransId="{C36300D9-F4BA-4288-B2C6-1C64C545446B}" sibTransId="{424FB6EE-A2DD-4EC8-8028-569EB53C1737}"/>
    <dgm:cxn modelId="{985DF8E5-F63C-496A-BF65-E0295BC0FB63}" type="presOf" srcId="{A2A930B6-6E21-4A8F-83D0-81DD0599B985}" destId="{73FC3B9E-4F4E-4242-88D4-E769CA8BAA3E}" srcOrd="0" destOrd="1" presId="urn:microsoft.com/office/officeart/2005/8/layout/chevron2"/>
    <dgm:cxn modelId="{737BF6E0-153F-4FD0-A903-997C87EC6F0C}" type="presOf" srcId="{1572756E-FDE7-41E6-9A93-2EFFB83F99A2}" destId="{E68B45AE-DF62-41A2-AB57-8ADEA4FB5E1B}" srcOrd="0" destOrd="0" presId="urn:microsoft.com/office/officeart/2005/8/layout/chevron2"/>
    <dgm:cxn modelId="{2545DE98-0238-4175-B160-E7A3F1A7150C}" srcId="{EF2E19B0-BC89-4943-8A99-55CDFEAB6AB1}" destId="{AB2E1D6D-1689-4346-9D23-60990538753B}" srcOrd="1" destOrd="0" parTransId="{6CD63CEE-40BF-4636-AB4F-7D47032B812A}" sibTransId="{882537CA-EF43-4355-BB40-FED306AE00F7}"/>
    <dgm:cxn modelId="{E166BDFB-53AA-4F52-81FB-A1ECA707FF02}" type="presOf" srcId="{76F8AEB8-CD7E-4EF3-AB5B-2558EA991835}" destId="{E68B45AE-DF62-41A2-AB57-8ADEA4FB5E1B}" srcOrd="0" destOrd="1" presId="urn:microsoft.com/office/officeart/2005/8/layout/chevron2"/>
    <dgm:cxn modelId="{BF67CB67-A002-4399-B08A-8C8559D0DC7C}" type="presOf" srcId="{C00CB76B-CDFE-450A-BC1A-4E89C8AD04D6}" destId="{FBBADDCC-27B2-4A48-A226-D776075B053A}" srcOrd="0" destOrd="1" presId="urn:microsoft.com/office/officeart/2005/8/layout/chevron2"/>
    <dgm:cxn modelId="{7DD7559C-43BD-4D4E-A397-1875950EC472}" srcId="{66FD635A-2273-4177-B334-11801354D928}" destId="{A2A930B6-6E21-4A8F-83D0-81DD0599B985}" srcOrd="1" destOrd="0" parTransId="{42B97AEC-7167-4C19-B14E-0F198B5EEFA0}" sibTransId="{B1AAC97C-B191-466B-BB7E-A5B664F43D57}"/>
    <dgm:cxn modelId="{2F09CBD1-CA5D-4F76-B1BE-0881E191DFF6}" type="presOf" srcId="{EF2E19B0-BC89-4943-8A99-55CDFEAB6AB1}" destId="{A98BD244-FDC4-4CF8-A83C-D9F466051DAD}" srcOrd="0" destOrd="0" presId="urn:microsoft.com/office/officeart/2005/8/layout/chevron2"/>
    <dgm:cxn modelId="{93825FA8-42F9-4E8C-80DC-AF9AFEED23AC}" srcId="{EF2E19B0-BC89-4943-8A99-55CDFEAB6AB1}" destId="{7FD7BB6B-1AFC-451B-9647-9A638C015C35}" srcOrd="0" destOrd="0" parTransId="{5339473E-1F09-4F94-AA0C-9BEFF212B372}" sibTransId="{4447D96F-662A-4313-BBE9-5903C184049D}"/>
    <dgm:cxn modelId="{F68A5C42-6CBE-4B69-BFC0-38E05ED0BC09}" type="presOf" srcId="{AB2E1D6D-1689-4346-9D23-60990538753B}" destId="{3887C56D-C1B9-446A-A3D2-D26EC4119240}" srcOrd="0" destOrd="1" presId="urn:microsoft.com/office/officeart/2005/8/layout/chevron2"/>
    <dgm:cxn modelId="{BE578387-A143-4931-A334-13D8A5ABABBF}" srcId="{10574038-80EA-412D-8822-8AC8B25CC16A}" destId="{76F8AEB8-CD7E-4EF3-AB5B-2558EA991835}" srcOrd="1" destOrd="0" parTransId="{E8571D61-0F3B-4B13-B5E6-05F44D08DFA6}" sibTransId="{1618CBAC-169C-45AC-9348-A3C6625E0E4B}"/>
    <dgm:cxn modelId="{146B2B2C-EAA9-438E-8D4B-B2C53DE1264B}" type="presOf" srcId="{192E3368-6360-4997-A149-8CC7461BF365}" destId="{BED4B12F-28E7-40AE-99A7-5F737FF0427D}" srcOrd="0" destOrd="0" presId="urn:microsoft.com/office/officeart/2005/8/layout/chevron2"/>
    <dgm:cxn modelId="{F9A01E5B-133A-41BB-B36B-5602A049B0D8}" type="presParOf" srcId="{BED4B12F-28E7-40AE-99A7-5F737FF0427D}" destId="{CE224B42-DD42-457E-B67D-217D135B5CAB}" srcOrd="0" destOrd="0" presId="urn:microsoft.com/office/officeart/2005/8/layout/chevron2"/>
    <dgm:cxn modelId="{9FF6897B-5FC8-4629-9F58-CC57A5CD5D43}" type="presParOf" srcId="{CE224B42-DD42-457E-B67D-217D135B5CAB}" destId="{CDE56626-A1E3-465E-B3FC-0D775661326F}" srcOrd="0" destOrd="0" presId="urn:microsoft.com/office/officeart/2005/8/layout/chevron2"/>
    <dgm:cxn modelId="{A9935813-6568-4318-BBCC-39421A83B695}" type="presParOf" srcId="{CE224B42-DD42-457E-B67D-217D135B5CAB}" destId="{73FC3B9E-4F4E-4242-88D4-E769CA8BAA3E}" srcOrd="1" destOrd="0" presId="urn:microsoft.com/office/officeart/2005/8/layout/chevron2"/>
    <dgm:cxn modelId="{F362DA33-0751-42A9-8F4E-D48C170278D8}" type="presParOf" srcId="{BED4B12F-28E7-40AE-99A7-5F737FF0427D}" destId="{7ED706C6-DDCE-4D1F-8CB7-3A2AE24159F0}" srcOrd="1" destOrd="0" presId="urn:microsoft.com/office/officeart/2005/8/layout/chevron2"/>
    <dgm:cxn modelId="{6B63AA18-D09B-468E-8776-C59E25B1A42A}" type="presParOf" srcId="{BED4B12F-28E7-40AE-99A7-5F737FF0427D}" destId="{9B789542-F540-4415-9425-7CAD3B7F43A3}" srcOrd="2" destOrd="0" presId="urn:microsoft.com/office/officeart/2005/8/layout/chevron2"/>
    <dgm:cxn modelId="{E5A3A985-2564-4F17-A34E-71FABD8419F9}" type="presParOf" srcId="{9B789542-F540-4415-9425-7CAD3B7F43A3}" destId="{A98BD244-FDC4-4CF8-A83C-D9F466051DAD}" srcOrd="0" destOrd="0" presId="urn:microsoft.com/office/officeart/2005/8/layout/chevron2"/>
    <dgm:cxn modelId="{F37827C5-6ACE-4CBC-8796-C29FAACBD812}" type="presParOf" srcId="{9B789542-F540-4415-9425-7CAD3B7F43A3}" destId="{3887C56D-C1B9-446A-A3D2-D26EC4119240}" srcOrd="1" destOrd="0" presId="urn:microsoft.com/office/officeart/2005/8/layout/chevron2"/>
    <dgm:cxn modelId="{0F7B6A3D-3C83-49CE-9843-8B256302C1B2}" type="presParOf" srcId="{BED4B12F-28E7-40AE-99A7-5F737FF0427D}" destId="{29F24493-A391-4A62-A882-DDB1610709A6}" srcOrd="3" destOrd="0" presId="urn:microsoft.com/office/officeart/2005/8/layout/chevron2"/>
    <dgm:cxn modelId="{AC2C9304-E493-4E67-B0D7-E1DC333A85B1}" type="presParOf" srcId="{BED4B12F-28E7-40AE-99A7-5F737FF0427D}" destId="{8BA25CA6-719E-448A-B300-CB1212C31574}" srcOrd="4" destOrd="0" presId="urn:microsoft.com/office/officeart/2005/8/layout/chevron2"/>
    <dgm:cxn modelId="{26764A23-B1D1-4D2E-A2D6-DAC9FEC6619E}" type="presParOf" srcId="{8BA25CA6-719E-448A-B300-CB1212C31574}" destId="{3B6EAFA8-E6AA-4296-9CD7-DDD194083E16}" srcOrd="0" destOrd="0" presId="urn:microsoft.com/office/officeart/2005/8/layout/chevron2"/>
    <dgm:cxn modelId="{AE111D3C-1CA4-43E0-8643-393F649E6C55}" type="presParOf" srcId="{8BA25CA6-719E-448A-B300-CB1212C31574}" destId="{E68B45AE-DF62-41A2-AB57-8ADEA4FB5E1B}" srcOrd="1" destOrd="0" presId="urn:microsoft.com/office/officeart/2005/8/layout/chevron2"/>
    <dgm:cxn modelId="{45C9B6BF-2EBC-40C1-A907-1A3156B8199A}" type="presParOf" srcId="{BED4B12F-28E7-40AE-99A7-5F737FF0427D}" destId="{6269FD78-8486-4AA5-8B24-C4F8FEE4D60E}" srcOrd="5" destOrd="0" presId="urn:microsoft.com/office/officeart/2005/8/layout/chevron2"/>
    <dgm:cxn modelId="{CE19B550-5E0E-4E4A-AD58-A159CDEE49F8}" type="presParOf" srcId="{BED4B12F-28E7-40AE-99A7-5F737FF0427D}" destId="{4222BD36-8E64-47CF-AC8A-E4D0F10E9F43}" srcOrd="6" destOrd="0" presId="urn:microsoft.com/office/officeart/2005/8/layout/chevron2"/>
    <dgm:cxn modelId="{D5D4683D-495A-41FE-8889-32013D46ADCB}" type="presParOf" srcId="{4222BD36-8E64-47CF-AC8A-E4D0F10E9F43}" destId="{D2127366-5038-4DAC-B9C8-486FA2C4ABA1}" srcOrd="0" destOrd="0" presId="urn:microsoft.com/office/officeart/2005/8/layout/chevron2"/>
    <dgm:cxn modelId="{86B78834-F376-45DD-A51D-E8FFCF4C7D39}" type="presParOf" srcId="{4222BD36-8E64-47CF-AC8A-E4D0F10E9F43}" destId="{FBBADDCC-27B2-4A48-A226-D776075B053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2E3368-6360-4997-A149-8CC7461BF36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pPr rtl="1"/>
          <a:endParaRPr lang="ar-SA"/>
        </a:p>
      </dgm:t>
    </dgm:pt>
    <dgm:pt modelId="{66FD635A-2273-4177-B334-11801354D928}">
      <dgm:prSet phldrT="[نص]"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A" sz="2400" b="1" dirty="0" err="1" smtClean="0"/>
            <a:t>الأستجابة</a:t>
          </a:r>
          <a:r>
            <a:rPr lang="ar-SA" sz="2400" b="1" dirty="0" smtClean="0"/>
            <a:t> العلنية المعقدة </a:t>
          </a:r>
          <a:endParaRPr lang="ar-SA" sz="2400" b="1" dirty="0"/>
        </a:p>
      </dgm:t>
    </dgm:pt>
    <dgm:pt modelId="{B066BF31-5E63-44EE-B9AC-FADDD33C858F}" type="parTrans" cxnId="{151B0CD6-10EB-4301-ACB9-9A2314720480}">
      <dgm:prSet/>
      <dgm:spPr/>
      <dgm:t>
        <a:bodyPr/>
        <a:lstStyle/>
        <a:p>
          <a:pPr rtl="1"/>
          <a:endParaRPr lang="ar-SA"/>
        </a:p>
      </dgm:t>
    </dgm:pt>
    <dgm:pt modelId="{0E30577B-D4CD-41E1-AE56-579F601190D5}" type="sibTrans" cxnId="{151B0CD6-10EB-4301-ACB9-9A2314720480}">
      <dgm:prSet/>
      <dgm:spPr/>
      <dgm:t>
        <a:bodyPr/>
        <a:lstStyle/>
        <a:p>
          <a:pPr rtl="1"/>
          <a:endParaRPr lang="ar-SA"/>
        </a:p>
      </dgm:t>
    </dgm:pt>
    <dgm:pt modelId="{129991FA-E5FF-424A-9168-42410C7E5D00}">
      <dgm:prSet phldrT="[نص]" custT="1"/>
      <dgm:spPr/>
      <dgm:t>
        <a:bodyPr/>
        <a:lstStyle/>
        <a:p>
          <a:pPr rtl="1"/>
          <a:r>
            <a:rPr lang="ar-SA" sz="2000" b="1" dirty="0" smtClean="0"/>
            <a:t>يتوقع من المتعلم في هذا المستوى أن يكون قادرا على أنجاز الحركات المعقدة نسبيا بدرجة عالية من الضبط والتحكم وبمستوى معين من الكفاءة .</a:t>
          </a:r>
          <a:endParaRPr lang="ar-SA" sz="2000" b="1" dirty="0"/>
        </a:p>
      </dgm:t>
    </dgm:pt>
    <dgm:pt modelId="{4A64723A-0E85-458F-BE16-F3A91335AE6A}" type="parTrans" cxnId="{99E8C0C2-5EF6-4C26-A6A2-22B7ECB533E2}">
      <dgm:prSet/>
      <dgm:spPr/>
      <dgm:t>
        <a:bodyPr/>
        <a:lstStyle/>
        <a:p>
          <a:pPr rtl="1"/>
          <a:endParaRPr lang="ar-SA"/>
        </a:p>
      </dgm:t>
    </dgm:pt>
    <dgm:pt modelId="{E3EDFC9D-156C-4D5A-8454-D7811178C55E}" type="sibTrans" cxnId="{99E8C0C2-5EF6-4C26-A6A2-22B7ECB533E2}">
      <dgm:prSet/>
      <dgm:spPr/>
      <dgm:t>
        <a:bodyPr/>
        <a:lstStyle/>
        <a:p>
          <a:pPr rtl="1"/>
          <a:endParaRPr lang="ar-SA"/>
        </a:p>
      </dgm:t>
    </dgm:pt>
    <dgm:pt modelId="{A2A930B6-6E21-4A8F-83D0-81DD0599B985}">
      <dgm:prSet phldrT="[نص]" custT="1"/>
      <dgm:spPr/>
      <dgm:t>
        <a:bodyPr/>
        <a:lstStyle/>
        <a:p>
          <a:pPr rtl="1"/>
          <a:r>
            <a:rPr lang="ar-SA" sz="2000" b="1" dirty="0" smtClean="0">
              <a:solidFill>
                <a:srgbClr val="FF0000"/>
              </a:solidFill>
            </a:rPr>
            <a:t>مثال :</a:t>
          </a:r>
          <a:r>
            <a:rPr lang="ar-SA" sz="2000" b="1" dirty="0" smtClean="0">
              <a:solidFill>
                <a:schemeClr val="tx2">
                  <a:lumMod val="60000"/>
                  <a:lumOff val="40000"/>
                </a:schemeClr>
              </a:solidFill>
            </a:rPr>
            <a:t>كأن يقوم بعمل نموذج أو مجسم لمعرض الوسائل التعليمية المدرسية</a:t>
          </a:r>
          <a:endParaRPr lang="ar-SA" sz="2000" b="1" dirty="0">
            <a:solidFill>
              <a:schemeClr val="tx2">
                <a:lumMod val="60000"/>
                <a:lumOff val="40000"/>
              </a:schemeClr>
            </a:solidFill>
          </a:endParaRPr>
        </a:p>
      </dgm:t>
    </dgm:pt>
    <dgm:pt modelId="{42B97AEC-7167-4C19-B14E-0F198B5EEFA0}" type="parTrans" cxnId="{7DD7559C-43BD-4D4E-A397-1875950EC472}">
      <dgm:prSet/>
      <dgm:spPr/>
      <dgm:t>
        <a:bodyPr/>
        <a:lstStyle/>
        <a:p>
          <a:pPr rtl="1"/>
          <a:endParaRPr lang="ar-SA"/>
        </a:p>
      </dgm:t>
    </dgm:pt>
    <dgm:pt modelId="{B1AAC97C-B191-466B-BB7E-A5B664F43D57}" type="sibTrans" cxnId="{7DD7559C-43BD-4D4E-A397-1875950EC472}">
      <dgm:prSet/>
      <dgm:spPr/>
      <dgm:t>
        <a:bodyPr/>
        <a:lstStyle/>
        <a:p>
          <a:pPr rtl="1"/>
          <a:endParaRPr lang="ar-SA"/>
        </a:p>
      </dgm:t>
    </dgm:pt>
    <dgm:pt modelId="{10574038-80EA-412D-8822-8AC8B25CC16A}">
      <dgm:prSet phldrT="[نص]" custT="1"/>
      <dgm:spPr/>
      <dgm:t>
        <a:bodyPr/>
        <a:lstStyle/>
        <a:p>
          <a:pPr rtl="1"/>
          <a:r>
            <a:rPr lang="ar-SA" sz="3200" b="1" dirty="0" smtClean="0"/>
            <a:t>الأصالة</a:t>
          </a:r>
          <a:endParaRPr lang="ar-SA" sz="3200" b="1" dirty="0"/>
        </a:p>
      </dgm:t>
    </dgm:pt>
    <dgm:pt modelId="{C3B35DB4-8B26-4234-81D7-8D38B73D1E8E}" type="parTrans" cxnId="{D52BEDE6-1DA6-44C5-8A12-B82490702E40}">
      <dgm:prSet/>
      <dgm:spPr/>
      <dgm:t>
        <a:bodyPr/>
        <a:lstStyle/>
        <a:p>
          <a:pPr rtl="1"/>
          <a:endParaRPr lang="ar-SA"/>
        </a:p>
      </dgm:t>
    </dgm:pt>
    <dgm:pt modelId="{3D5B8DA7-F3A4-4AF7-BE8C-AF1FA0E884CE}" type="sibTrans" cxnId="{D52BEDE6-1DA6-44C5-8A12-B82490702E40}">
      <dgm:prSet/>
      <dgm:spPr/>
      <dgm:t>
        <a:bodyPr/>
        <a:lstStyle/>
        <a:p>
          <a:pPr rtl="1"/>
          <a:endParaRPr lang="ar-SA"/>
        </a:p>
      </dgm:t>
    </dgm:pt>
    <dgm:pt modelId="{1572756E-FDE7-41E6-9A93-2EFFB83F99A2}">
      <dgm:prSet phldrT="[نص]"/>
      <dgm:spPr/>
      <dgm:t>
        <a:bodyPr/>
        <a:lstStyle/>
        <a:p>
          <a:pPr rtl="1"/>
          <a:r>
            <a:rPr lang="ar-SA" b="1" dirty="0" smtClean="0"/>
            <a:t>يتوقع من المتعلم بهذا المستوى أن يطور سلوكا حركيا يشير إلى أنه وصل </a:t>
          </a:r>
          <a:r>
            <a:rPr lang="ar-SA" b="1" dirty="0" err="1" smtClean="0"/>
            <a:t>الى</a:t>
          </a:r>
          <a:r>
            <a:rPr lang="ar-SA" b="1" dirty="0" smtClean="0"/>
            <a:t> درجه من </a:t>
          </a:r>
          <a:r>
            <a:rPr lang="ar-SA" b="1" dirty="0" err="1" smtClean="0"/>
            <a:t>الايداع</a:t>
          </a:r>
          <a:r>
            <a:rPr lang="ar-SA" b="1" dirty="0" smtClean="0"/>
            <a:t>.</a:t>
          </a:r>
          <a:endParaRPr lang="ar-SA" b="1" dirty="0"/>
        </a:p>
      </dgm:t>
    </dgm:pt>
    <dgm:pt modelId="{C36300D9-F4BA-4288-B2C6-1C64C545446B}" type="parTrans" cxnId="{A06498AE-49A9-4857-BC45-49515F9AF9DF}">
      <dgm:prSet/>
      <dgm:spPr/>
      <dgm:t>
        <a:bodyPr/>
        <a:lstStyle/>
        <a:p>
          <a:pPr rtl="1"/>
          <a:endParaRPr lang="ar-SA"/>
        </a:p>
      </dgm:t>
    </dgm:pt>
    <dgm:pt modelId="{424FB6EE-A2DD-4EC8-8028-569EB53C1737}" type="sibTrans" cxnId="{A06498AE-49A9-4857-BC45-49515F9AF9DF}">
      <dgm:prSet/>
      <dgm:spPr/>
      <dgm:t>
        <a:bodyPr/>
        <a:lstStyle/>
        <a:p>
          <a:pPr rtl="1"/>
          <a:endParaRPr lang="ar-SA"/>
        </a:p>
      </dgm:t>
    </dgm:pt>
    <dgm:pt modelId="{76F8AEB8-CD7E-4EF3-AB5B-2558EA991835}">
      <dgm:prSet phldrT="[نص]"/>
      <dgm:spPr/>
      <dgm:t>
        <a:bodyPr/>
        <a:lstStyle/>
        <a:p>
          <a:pPr rtl="1"/>
          <a:r>
            <a:rPr lang="ar-SA" b="1" dirty="0" smtClean="0">
              <a:solidFill>
                <a:srgbClr val="FF0000"/>
              </a:solidFill>
            </a:rPr>
            <a:t>مثال:</a:t>
          </a:r>
          <a:r>
            <a:rPr lang="ar-SA" b="1" dirty="0" smtClean="0">
              <a:solidFill>
                <a:schemeClr val="tx2">
                  <a:lumMod val="60000"/>
                  <a:lumOff val="40000"/>
                </a:schemeClr>
              </a:solidFill>
            </a:rPr>
            <a:t>كأن يطور وسيلة تعليمية من خامات </a:t>
          </a:r>
          <a:r>
            <a:rPr lang="ar-SA" b="1" dirty="0" err="1" smtClean="0">
              <a:solidFill>
                <a:schemeClr val="tx2">
                  <a:lumMod val="60000"/>
                  <a:lumOff val="40000"/>
                </a:schemeClr>
              </a:solidFill>
            </a:rPr>
            <a:t>البيئه</a:t>
          </a:r>
          <a:r>
            <a:rPr lang="ar-SA" b="1" dirty="0" smtClean="0">
              <a:solidFill>
                <a:schemeClr val="tx2">
                  <a:lumMod val="60000"/>
                  <a:lumOff val="40000"/>
                </a:schemeClr>
              </a:solidFill>
            </a:rPr>
            <a:t> </a:t>
          </a:r>
          <a:r>
            <a:rPr lang="ar-SA" b="1" dirty="0" err="1" smtClean="0">
              <a:solidFill>
                <a:schemeClr val="tx2">
                  <a:lumMod val="60000"/>
                  <a:lumOff val="40000"/>
                </a:schemeClr>
              </a:solidFill>
            </a:rPr>
            <a:t>المحليه</a:t>
          </a:r>
          <a:endParaRPr lang="ar-SA" b="1" dirty="0">
            <a:solidFill>
              <a:schemeClr val="tx2">
                <a:lumMod val="60000"/>
                <a:lumOff val="40000"/>
              </a:schemeClr>
            </a:solidFill>
          </a:endParaRPr>
        </a:p>
      </dgm:t>
    </dgm:pt>
    <dgm:pt modelId="{E8571D61-0F3B-4B13-B5E6-05F44D08DFA6}" type="parTrans" cxnId="{BE578387-A143-4931-A334-13D8A5ABABBF}">
      <dgm:prSet/>
      <dgm:spPr/>
      <dgm:t>
        <a:bodyPr/>
        <a:lstStyle/>
        <a:p>
          <a:pPr rtl="1"/>
          <a:endParaRPr lang="ar-SA"/>
        </a:p>
      </dgm:t>
    </dgm:pt>
    <dgm:pt modelId="{1618CBAC-169C-45AC-9348-A3C6625E0E4B}" type="sibTrans" cxnId="{BE578387-A143-4931-A334-13D8A5ABABBF}">
      <dgm:prSet/>
      <dgm:spPr/>
      <dgm:t>
        <a:bodyPr/>
        <a:lstStyle/>
        <a:p>
          <a:pPr rtl="1"/>
          <a:endParaRPr lang="ar-SA"/>
        </a:p>
      </dgm:t>
    </dgm:pt>
    <dgm:pt modelId="{EF2E19B0-BC89-4943-8A99-55CDFEAB6AB1}">
      <dgm:prSet custT="1"/>
      <dgm:spPr/>
      <dgm:t>
        <a:bodyPr/>
        <a:lstStyle/>
        <a:p>
          <a:pPr rtl="1"/>
          <a:r>
            <a:rPr lang="ar-SA" sz="2400" b="1" dirty="0" smtClean="0"/>
            <a:t>المواءمة أو التكيف </a:t>
          </a:r>
          <a:endParaRPr lang="ar-SA" sz="2400" b="1" dirty="0"/>
        </a:p>
      </dgm:t>
    </dgm:pt>
    <dgm:pt modelId="{1258CA19-0794-43CE-8D7D-AAF3137F07DD}" type="parTrans" cxnId="{69C93753-180B-40A2-B2EB-2D3505D2CAF0}">
      <dgm:prSet/>
      <dgm:spPr/>
      <dgm:t>
        <a:bodyPr/>
        <a:lstStyle/>
        <a:p>
          <a:pPr rtl="1"/>
          <a:endParaRPr lang="ar-SA"/>
        </a:p>
      </dgm:t>
    </dgm:pt>
    <dgm:pt modelId="{A7C39DE4-3A63-49F1-B19C-80F9BBCAEFE7}" type="sibTrans" cxnId="{69C93753-180B-40A2-B2EB-2D3505D2CAF0}">
      <dgm:prSet/>
      <dgm:spPr/>
      <dgm:t>
        <a:bodyPr/>
        <a:lstStyle/>
        <a:p>
          <a:pPr rtl="1"/>
          <a:endParaRPr lang="ar-SA"/>
        </a:p>
      </dgm:t>
    </dgm:pt>
    <dgm:pt modelId="{7FD7BB6B-1AFC-451B-9647-9A638C015C35}">
      <dgm:prSet custT="1"/>
      <dgm:spPr/>
      <dgm:t>
        <a:bodyPr/>
        <a:lstStyle/>
        <a:p>
          <a:pPr rtl="1"/>
          <a:r>
            <a:rPr lang="ar-SA" sz="2400" b="1" dirty="0" smtClean="0"/>
            <a:t>يتوقع من المتعلم بهذا المستوى أن يكون قادرا على </a:t>
          </a:r>
          <a:r>
            <a:rPr lang="ar-SA" sz="2400" b="1" dirty="0" err="1" smtClean="0"/>
            <a:t>اعادة</a:t>
          </a:r>
          <a:r>
            <a:rPr lang="ar-SA" sz="2400" b="1" dirty="0" smtClean="0"/>
            <a:t> تشكيل السلوك الحركي بما يتناسب مع الأوضاع المستجدة</a:t>
          </a:r>
          <a:endParaRPr lang="ar-SA" sz="2400" b="1" dirty="0"/>
        </a:p>
      </dgm:t>
    </dgm:pt>
    <dgm:pt modelId="{5339473E-1F09-4F94-AA0C-9BEFF212B372}" type="parTrans" cxnId="{93825FA8-42F9-4E8C-80DC-AF9AFEED23AC}">
      <dgm:prSet/>
      <dgm:spPr/>
      <dgm:t>
        <a:bodyPr/>
        <a:lstStyle/>
        <a:p>
          <a:pPr rtl="1"/>
          <a:endParaRPr lang="ar-SA"/>
        </a:p>
      </dgm:t>
    </dgm:pt>
    <dgm:pt modelId="{4447D96F-662A-4313-BBE9-5903C184049D}" type="sibTrans" cxnId="{93825FA8-42F9-4E8C-80DC-AF9AFEED23AC}">
      <dgm:prSet/>
      <dgm:spPr/>
      <dgm:t>
        <a:bodyPr/>
        <a:lstStyle/>
        <a:p>
          <a:pPr rtl="1"/>
          <a:endParaRPr lang="ar-SA"/>
        </a:p>
      </dgm:t>
    </dgm:pt>
    <dgm:pt modelId="{AB2E1D6D-1689-4346-9D23-60990538753B}">
      <dgm:prSet/>
      <dgm:spPr/>
      <dgm:t>
        <a:bodyPr/>
        <a:lstStyle/>
        <a:p>
          <a:pPr rtl="1"/>
          <a:r>
            <a:rPr lang="ar-SA" sz="2100" b="1" dirty="0" smtClean="0">
              <a:solidFill>
                <a:srgbClr val="FF0000"/>
              </a:solidFill>
            </a:rPr>
            <a:t>مثال :</a:t>
          </a:r>
          <a:r>
            <a:rPr lang="ar-SA" sz="2100" b="1" dirty="0" smtClean="0">
              <a:solidFill>
                <a:schemeClr val="tx2">
                  <a:lumMod val="60000"/>
                  <a:lumOff val="40000"/>
                </a:schemeClr>
              </a:solidFill>
            </a:rPr>
            <a:t>كأن يعيد ترتيب أدوات تجربة </a:t>
          </a:r>
          <a:r>
            <a:rPr lang="ar-SA" sz="2100" b="1" dirty="0" err="1" smtClean="0">
              <a:solidFill>
                <a:schemeClr val="tx2">
                  <a:lumMod val="60000"/>
                  <a:lumOff val="40000"/>
                </a:schemeClr>
              </a:solidFill>
            </a:rPr>
            <a:t>مخبرية</a:t>
          </a:r>
          <a:r>
            <a:rPr lang="ar-SA" sz="2100" b="1" dirty="0" smtClean="0">
              <a:solidFill>
                <a:schemeClr val="tx2">
                  <a:lumMod val="60000"/>
                  <a:lumOff val="40000"/>
                </a:schemeClr>
              </a:solidFill>
            </a:rPr>
            <a:t> لتشغل حيزا أقل في المختبر</a:t>
          </a:r>
          <a:endParaRPr lang="ar-SA" sz="2100" b="1" dirty="0">
            <a:solidFill>
              <a:schemeClr val="tx2">
                <a:lumMod val="60000"/>
                <a:lumOff val="40000"/>
              </a:schemeClr>
            </a:solidFill>
          </a:endParaRPr>
        </a:p>
      </dgm:t>
    </dgm:pt>
    <dgm:pt modelId="{6CD63CEE-40BF-4636-AB4F-7D47032B812A}" type="parTrans" cxnId="{2545DE98-0238-4175-B160-E7A3F1A7150C}">
      <dgm:prSet/>
      <dgm:spPr/>
      <dgm:t>
        <a:bodyPr/>
        <a:lstStyle/>
        <a:p>
          <a:pPr rtl="1"/>
          <a:endParaRPr lang="ar-SA"/>
        </a:p>
      </dgm:t>
    </dgm:pt>
    <dgm:pt modelId="{882537CA-EF43-4355-BB40-FED306AE00F7}" type="sibTrans" cxnId="{2545DE98-0238-4175-B160-E7A3F1A7150C}">
      <dgm:prSet/>
      <dgm:spPr/>
      <dgm:t>
        <a:bodyPr/>
        <a:lstStyle/>
        <a:p>
          <a:pPr rtl="1"/>
          <a:endParaRPr lang="ar-SA"/>
        </a:p>
      </dgm:t>
    </dgm:pt>
    <dgm:pt modelId="{BED4B12F-28E7-40AE-99A7-5F737FF0427D}" type="pres">
      <dgm:prSet presAssocID="{192E3368-6360-4997-A149-8CC7461BF365}" presName="linearFlow" presStyleCnt="0">
        <dgm:presLayoutVars>
          <dgm:dir/>
          <dgm:animLvl val="lvl"/>
          <dgm:resizeHandles val="exact"/>
        </dgm:presLayoutVars>
      </dgm:prSet>
      <dgm:spPr/>
      <dgm:t>
        <a:bodyPr/>
        <a:lstStyle/>
        <a:p>
          <a:pPr rtl="1"/>
          <a:endParaRPr lang="ar-SA"/>
        </a:p>
      </dgm:t>
    </dgm:pt>
    <dgm:pt modelId="{CE224B42-DD42-457E-B67D-217D135B5CAB}" type="pres">
      <dgm:prSet presAssocID="{66FD635A-2273-4177-B334-11801354D928}" presName="composite" presStyleCnt="0"/>
      <dgm:spPr/>
    </dgm:pt>
    <dgm:pt modelId="{CDE56626-A1E3-465E-B3FC-0D775661326F}" type="pres">
      <dgm:prSet presAssocID="{66FD635A-2273-4177-B334-11801354D928}" presName="parentText" presStyleLbl="alignNode1" presStyleIdx="0" presStyleCnt="3" custLinFactNeighborX="0" custLinFactNeighborY="3343">
        <dgm:presLayoutVars>
          <dgm:chMax val="1"/>
          <dgm:bulletEnabled val="1"/>
        </dgm:presLayoutVars>
      </dgm:prSet>
      <dgm:spPr/>
      <dgm:t>
        <a:bodyPr/>
        <a:lstStyle/>
        <a:p>
          <a:pPr rtl="1"/>
          <a:endParaRPr lang="ar-SA"/>
        </a:p>
      </dgm:t>
    </dgm:pt>
    <dgm:pt modelId="{73FC3B9E-4F4E-4242-88D4-E769CA8BAA3E}" type="pres">
      <dgm:prSet presAssocID="{66FD635A-2273-4177-B334-11801354D928}" presName="descendantText" presStyleLbl="alignAcc1" presStyleIdx="0" presStyleCnt="3">
        <dgm:presLayoutVars>
          <dgm:bulletEnabled val="1"/>
        </dgm:presLayoutVars>
      </dgm:prSet>
      <dgm:spPr/>
      <dgm:t>
        <a:bodyPr/>
        <a:lstStyle/>
        <a:p>
          <a:pPr rtl="1"/>
          <a:endParaRPr lang="ar-SA"/>
        </a:p>
      </dgm:t>
    </dgm:pt>
    <dgm:pt modelId="{7ED706C6-DDCE-4D1F-8CB7-3A2AE24159F0}" type="pres">
      <dgm:prSet presAssocID="{0E30577B-D4CD-41E1-AE56-579F601190D5}" presName="sp" presStyleCnt="0"/>
      <dgm:spPr/>
    </dgm:pt>
    <dgm:pt modelId="{9B789542-F540-4415-9425-7CAD3B7F43A3}" type="pres">
      <dgm:prSet presAssocID="{EF2E19B0-BC89-4943-8A99-55CDFEAB6AB1}" presName="composite" presStyleCnt="0"/>
      <dgm:spPr/>
    </dgm:pt>
    <dgm:pt modelId="{A98BD244-FDC4-4CF8-A83C-D9F466051DAD}" type="pres">
      <dgm:prSet presAssocID="{EF2E19B0-BC89-4943-8A99-55CDFEAB6AB1}" presName="parentText" presStyleLbl="alignNode1" presStyleIdx="1" presStyleCnt="3">
        <dgm:presLayoutVars>
          <dgm:chMax val="1"/>
          <dgm:bulletEnabled val="1"/>
        </dgm:presLayoutVars>
      </dgm:prSet>
      <dgm:spPr/>
      <dgm:t>
        <a:bodyPr/>
        <a:lstStyle/>
        <a:p>
          <a:pPr rtl="1"/>
          <a:endParaRPr lang="ar-SA"/>
        </a:p>
      </dgm:t>
    </dgm:pt>
    <dgm:pt modelId="{3887C56D-C1B9-446A-A3D2-D26EC4119240}" type="pres">
      <dgm:prSet presAssocID="{EF2E19B0-BC89-4943-8A99-55CDFEAB6AB1}" presName="descendantText" presStyleLbl="alignAcc1" presStyleIdx="1" presStyleCnt="3" custLinFactNeighborX="1320" custLinFactNeighborY="4942">
        <dgm:presLayoutVars>
          <dgm:bulletEnabled val="1"/>
        </dgm:presLayoutVars>
      </dgm:prSet>
      <dgm:spPr/>
      <dgm:t>
        <a:bodyPr/>
        <a:lstStyle/>
        <a:p>
          <a:pPr rtl="1"/>
          <a:endParaRPr lang="ar-SA"/>
        </a:p>
      </dgm:t>
    </dgm:pt>
    <dgm:pt modelId="{29F24493-A391-4A62-A882-DDB1610709A6}" type="pres">
      <dgm:prSet presAssocID="{A7C39DE4-3A63-49F1-B19C-80F9BBCAEFE7}" presName="sp" presStyleCnt="0"/>
      <dgm:spPr/>
    </dgm:pt>
    <dgm:pt modelId="{8BA25CA6-719E-448A-B300-CB1212C31574}" type="pres">
      <dgm:prSet presAssocID="{10574038-80EA-412D-8822-8AC8B25CC16A}" presName="composite" presStyleCnt="0"/>
      <dgm:spPr/>
    </dgm:pt>
    <dgm:pt modelId="{3B6EAFA8-E6AA-4296-9CD7-DDD194083E16}" type="pres">
      <dgm:prSet presAssocID="{10574038-80EA-412D-8822-8AC8B25CC16A}" presName="parentText" presStyleLbl="alignNode1" presStyleIdx="2" presStyleCnt="3">
        <dgm:presLayoutVars>
          <dgm:chMax val="1"/>
          <dgm:bulletEnabled val="1"/>
        </dgm:presLayoutVars>
      </dgm:prSet>
      <dgm:spPr/>
      <dgm:t>
        <a:bodyPr/>
        <a:lstStyle/>
        <a:p>
          <a:pPr rtl="1"/>
          <a:endParaRPr lang="ar-SA"/>
        </a:p>
      </dgm:t>
    </dgm:pt>
    <dgm:pt modelId="{E68B45AE-DF62-41A2-AB57-8ADEA4FB5E1B}" type="pres">
      <dgm:prSet presAssocID="{10574038-80EA-412D-8822-8AC8B25CC16A}" presName="descendantText" presStyleLbl="alignAcc1" presStyleIdx="2" presStyleCnt="3">
        <dgm:presLayoutVars>
          <dgm:bulletEnabled val="1"/>
        </dgm:presLayoutVars>
      </dgm:prSet>
      <dgm:spPr/>
      <dgm:t>
        <a:bodyPr/>
        <a:lstStyle/>
        <a:p>
          <a:pPr rtl="1"/>
          <a:endParaRPr lang="ar-SA"/>
        </a:p>
      </dgm:t>
    </dgm:pt>
  </dgm:ptLst>
  <dgm:cxnLst>
    <dgm:cxn modelId="{151B0CD6-10EB-4301-ACB9-9A2314720480}" srcId="{192E3368-6360-4997-A149-8CC7461BF365}" destId="{66FD635A-2273-4177-B334-11801354D928}" srcOrd="0" destOrd="0" parTransId="{B066BF31-5E63-44EE-B9AC-FADDD33C858F}" sibTransId="{0E30577B-D4CD-41E1-AE56-579F601190D5}"/>
    <dgm:cxn modelId="{8269F322-2711-4310-B550-0368A96C2273}" type="presOf" srcId="{A2A930B6-6E21-4A8F-83D0-81DD0599B985}" destId="{73FC3B9E-4F4E-4242-88D4-E769CA8BAA3E}" srcOrd="0" destOrd="1" presId="urn:microsoft.com/office/officeart/2005/8/layout/chevron2"/>
    <dgm:cxn modelId="{73E8B63C-9A81-4078-B5E5-7C29A2B85C97}" type="presOf" srcId="{66FD635A-2273-4177-B334-11801354D928}" destId="{CDE56626-A1E3-465E-B3FC-0D775661326F}" srcOrd="0" destOrd="0" presId="urn:microsoft.com/office/officeart/2005/8/layout/chevron2"/>
    <dgm:cxn modelId="{0B9122E3-CB53-4098-A131-7002832B1ED2}" type="presOf" srcId="{1572756E-FDE7-41E6-9A93-2EFFB83F99A2}" destId="{E68B45AE-DF62-41A2-AB57-8ADEA4FB5E1B}" srcOrd="0" destOrd="0" presId="urn:microsoft.com/office/officeart/2005/8/layout/chevron2"/>
    <dgm:cxn modelId="{93825FA8-42F9-4E8C-80DC-AF9AFEED23AC}" srcId="{EF2E19B0-BC89-4943-8A99-55CDFEAB6AB1}" destId="{7FD7BB6B-1AFC-451B-9647-9A638C015C35}" srcOrd="0" destOrd="0" parTransId="{5339473E-1F09-4F94-AA0C-9BEFF212B372}" sibTransId="{4447D96F-662A-4313-BBE9-5903C184049D}"/>
    <dgm:cxn modelId="{15FE6B17-C36E-412B-A804-94BC41413326}" type="presOf" srcId="{7FD7BB6B-1AFC-451B-9647-9A638C015C35}" destId="{3887C56D-C1B9-446A-A3D2-D26EC4119240}" srcOrd="0" destOrd="0" presId="urn:microsoft.com/office/officeart/2005/8/layout/chevron2"/>
    <dgm:cxn modelId="{7DD7559C-43BD-4D4E-A397-1875950EC472}" srcId="{66FD635A-2273-4177-B334-11801354D928}" destId="{A2A930B6-6E21-4A8F-83D0-81DD0599B985}" srcOrd="1" destOrd="0" parTransId="{42B97AEC-7167-4C19-B14E-0F198B5EEFA0}" sibTransId="{B1AAC97C-B191-466B-BB7E-A5B664F43D57}"/>
    <dgm:cxn modelId="{A06498AE-49A9-4857-BC45-49515F9AF9DF}" srcId="{10574038-80EA-412D-8822-8AC8B25CC16A}" destId="{1572756E-FDE7-41E6-9A93-2EFFB83F99A2}" srcOrd="0" destOrd="0" parTransId="{C36300D9-F4BA-4288-B2C6-1C64C545446B}" sibTransId="{424FB6EE-A2DD-4EC8-8028-569EB53C1737}"/>
    <dgm:cxn modelId="{69C93753-180B-40A2-B2EB-2D3505D2CAF0}" srcId="{192E3368-6360-4997-A149-8CC7461BF365}" destId="{EF2E19B0-BC89-4943-8A99-55CDFEAB6AB1}" srcOrd="1" destOrd="0" parTransId="{1258CA19-0794-43CE-8D7D-AAF3137F07DD}" sibTransId="{A7C39DE4-3A63-49F1-B19C-80F9BBCAEFE7}"/>
    <dgm:cxn modelId="{8B934427-2FC3-4C03-9C1A-B9AD7540857C}" type="presOf" srcId="{192E3368-6360-4997-A149-8CC7461BF365}" destId="{BED4B12F-28E7-40AE-99A7-5F737FF0427D}" srcOrd="0" destOrd="0" presId="urn:microsoft.com/office/officeart/2005/8/layout/chevron2"/>
    <dgm:cxn modelId="{D52BEDE6-1DA6-44C5-8A12-B82490702E40}" srcId="{192E3368-6360-4997-A149-8CC7461BF365}" destId="{10574038-80EA-412D-8822-8AC8B25CC16A}" srcOrd="2" destOrd="0" parTransId="{C3B35DB4-8B26-4234-81D7-8D38B73D1E8E}" sibTransId="{3D5B8DA7-F3A4-4AF7-BE8C-AF1FA0E884CE}"/>
    <dgm:cxn modelId="{99E8C0C2-5EF6-4C26-A6A2-22B7ECB533E2}" srcId="{66FD635A-2273-4177-B334-11801354D928}" destId="{129991FA-E5FF-424A-9168-42410C7E5D00}" srcOrd="0" destOrd="0" parTransId="{4A64723A-0E85-458F-BE16-F3A91335AE6A}" sibTransId="{E3EDFC9D-156C-4D5A-8454-D7811178C55E}"/>
    <dgm:cxn modelId="{7F04A012-EB7C-42F0-A093-410AF126EF51}" type="presOf" srcId="{AB2E1D6D-1689-4346-9D23-60990538753B}" destId="{3887C56D-C1B9-446A-A3D2-D26EC4119240}" srcOrd="0" destOrd="1" presId="urn:microsoft.com/office/officeart/2005/8/layout/chevron2"/>
    <dgm:cxn modelId="{2545DE98-0238-4175-B160-E7A3F1A7150C}" srcId="{EF2E19B0-BC89-4943-8A99-55CDFEAB6AB1}" destId="{AB2E1D6D-1689-4346-9D23-60990538753B}" srcOrd="1" destOrd="0" parTransId="{6CD63CEE-40BF-4636-AB4F-7D47032B812A}" sibTransId="{882537CA-EF43-4355-BB40-FED306AE00F7}"/>
    <dgm:cxn modelId="{75FC7598-2B94-4504-B247-FA634A651610}" type="presOf" srcId="{EF2E19B0-BC89-4943-8A99-55CDFEAB6AB1}" destId="{A98BD244-FDC4-4CF8-A83C-D9F466051DAD}" srcOrd="0" destOrd="0" presId="urn:microsoft.com/office/officeart/2005/8/layout/chevron2"/>
    <dgm:cxn modelId="{8D913A5F-E038-4CC6-91C2-C76A2D779559}" type="presOf" srcId="{10574038-80EA-412D-8822-8AC8B25CC16A}" destId="{3B6EAFA8-E6AA-4296-9CD7-DDD194083E16}" srcOrd="0" destOrd="0" presId="urn:microsoft.com/office/officeart/2005/8/layout/chevron2"/>
    <dgm:cxn modelId="{BE578387-A143-4931-A334-13D8A5ABABBF}" srcId="{10574038-80EA-412D-8822-8AC8B25CC16A}" destId="{76F8AEB8-CD7E-4EF3-AB5B-2558EA991835}" srcOrd="1" destOrd="0" parTransId="{E8571D61-0F3B-4B13-B5E6-05F44D08DFA6}" sibTransId="{1618CBAC-169C-45AC-9348-A3C6625E0E4B}"/>
    <dgm:cxn modelId="{DCA3660F-BC1E-406F-813E-A2CD34ED1F12}" type="presOf" srcId="{129991FA-E5FF-424A-9168-42410C7E5D00}" destId="{73FC3B9E-4F4E-4242-88D4-E769CA8BAA3E}" srcOrd="0" destOrd="0" presId="urn:microsoft.com/office/officeart/2005/8/layout/chevron2"/>
    <dgm:cxn modelId="{A5B6A6BF-DBCC-4632-BE39-CE7000489A6F}" type="presOf" srcId="{76F8AEB8-CD7E-4EF3-AB5B-2558EA991835}" destId="{E68B45AE-DF62-41A2-AB57-8ADEA4FB5E1B}" srcOrd="0" destOrd="1" presId="urn:microsoft.com/office/officeart/2005/8/layout/chevron2"/>
    <dgm:cxn modelId="{6458709B-1A1D-437A-BE5B-DDFF77FE5D67}" type="presParOf" srcId="{BED4B12F-28E7-40AE-99A7-5F737FF0427D}" destId="{CE224B42-DD42-457E-B67D-217D135B5CAB}" srcOrd="0" destOrd="0" presId="urn:microsoft.com/office/officeart/2005/8/layout/chevron2"/>
    <dgm:cxn modelId="{48F3517B-0C45-40F7-BED1-60EE2E9C6707}" type="presParOf" srcId="{CE224B42-DD42-457E-B67D-217D135B5CAB}" destId="{CDE56626-A1E3-465E-B3FC-0D775661326F}" srcOrd="0" destOrd="0" presId="urn:microsoft.com/office/officeart/2005/8/layout/chevron2"/>
    <dgm:cxn modelId="{A9EF52CC-5A80-4DAE-9B77-C067984C532E}" type="presParOf" srcId="{CE224B42-DD42-457E-B67D-217D135B5CAB}" destId="{73FC3B9E-4F4E-4242-88D4-E769CA8BAA3E}" srcOrd="1" destOrd="0" presId="urn:microsoft.com/office/officeart/2005/8/layout/chevron2"/>
    <dgm:cxn modelId="{48186754-A354-40F4-B61B-DC7EFB4ACD2C}" type="presParOf" srcId="{BED4B12F-28E7-40AE-99A7-5F737FF0427D}" destId="{7ED706C6-DDCE-4D1F-8CB7-3A2AE24159F0}" srcOrd="1" destOrd="0" presId="urn:microsoft.com/office/officeart/2005/8/layout/chevron2"/>
    <dgm:cxn modelId="{7D8EAAA0-2CC7-4CF0-96A1-25D1EC611032}" type="presParOf" srcId="{BED4B12F-28E7-40AE-99A7-5F737FF0427D}" destId="{9B789542-F540-4415-9425-7CAD3B7F43A3}" srcOrd="2" destOrd="0" presId="urn:microsoft.com/office/officeart/2005/8/layout/chevron2"/>
    <dgm:cxn modelId="{CD5A4D6C-7833-49BF-BB6D-623F64A74E91}" type="presParOf" srcId="{9B789542-F540-4415-9425-7CAD3B7F43A3}" destId="{A98BD244-FDC4-4CF8-A83C-D9F466051DAD}" srcOrd="0" destOrd="0" presId="urn:microsoft.com/office/officeart/2005/8/layout/chevron2"/>
    <dgm:cxn modelId="{C47DE65C-FA71-4A77-ACE6-E77EA44A64B6}" type="presParOf" srcId="{9B789542-F540-4415-9425-7CAD3B7F43A3}" destId="{3887C56D-C1B9-446A-A3D2-D26EC4119240}" srcOrd="1" destOrd="0" presId="urn:microsoft.com/office/officeart/2005/8/layout/chevron2"/>
    <dgm:cxn modelId="{FCDDB6A6-15DC-49B9-94BF-5EC57FB2001A}" type="presParOf" srcId="{BED4B12F-28E7-40AE-99A7-5F737FF0427D}" destId="{29F24493-A391-4A62-A882-DDB1610709A6}" srcOrd="3" destOrd="0" presId="urn:microsoft.com/office/officeart/2005/8/layout/chevron2"/>
    <dgm:cxn modelId="{85D04D9B-3278-4046-992B-50EEB87E45E3}" type="presParOf" srcId="{BED4B12F-28E7-40AE-99A7-5F737FF0427D}" destId="{8BA25CA6-719E-448A-B300-CB1212C31574}" srcOrd="4" destOrd="0" presId="urn:microsoft.com/office/officeart/2005/8/layout/chevron2"/>
    <dgm:cxn modelId="{585CCAB4-2387-4F41-97CC-32F1C4E0256F}" type="presParOf" srcId="{8BA25CA6-719E-448A-B300-CB1212C31574}" destId="{3B6EAFA8-E6AA-4296-9CD7-DDD194083E16}" srcOrd="0" destOrd="0" presId="urn:microsoft.com/office/officeart/2005/8/layout/chevron2"/>
    <dgm:cxn modelId="{E801EB92-46EC-4FD5-B211-6EC53CF93A19}" type="presParOf" srcId="{8BA25CA6-719E-448A-B300-CB1212C31574}" destId="{E68B45AE-DF62-41A2-AB57-8ADEA4FB5E1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08FF1A-8264-4500-99FC-ED5B089FBB59}" type="doc">
      <dgm:prSet loTypeId="urn:microsoft.com/office/officeart/2005/8/layout/vList6" loCatId="list" qsTypeId="urn:microsoft.com/office/officeart/2005/8/quickstyle/simple1" qsCatId="simple" csTypeId="urn:microsoft.com/office/officeart/2005/8/colors/colorful2" csCatId="colorful" phldr="1"/>
      <dgm:spPr/>
      <dgm:t>
        <a:bodyPr/>
        <a:lstStyle/>
        <a:p>
          <a:pPr rtl="1"/>
          <a:endParaRPr lang="ar-SA"/>
        </a:p>
      </dgm:t>
    </dgm:pt>
    <dgm:pt modelId="{0FF75472-D0A3-41F7-9EDD-2A7069535300}">
      <dgm:prSet phldrT="[نص]"/>
      <dgm:spPr/>
      <dgm:t>
        <a:bodyPr/>
        <a:lstStyle/>
        <a:p>
          <a:pPr rtl="1"/>
          <a:r>
            <a:rPr lang="ar-SA" b="1" dirty="0" smtClean="0"/>
            <a:t>الحركات </a:t>
          </a:r>
          <a:r>
            <a:rPr lang="ar-SA" b="1" dirty="0" err="1" smtClean="0"/>
            <a:t>الأنعكاسية</a:t>
          </a:r>
          <a:endParaRPr lang="ar-SA" b="1" dirty="0"/>
        </a:p>
      </dgm:t>
    </dgm:pt>
    <dgm:pt modelId="{5FA36115-A870-4441-B8CC-0E4245D67808}" type="parTrans" cxnId="{BB44E3BC-0DDE-405B-B13F-EBCDC0DB7D38}">
      <dgm:prSet/>
      <dgm:spPr/>
      <dgm:t>
        <a:bodyPr/>
        <a:lstStyle/>
        <a:p>
          <a:pPr rtl="1"/>
          <a:endParaRPr lang="ar-SA"/>
        </a:p>
      </dgm:t>
    </dgm:pt>
    <dgm:pt modelId="{79A3003F-7B8A-486F-A0CC-6F3131AEB5D4}" type="sibTrans" cxnId="{BB44E3BC-0DDE-405B-B13F-EBCDC0DB7D38}">
      <dgm:prSet/>
      <dgm:spPr/>
      <dgm:t>
        <a:bodyPr/>
        <a:lstStyle/>
        <a:p>
          <a:pPr rtl="1"/>
          <a:endParaRPr lang="ar-SA"/>
        </a:p>
      </dgm:t>
    </dgm:pt>
    <dgm:pt modelId="{5A1C66A1-9093-40FE-AC54-45446F2A5118}">
      <dgm:prSet phldrT="[نص]"/>
      <dgm:spPr/>
      <dgm:t>
        <a:bodyPr/>
        <a:lstStyle/>
        <a:p>
          <a:pPr rtl="1"/>
          <a:r>
            <a:rPr lang="ar-SA" b="1" dirty="0" smtClean="0"/>
            <a:t>هي حركات لاإرادية بطبيعتها ، وتظهر في  مرحلة مبكرة من العمر، سواء كانت </a:t>
          </a:r>
          <a:r>
            <a:rPr lang="ar-SA" b="1" dirty="0" err="1" smtClean="0"/>
            <a:t>منعكسات</a:t>
          </a:r>
          <a:r>
            <a:rPr lang="ar-SA" b="1" dirty="0" smtClean="0"/>
            <a:t> الحاجات الأساسية ، أو </a:t>
          </a:r>
          <a:r>
            <a:rPr lang="ar-SA" b="1" dirty="0" err="1" smtClean="0"/>
            <a:t>منعكسات</a:t>
          </a:r>
          <a:r>
            <a:rPr lang="ar-SA" b="1" dirty="0" smtClean="0"/>
            <a:t> حفظ التوازن والحركات الدفاعي . </a:t>
          </a:r>
          <a:endParaRPr lang="ar-SA" b="1" dirty="0"/>
        </a:p>
      </dgm:t>
    </dgm:pt>
    <dgm:pt modelId="{B47FE9BF-96E2-4BBB-9D4D-73ADC0AC27F1}" type="parTrans" cxnId="{8C9371A1-576B-4443-8D72-AC9D30B45946}">
      <dgm:prSet/>
      <dgm:spPr/>
      <dgm:t>
        <a:bodyPr/>
        <a:lstStyle/>
        <a:p>
          <a:pPr rtl="1"/>
          <a:endParaRPr lang="ar-SA"/>
        </a:p>
      </dgm:t>
    </dgm:pt>
    <dgm:pt modelId="{C8B03D77-7651-49BB-99EB-EC7D70D02FA8}" type="sibTrans" cxnId="{8C9371A1-576B-4443-8D72-AC9D30B45946}">
      <dgm:prSet/>
      <dgm:spPr/>
      <dgm:t>
        <a:bodyPr/>
        <a:lstStyle/>
        <a:p>
          <a:pPr rtl="1"/>
          <a:endParaRPr lang="ar-SA"/>
        </a:p>
      </dgm:t>
    </dgm:pt>
    <dgm:pt modelId="{71B2D32E-E7DA-4579-BAAC-7B88324B0AED}">
      <dgm:prSet/>
      <dgm:spPr/>
      <dgm:t>
        <a:bodyPr/>
        <a:lstStyle/>
        <a:p>
          <a:pPr rtl="1"/>
          <a:r>
            <a:rPr lang="ar-SA" dirty="0" smtClean="0"/>
            <a:t> </a:t>
          </a:r>
          <a:r>
            <a:rPr lang="ar-SA" b="1" dirty="0" smtClean="0"/>
            <a:t>الحركات الأساسية </a:t>
          </a:r>
          <a:endParaRPr lang="ar-SA" b="1" dirty="0"/>
        </a:p>
      </dgm:t>
    </dgm:pt>
    <dgm:pt modelId="{9CA3E1BB-6965-405A-B8A1-6AA818A63B59}" type="parTrans" cxnId="{4EF5CEA6-803E-4FC0-8C86-5CFDD6E4E5F6}">
      <dgm:prSet/>
      <dgm:spPr/>
      <dgm:t>
        <a:bodyPr/>
        <a:lstStyle/>
        <a:p>
          <a:pPr rtl="1"/>
          <a:endParaRPr lang="ar-SA"/>
        </a:p>
      </dgm:t>
    </dgm:pt>
    <dgm:pt modelId="{D2091986-F87A-4621-B36F-E0124A585FBC}" type="sibTrans" cxnId="{4EF5CEA6-803E-4FC0-8C86-5CFDD6E4E5F6}">
      <dgm:prSet/>
      <dgm:spPr/>
      <dgm:t>
        <a:bodyPr/>
        <a:lstStyle/>
        <a:p>
          <a:pPr rtl="1"/>
          <a:endParaRPr lang="ar-SA"/>
        </a:p>
      </dgm:t>
    </dgm:pt>
    <dgm:pt modelId="{B5273110-E816-42B8-8AAC-C4E3C20CEE78}">
      <dgm:prSet custT="1"/>
      <dgm:spPr/>
      <dgm:t>
        <a:bodyPr/>
        <a:lstStyle/>
        <a:p>
          <a:pPr rtl="1"/>
          <a:r>
            <a:rPr lang="ar-SA" sz="2000" b="1" dirty="0" smtClean="0"/>
            <a:t>سواء كانت حركات ميكانيكية انتقالية يعتبر دور النضج دورا رئيسيا لقيام بهذه الحركات .</a:t>
          </a:r>
          <a:endParaRPr lang="ar-SA" sz="2000" b="1" dirty="0"/>
        </a:p>
      </dgm:t>
    </dgm:pt>
    <dgm:pt modelId="{8F413B2D-3893-4505-B9F2-869D34548978}" type="parTrans" cxnId="{D5DADE30-51B2-4D9C-BB70-0FF689B567BC}">
      <dgm:prSet/>
      <dgm:spPr/>
      <dgm:t>
        <a:bodyPr/>
        <a:lstStyle/>
        <a:p>
          <a:pPr rtl="1"/>
          <a:endParaRPr lang="ar-SA"/>
        </a:p>
      </dgm:t>
    </dgm:pt>
    <dgm:pt modelId="{45B38A52-D696-49C4-AD7E-A13D7A04FE4F}" type="sibTrans" cxnId="{D5DADE30-51B2-4D9C-BB70-0FF689B567BC}">
      <dgm:prSet/>
      <dgm:spPr/>
      <dgm:t>
        <a:bodyPr/>
        <a:lstStyle/>
        <a:p>
          <a:pPr rtl="1"/>
          <a:endParaRPr lang="ar-SA"/>
        </a:p>
      </dgm:t>
    </dgm:pt>
    <dgm:pt modelId="{71EF43C2-44CB-4142-84B9-3B1B4649D67C}">
      <dgm:prSet custT="1"/>
      <dgm:spPr/>
      <dgm:t>
        <a:bodyPr/>
        <a:lstStyle/>
        <a:p>
          <a:pPr rtl="1"/>
          <a:r>
            <a:rPr lang="ar-SA" sz="2000" b="1" dirty="0" smtClean="0">
              <a:solidFill>
                <a:srgbClr val="FF0066"/>
              </a:solidFill>
            </a:rPr>
            <a:t>المثال : </a:t>
          </a:r>
          <a:r>
            <a:rPr lang="ar-SA" sz="2000" b="1" dirty="0" smtClean="0"/>
            <a:t>المشي , والقفز , والتسلق , أو الحركات تنظيمية مثل الرسم.</a:t>
          </a:r>
          <a:endParaRPr lang="en-US" sz="2000" b="1" dirty="0"/>
        </a:p>
      </dgm:t>
    </dgm:pt>
    <dgm:pt modelId="{469CE010-7C5F-494D-9C49-F8669534ED88}" type="parTrans" cxnId="{AF3CBC87-4FD2-44AF-ABA2-6A48A3BE54AC}">
      <dgm:prSet/>
      <dgm:spPr/>
      <dgm:t>
        <a:bodyPr/>
        <a:lstStyle/>
        <a:p>
          <a:pPr rtl="1"/>
          <a:endParaRPr lang="ar-SA"/>
        </a:p>
      </dgm:t>
    </dgm:pt>
    <dgm:pt modelId="{9D7AF8FC-ADCB-45CF-B7D3-F055DFAD750C}" type="sibTrans" cxnId="{AF3CBC87-4FD2-44AF-ABA2-6A48A3BE54AC}">
      <dgm:prSet/>
      <dgm:spPr/>
      <dgm:t>
        <a:bodyPr/>
        <a:lstStyle/>
        <a:p>
          <a:pPr rtl="1"/>
          <a:endParaRPr lang="ar-SA"/>
        </a:p>
      </dgm:t>
    </dgm:pt>
    <dgm:pt modelId="{5EE73E7E-64D8-4E64-A2FF-8EACA152EBA3}">
      <dgm:prSet/>
      <dgm:spPr/>
      <dgm:t>
        <a:bodyPr/>
        <a:lstStyle/>
        <a:p>
          <a:pPr rtl="1"/>
          <a:r>
            <a:rPr lang="ar-SA" b="1" dirty="0" smtClean="0"/>
            <a:t>القدرات </a:t>
          </a:r>
          <a:r>
            <a:rPr lang="ar-SA" b="1" dirty="0" err="1" smtClean="0"/>
            <a:t>الأدراكية</a:t>
          </a:r>
          <a:r>
            <a:rPr lang="ar-SA" b="1" dirty="0" smtClean="0"/>
            <a:t> </a:t>
          </a:r>
          <a:endParaRPr lang="ar-SA" b="1" dirty="0"/>
        </a:p>
      </dgm:t>
    </dgm:pt>
    <dgm:pt modelId="{0573F365-0ABA-4AB1-AE3B-4AEDC81A6C5F}" type="parTrans" cxnId="{F841FBDE-AA02-4025-92EF-76069DA9651A}">
      <dgm:prSet/>
      <dgm:spPr/>
      <dgm:t>
        <a:bodyPr/>
        <a:lstStyle/>
        <a:p>
          <a:pPr rtl="1"/>
          <a:endParaRPr lang="ar-SA"/>
        </a:p>
      </dgm:t>
    </dgm:pt>
    <dgm:pt modelId="{B29242F6-0529-40DE-A1F9-2599F1E749FD}" type="sibTrans" cxnId="{F841FBDE-AA02-4025-92EF-76069DA9651A}">
      <dgm:prSet/>
      <dgm:spPr/>
      <dgm:t>
        <a:bodyPr/>
        <a:lstStyle/>
        <a:p>
          <a:pPr rtl="1"/>
          <a:endParaRPr lang="ar-SA"/>
        </a:p>
      </dgm:t>
    </dgm:pt>
    <dgm:pt modelId="{71A02004-C288-4BC3-A662-3E89AFEEB588}">
      <dgm:prSet custT="1"/>
      <dgm:spPr/>
      <dgm:t>
        <a:bodyPr/>
        <a:lstStyle/>
        <a:p>
          <a:pPr rtl="1"/>
          <a:r>
            <a:rPr lang="ar-SA" sz="2000" b="1" dirty="0" smtClean="0"/>
            <a:t>وهي حركات عضلية حسية توجهها قدرات معرفيه .</a:t>
          </a:r>
          <a:endParaRPr lang="ar-SA" sz="2000" b="1" dirty="0"/>
        </a:p>
      </dgm:t>
    </dgm:pt>
    <dgm:pt modelId="{4AB6E093-EF46-4DC3-BE11-4F9496B14C5F}" type="parTrans" cxnId="{98170523-B07D-4365-BEBA-242839C134AD}">
      <dgm:prSet/>
      <dgm:spPr/>
      <dgm:t>
        <a:bodyPr/>
        <a:lstStyle/>
        <a:p>
          <a:pPr rtl="1"/>
          <a:endParaRPr lang="ar-SA"/>
        </a:p>
      </dgm:t>
    </dgm:pt>
    <dgm:pt modelId="{2C6ED811-C7DE-4395-B2B2-83643E4D5C82}" type="sibTrans" cxnId="{98170523-B07D-4365-BEBA-242839C134AD}">
      <dgm:prSet/>
      <dgm:spPr/>
      <dgm:t>
        <a:bodyPr/>
        <a:lstStyle/>
        <a:p>
          <a:pPr rtl="1"/>
          <a:endParaRPr lang="ar-SA"/>
        </a:p>
      </dgm:t>
    </dgm:pt>
    <dgm:pt modelId="{BBCB727F-BE68-46CD-976A-3700DF8F9218}">
      <dgm:prSet custT="1"/>
      <dgm:spPr/>
      <dgm:t>
        <a:bodyPr/>
        <a:lstStyle/>
        <a:p>
          <a:pPr rtl="1"/>
          <a:r>
            <a:rPr lang="ar-SA" sz="2000" b="1" dirty="0" smtClean="0">
              <a:solidFill>
                <a:srgbClr val="FF0066"/>
              </a:solidFill>
            </a:rPr>
            <a:t>المثال : </a:t>
          </a:r>
          <a:r>
            <a:rPr lang="ar-SA" sz="2000" b="1" dirty="0" smtClean="0"/>
            <a:t>القدرة على التمييز بين أشياء متشابهة حسيا كقطع العملة أو القدرة على التنسيق بين اليد والعين للقذف الكره أو ضربها</a:t>
          </a:r>
          <a:endParaRPr lang="en-US" sz="2000" b="1" dirty="0"/>
        </a:p>
      </dgm:t>
    </dgm:pt>
    <dgm:pt modelId="{B6D855F6-7032-4F74-B10B-EB6F9087652E}" type="parTrans" cxnId="{58ABFD69-D9A7-4A23-976E-A62AD1A177FC}">
      <dgm:prSet/>
      <dgm:spPr/>
      <dgm:t>
        <a:bodyPr/>
        <a:lstStyle/>
        <a:p>
          <a:pPr rtl="1"/>
          <a:endParaRPr lang="ar-SA"/>
        </a:p>
      </dgm:t>
    </dgm:pt>
    <dgm:pt modelId="{18C624AA-2BC1-4CA5-A344-30C94CCD120E}" type="sibTrans" cxnId="{58ABFD69-D9A7-4A23-976E-A62AD1A177FC}">
      <dgm:prSet/>
      <dgm:spPr/>
      <dgm:t>
        <a:bodyPr/>
        <a:lstStyle/>
        <a:p>
          <a:pPr rtl="1"/>
          <a:endParaRPr lang="ar-SA"/>
        </a:p>
      </dgm:t>
    </dgm:pt>
    <dgm:pt modelId="{4D0B2BD5-7A7B-4A96-AD7E-513C94C0560B}" type="pres">
      <dgm:prSet presAssocID="{9108FF1A-8264-4500-99FC-ED5B089FBB59}" presName="Name0" presStyleCnt="0">
        <dgm:presLayoutVars>
          <dgm:dir/>
          <dgm:animLvl val="lvl"/>
          <dgm:resizeHandles/>
        </dgm:presLayoutVars>
      </dgm:prSet>
      <dgm:spPr/>
      <dgm:t>
        <a:bodyPr/>
        <a:lstStyle/>
        <a:p>
          <a:pPr rtl="1"/>
          <a:endParaRPr lang="ar-SA"/>
        </a:p>
      </dgm:t>
    </dgm:pt>
    <dgm:pt modelId="{E5275076-8CF0-445C-BB26-423EDC50D5DC}" type="pres">
      <dgm:prSet presAssocID="{0FF75472-D0A3-41F7-9EDD-2A7069535300}" presName="linNode" presStyleCnt="0"/>
      <dgm:spPr/>
    </dgm:pt>
    <dgm:pt modelId="{A101A01B-B30B-43D7-BB59-E2F36FA9D814}" type="pres">
      <dgm:prSet presAssocID="{0FF75472-D0A3-41F7-9EDD-2A7069535300}" presName="parentShp" presStyleLbl="node1" presStyleIdx="0" presStyleCnt="3" custLinFactNeighborY="-185">
        <dgm:presLayoutVars>
          <dgm:bulletEnabled val="1"/>
        </dgm:presLayoutVars>
      </dgm:prSet>
      <dgm:spPr/>
      <dgm:t>
        <a:bodyPr/>
        <a:lstStyle/>
        <a:p>
          <a:pPr rtl="1"/>
          <a:endParaRPr lang="ar-SA"/>
        </a:p>
      </dgm:t>
    </dgm:pt>
    <dgm:pt modelId="{CA13A11A-1CA2-4380-9820-1AB790E91CC7}" type="pres">
      <dgm:prSet presAssocID="{0FF75472-D0A3-41F7-9EDD-2A7069535300}" presName="childShp" presStyleLbl="bgAccFollowNode1" presStyleIdx="0" presStyleCnt="3">
        <dgm:presLayoutVars>
          <dgm:bulletEnabled val="1"/>
        </dgm:presLayoutVars>
      </dgm:prSet>
      <dgm:spPr/>
      <dgm:t>
        <a:bodyPr/>
        <a:lstStyle/>
        <a:p>
          <a:pPr rtl="1"/>
          <a:endParaRPr lang="ar-SA"/>
        </a:p>
      </dgm:t>
    </dgm:pt>
    <dgm:pt modelId="{9A23B44E-4C37-40E6-8D3D-BE421D8E057F}" type="pres">
      <dgm:prSet presAssocID="{79A3003F-7B8A-486F-A0CC-6F3131AEB5D4}" presName="spacing" presStyleCnt="0"/>
      <dgm:spPr/>
    </dgm:pt>
    <dgm:pt modelId="{39050DBF-91DA-4288-9B5C-F713A673206E}" type="pres">
      <dgm:prSet presAssocID="{71B2D32E-E7DA-4579-BAAC-7B88324B0AED}" presName="linNode" presStyleCnt="0"/>
      <dgm:spPr/>
    </dgm:pt>
    <dgm:pt modelId="{7CC41E0D-3A23-4A3F-A3AE-253B85B0A4FE}" type="pres">
      <dgm:prSet presAssocID="{71B2D32E-E7DA-4579-BAAC-7B88324B0AED}" presName="parentShp" presStyleLbl="node1" presStyleIdx="1" presStyleCnt="3">
        <dgm:presLayoutVars>
          <dgm:bulletEnabled val="1"/>
        </dgm:presLayoutVars>
      </dgm:prSet>
      <dgm:spPr/>
      <dgm:t>
        <a:bodyPr/>
        <a:lstStyle/>
        <a:p>
          <a:pPr rtl="1"/>
          <a:endParaRPr lang="ar-SA"/>
        </a:p>
      </dgm:t>
    </dgm:pt>
    <dgm:pt modelId="{6555F801-20AE-4DBC-8E23-9B3E6AB83B74}" type="pres">
      <dgm:prSet presAssocID="{71B2D32E-E7DA-4579-BAAC-7B88324B0AED}" presName="childShp" presStyleLbl="bgAccFollowNode1" presStyleIdx="1" presStyleCnt="3">
        <dgm:presLayoutVars>
          <dgm:bulletEnabled val="1"/>
        </dgm:presLayoutVars>
      </dgm:prSet>
      <dgm:spPr/>
      <dgm:t>
        <a:bodyPr/>
        <a:lstStyle/>
        <a:p>
          <a:pPr rtl="1"/>
          <a:endParaRPr lang="ar-SA"/>
        </a:p>
      </dgm:t>
    </dgm:pt>
    <dgm:pt modelId="{9F7D25C5-1F0E-4544-9E97-9B59C7049F9D}" type="pres">
      <dgm:prSet presAssocID="{D2091986-F87A-4621-B36F-E0124A585FBC}" presName="spacing" presStyleCnt="0"/>
      <dgm:spPr/>
    </dgm:pt>
    <dgm:pt modelId="{A201B780-4392-499C-A8AC-76222715DE55}" type="pres">
      <dgm:prSet presAssocID="{5EE73E7E-64D8-4E64-A2FF-8EACA152EBA3}" presName="linNode" presStyleCnt="0"/>
      <dgm:spPr/>
    </dgm:pt>
    <dgm:pt modelId="{4DEBC436-BCC9-4A3B-AC6C-DDF425D33931}" type="pres">
      <dgm:prSet presAssocID="{5EE73E7E-64D8-4E64-A2FF-8EACA152EBA3}" presName="parentShp" presStyleLbl="node1" presStyleIdx="2" presStyleCnt="3" custLinFactNeighborY="-1053">
        <dgm:presLayoutVars>
          <dgm:bulletEnabled val="1"/>
        </dgm:presLayoutVars>
      </dgm:prSet>
      <dgm:spPr/>
      <dgm:t>
        <a:bodyPr/>
        <a:lstStyle/>
        <a:p>
          <a:pPr rtl="1"/>
          <a:endParaRPr lang="ar-SA"/>
        </a:p>
      </dgm:t>
    </dgm:pt>
    <dgm:pt modelId="{47F88ED5-152B-440C-B7A6-D24C16D91AE8}" type="pres">
      <dgm:prSet presAssocID="{5EE73E7E-64D8-4E64-A2FF-8EACA152EBA3}" presName="childShp" presStyleLbl="bgAccFollowNode1" presStyleIdx="2" presStyleCnt="3">
        <dgm:presLayoutVars>
          <dgm:bulletEnabled val="1"/>
        </dgm:presLayoutVars>
      </dgm:prSet>
      <dgm:spPr/>
      <dgm:t>
        <a:bodyPr/>
        <a:lstStyle/>
        <a:p>
          <a:pPr rtl="1"/>
          <a:endParaRPr lang="ar-SA"/>
        </a:p>
      </dgm:t>
    </dgm:pt>
  </dgm:ptLst>
  <dgm:cxnLst>
    <dgm:cxn modelId="{21031C5D-EDA7-4B29-8210-5E18CD5D5753}" type="presOf" srcId="{71A02004-C288-4BC3-A662-3E89AFEEB588}" destId="{47F88ED5-152B-440C-B7A6-D24C16D91AE8}" srcOrd="0" destOrd="0" presId="urn:microsoft.com/office/officeart/2005/8/layout/vList6"/>
    <dgm:cxn modelId="{8C9371A1-576B-4443-8D72-AC9D30B45946}" srcId="{0FF75472-D0A3-41F7-9EDD-2A7069535300}" destId="{5A1C66A1-9093-40FE-AC54-45446F2A5118}" srcOrd="0" destOrd="0" parTransId="{B47FE9BF-96E2-4BBB-9D4D-73ADC0AC27F1}" sibTransId="{C8B03D77-7651-49BB-99EB-EC7D70D02FA8}"/>
    <dgm:cxn modelId="{CF17B177-8A54-4B22-B17D-9BD91148BB20}" type="presOf" srcId="{5EE73E7E-64D8-4E64-A2FF-8EACA152EBA3}" destId="{4DEBC436-BCC9-4A3B-AC6C-DDF425D33931}" srcOrd="0" destOrd="0" presId="urn:microsoft.com/office/officeart/2005/8/layout/vList6"/>
    <dgm:cxn modelId="{58ABFD69-D9A7-4A23-976E-A62AD1A177FC}" srcId="{5EE73E7E-64D8-4E64-A2FF-8EACA152EBA3}" destId="{BBCB727F-BE68-46CD-976A-3700DF8F9218}" srcOrd="1" destOrd="0" parTransId="{B6D855F6-7032-4F74-B10B-EB6F9087652E}" sibTransId="{18C624AA-2BC1-4CA5-A344-30C94CCD120E}"/>
    <dgm:cxn modelId="{7696DF46-46F1-4044-93E4-A861672A8BD4}" type="presOf" srcId="{0FF75472-D0A3-41F7-9EDD-2A7069535300}" destId="{A101A01B-B30B-43D7-BB59-E2F36FA9D814}" srcOrd="0" destOrd="0" presId="urn:microsoft.com/office/officeart/2005/8/layout/vList6"/>
    <dgm:cxn modelId="{BB44E3BC-0DDE-405B-B13F-EBCDC0DB7D38}" srcId="{9108FF1A-8264-4500-99FC-ED5B089FBB59}" destId="{0FF75472-D0A3-41F7-9EDD-2A7069535300}" srcOrd="0" destOrd="0" parTransId="{5FA36115-A870-4441-B8CC-0E4245D67808}" sibTransId="{79A3003F-7B8A-486F-A0CC-6F3131AEB5D4}"/>
    <dgm:cxn modelId="{F841FBDE-AA02-4025-92EF-76069DA9651A}" srcId="{9108FF1A-8264-4500-99FC-ED5B089FBB59}" destId="{5EE73E7E-64D8-4E64-A2FF-8EACA152EBA3}" srcOrd="2" destOrd="0" parTransId="{0573F365-0ABA-4AB1-AE3B-4AEDC81A6C5F}" sibTransId="{B29242F6-0529-40DE-A1F9-2599F1E749FD}"/>
    <dgm:cxn modelId="{AF3CBC87-4FD2-44AF-ABA2-6A48A3BE54AC}" srcId="{71B2D32E-E7DA-4579-BAAC-7B88324B0AED}" destId="{71EF43C2-44CB-4142-84B9-3B1B4649D67C}" srcOrd="1" destOrd="0" parTransId="{469CE010-7C5F-494D-9C49-F8669534ED88}" sibTransId="{9D7AF8FC-ADCB-45CF-B7D3-F055DFAD750C}"/>
    <dgm:cxn modelId="{98170523-B07D-4365-BEBA-242839C134AD}" srcId="{5EE73E7E-64D8-4E64-A2FF-8EACA152EBA3}" destId="{71A02004-C288-4BC3-A662-3E89AFEEB588}" srcOrd="0" destOrd="0" parTransId="{4AB6E093-EF46-4DC3-BE11-4F9496B14C5F}" sibTransId="{2C6ED811-C7DE-4395-B2B2-83643E4D5C82}"/>
    <dgm:cxn modelId="{D5DADE30-51B2-4D9C-BB70-0FF689B567BC}" srcId="{71B2D32E-E7DA-4579-BAAC-7B88324B0AED}" destId="{B5273110-E816-42B8-8AAC-C4E3C20CEE78}" srcOrd="0" destOrd="0" parTransId="{8F413B2D-3893-4505-B9F2-869D34548978}" sibTransId="{45B38A52-D696-49C4-AD7E-A13D7A04FE4F}"/>
    <dgm:cxn modelId="{6A0F6719-B063-45E3-B11E-97BD7AA41003}" type="presOf" srcId="{71B2D32E-E7DA-4579-BAAC-7B88324B0AED}" destId="{7CC41E0D-3A23-4A3F-A3AE-253B85B0A4FE}" srcOrd="0" destOrd="0" presId="urn:microsoft.com/office/officeart/2005/8/layout/vList6"/>
    <dgm:cxn modelId="{ABC99AF9-1E4B-4EE1-A249-59A975D3AA59}" type="presOf" srcId="{71EF43C2-44CB-4142-84B9-3B1B4649D67C}" destId="{6555F801-20AE-4DBC-8E23-9B3E6AB83B74}" srcOrd="0" destOrd="1" presId="urn:microsoft.com/office/officeart/2005/8/layout/vList6"/>
    <dgm:cxn modelId="{4EF5CEA6-803E-4FC0-8C86-5CFDD6E4E5F6}" srcId="{9108FF1A-8264-4500-99FC-ED5B089FBB59}" destId="{71B2D32E-E7DA-4579-BAAC-7B88324B0AED}" srcOrd="1" destOrd="0" parTransId="{9CA3E1BB-6965-405A-B8A1-6AA818A63B59}" sibTransId="{D2091986-F87A-4621-B36F-E0124A585FBC}"/>
    <dgm:cxn modelId="{BDED7761-5A11-4ACB-A363-430E55CBE1AC}" type="presOf" srcId="{BBCB727F-BE68-46CD-976A-3700DF8F9218}" destId="{47F88ED5-152B-440C-B7A6-D24C16D91AE8}" srcOrd="0" destOrd="1" presId="urn:microsoft.com/office/officeart/2005/8/layout/vList6"/>
    <dgm:cxn modelId="{6FFD74E1-ED57-4532-ABC9-CCE3BE04AC66}" type="presOf" srcId="{5A1C66A1-9093-40FE-AC54-45446F2A5118}" destId="{CA13A11A-1CA2-4380-9820-1AB790E91CC7}" srcOrd="0" destOrd="0" presId="urn:microsoft.com/office/officeart/2005/8/layout/vList6"/>
    <dgm:cxn modelId="{81F5C200-FE53-4E53-9CC9-B0F7BBECD966}" type="presOf" srcId="{B5273110-E816-42B8-8AAC-C4E3C20CEE78}" destId="{6555F801-20AE-4DBC-8E23-9B3E6AB83B74}" srcOrd="0" destOrd="0" presId="urn:microsoft.com/office/officeart/2005/8/layout/vList6"/>
    <dgm:cxn modelId="{2AB97550-A2E9-4DE6-AF17-B0179CA8C18E}" type="presOf" srcId="{9108FF1A-8264-4500-99FC-ED5B089FBB59}" destId="{4D0B2BD5-7A7B-4A96-AD7E-513C94C0560B}" srcOrd="0" destOrd="0" presId="urn:microsoft.com/office/officeart/2005/8/layout/vList6"/>
    <dgm:cxn modelId="{180BDC1C-C8D6-4BA2-B39B-23311E0D3A53}" type="presParOf" srcId="{4D0B2BD5-7A7B-4A96-AD7E-513C94C0560B}" destId="{E5275076-8CF0-445C-BB26-423EDC50D5DC}" srcOrd="0" destOrd="0" presId="urn:microsoft.com/office/officeart/2005/8/layout/vList6"/>
    <dgm:cxn modelId="{D6936130-DF2C-4D4A-90A3-8BCF65A6BD3A}" type="presParOf" srcId="{E5275076-8CF0-445C-BB26-423EDC50D5DC}" destId="{A101A01B-B30B-43D7-BB59-E2F36FA9D814}" srcOrd="0" destOrd="0" presId="urn:microsoft.com/office/officeart/2005/8/layout/vList6"/>
    <dgm:cxn modelId="{20150798-D49A-4867-AF08-D4C514DF7F83}" type="presParOf" srcId="{E5275076-8CF0-445C-BB26-423EDC50D5DC}" destId="{CA13A11A-1CA2-4380-9820-1AB790E91CC7}" srcOrd="1" destOrd="0" presId="urn:microsoft.com/office/officeart/2005/8/layout/vList6"/>
    <dgm:cxn modelId="{9156E249-4814-4C30-90C6-9277D6E56F8B}" type="presParOf" srcId="{4D0B2BD5-7A7B-4A96-AD7E-513C94C0560B}" destId="{9A23B44E-4C37-40E6-8D3D-BE421D8E057F}" srcOrd="1" destOrd="0" presId="urn:microsoft.com/office/officeart/2005/8/layout/vList6"/>
    <dgm:cxn modelId="{980C4225-A708-46D4-BFB8-DB2373D583E4}" type="presParOf" srcId="{4D0B2BD5-7A7B-4A96-AD7E-513C94C0560B}" destId="{39050DBF-91DA-4288-9B5C-F713A673206E}" srcOrd="2" destOrd="0" presId="urn:microsoft.com/office/officeart/2005/8/layout/vList6"/>
    <dgm:cxn modelId="{23319BA8-B50D-4CC0-A7ED-40D45E4DEA9C}" type="presParOf" srcId="{39050DBF-91DA-4288-9B5C-F713A673206E}" destId="{7CC41E0D-3A23-4A3F-A3AE-253B85B0A4FE}" srcOrd="0" destOrd="0" presId="urn:microsoft.com/office/officeart/2005/8/layout/vList6"/>
    <dgm:cxn modelId="{5F65A831-7DAF-4BB1-B767-D271163B8D31}" type="presParOf" srcId="{39050DBF-91DA-4288-9B5C-F713A673206E}" destId="{6555F801-20AE-4DBC-8E23-9B3E6AB83B74}" srcOrd="1" destOrd="0" presId="urn:microsoft.com/office/officeart/2005/8/layout/vList6"/>
    <dgm:cxn modelId="{BB9C6250-C1AC-4D1C-99E0-21431AFC015D}" type="presParOf" srcId="{4D0B2BD5-7A7B-4A96-AD7E-513C94C0560B}" destId="{9F7D25C5-1F0E-4544-9E97-9B59C7049F9D}" srcOrd="3" destOrd="0" presId="urn:microsoft.com/office/officeart/2005/8/layout/vList6"/>
    <dgm:cxn modelId="{D3FB826C-D8FB-468C-9E6B-37829F3C6051}" type="presParOf" srcId="{4D0B2BD5-7A7B-4A96-AD7E-513C94C0560B}" destId="{A201B780-4392-499C-A8AC-76222715DE55}" srcOrd="4" destOrd="0" presId="urn:microsoft.com/office/officeart/2005/8/layout/vList6"/>
    <dgm:cxn modelId="{F7C2B0F8-6E8F-42CD-B2E4-2D8CCD1DD4F9}" type="presParOf" srcId="{A201B780-4392-499C-A8AC-76222715DE55}" destId="{4DEBC436-BCC9-4A3B-AC6C-DDF425D33931}" srcOrd="0" destOrd="0" presId="urn:microsoft.com/office/officeart/2005/8/layout/vList6"/>
    <dgm:cxn modelId="{D88D3670-FCF5-4604-A68D-81626DF5E486}" type="presParOf" srcId="{A201B780-4392-499C-A8AC-76222715DE55}" destId="{47F88ED5-152B-440C-B7A6-D24C16D91AE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08FF1A-8264-4500-99FC-ED5B089FBB59}" type="doc">
      <dgm:prSet loTypeId="urn:microsoft.com/office/officeart/2005/8/layout/vList6" loCatId="list" qsTypeId="urn:microsoft.com/office/officeart/2005/8/quickstyle/simple1" qsCatId="simple" csTypeId="urn:microsoft.com/office/officeart/2005/8/colors/colorful2" csCatId="colorful" phldr="1"/>
      <dgm:spPr/>
      <dgm:t>
        <a:bodyPr/>
        <a:lstStyle/>
        <a:p>
          <a:pPr rtl="1"/>
          <a:endParaRPr lang="ar-SA"/>
        </a:p>
      </dgm:t>
    </dgm:pt>
    <dgm:pt modelId="{71B2D32E-E7DA-4579-BAAC-7B88324B0AED}">
      <dgm:prSet/>
      <dgm:spPr/>
      <dgm:t>
        <a:bodyPr/>
        <a:lstStyle/>
        <a:p>
          <a:pPr rtl="1"/>
          <a:r>
            <a:rPr lang="ar-SA" dirty="0" smtClean="0"/>
            <a:t>الحركات </a:t>
          </a:r>
          <a:r>
            <a:rPr lang="ar-SA" dirty="0" err="1" smtClean="0"/>
            <a:t>الفنيه</a:t>
          </a:r>
          <a:endParaRPr lang="ar-SA" b="1" dirty="0"/>
        </a:p>
      </dgm:t>
    </dgm:pt>
    <dgm:pt modelId="{9CA3E1BB-6965-405A-B8A1-6AA818A63B59}" type="parTrans" cxnId="{4EF5CEA6-803E-4FC0-8C86-5CFDD6E4E5F6}">
      <dgm:prSet/>
      <dgm:spPr/>
      <dgm:t>
        <a:bodyPr/>
        <a:lstStyle/>
        <a:p>
          <a:pPr rtl="1"/>
          <a:endParaRPr lang="ar-SA"/>
        </a:p>
      </dgm:t>
    </dgm:pt>
    <dgm:pt modelId="{D2091986-F87A-4621-B36F-E0124A585FBC}" type="sibTrans" cxnId="{4EF5CEA6-803E-4FC0-8C86-5CFDD6E4E5F6}">
      <dgm:prSet/>
      <dgm:spPr/>
      <dgm:t>
        <a:bodyPr/>
        <a:lstStyle/>
        <a:p>
          <a:pPr rtl="1"/>
          <a:endParaRPr lang="ar-SA"/>
        </a:p>
      </dgm:t>
    </dgm:pt>
    <dgm:pt modelId="{B5273110-E816-42B8-8AAC-C4E3C20CEE78}">
      <dgm:prSet custT="1"/>
      <dgm:spPr/>
      <dgm:t>
        <a:bodyPr/>
        <a:lstStyle/>
        <a:p>
          <a:pPr rtl="1"/>
          <a:r>
            <a:rPr lang="ar-SA" sz="1600" b="1" smtClean="0"/>
            <a:t>يُتوقع من المتعلم في هذا المستوى أن يكون قادراً على القيام بمهارات حركية عالية ، كأن يكون المتعلم بعد ثلاثة أشهر من تدريبه على الطباعة قادراً على  طباعة 30 كلمة في الدقيقة بما لا يزيد عن 3  أخطاء ،أو أن يتقن حركة الشقلبة في الجمباز</a:t>
          </a:r>
          <a:endParaRPr lang="en-US" sz="1600" b="1" smtClean="0"/>
        </a:p>
        <a:p>
          <a:pPr rtl="1"/>
          <a:r>
            <a:rPr lang="ar-SA" sz="1600" b="1" smtClean="0"/>
            <a:t>المثال : أن يصوب المتعلم كرة إلى الهدف بدقة</a:t>
          </a:r>
          <a:endParaRPr lang="en-US" sz="1600" b="1" smtClean="0"/>
        </a:p>
        <a:p>
          <a:pPr rtl="1"/>
          <a:endParaRPr lang="ar-SA" sz="2000" b="1" dirty="0"/>
        </a:p>
      </dgm:t>
    </dgm:pt>
    <dgm:pt modelId="{8F413B2D-3893-4505-B9F2-869D34548978}" type="parTrans" cxnId="{D5DADE30-51B2-4D9C-BB70-0FF689B567BC}">
      <dgm:prSet/>
      <dgm:spPr/>
      <dgm:t>
        <a:bodyPr/>
        <a:lstStyle/>
        <a:p>
          <a:pPr rtl="1"/>
          <a:endParaRPr lang="ar-SA"/>
        </a:p>
      </dgm:t>
    </dgm:pt>
    <dgm:pt modelId="{45B38A52-D696-49C4-AD7E-A13D7A04FE4F}" type="sibTrans" cxnId="{D5DADE30-51B2-4D9C-BB70-0FF689B567BC}">
      <dgm:prSet/>
      <dgm:spPr/>
      <dgm:t>
        <a:bodyPr/>
        <a:lstStyle/>
        <a:p>
          <a:pPr rtl="1"/>
          <a:endParaRPr lang="ar-SA"/>
        </a:p>
      </dgm:t>
    </dgm:pt>
    <dgm:pt modelId="{5EE73E7E-64D8-4E64-A2FF-8EACA152EBA3}">
      <dgm:prSet/>
      <dgm:spPr/>
      <dgm:t>
        <a:bodyPr/>
        <a:lstStyle/>
        <a:p>
          <a:pPr rtl="1"/>
          <a:r>
            <a:rPr lang="ar-SA" dirty="0" smtClean="0"/>
            <a:t>الحركات </a:t>
          </a:r>
          <a:r>
            <a:rPr lang="ar-SA" dirty="0" err="1" smtClean="0"/>
            <a:t>الأتصالية</a:t>
          </a:r>
          <a:endParaRPr lang="ar-SA" b="1" dirty="0"/>
        </a:p>
      </dgm:t>
    </dgm:pt>
    <dgm:pt modelId="{0573F365-0ABA-4AB1-AE3B-4AEDC81A6C5F}" type="parTrans" cxnId="{F841FBDE-AA02-4025-92EF-76069DA9651A}">
      <dgm:prSet/>
      <dgm:spPr/>
      <dgm:t>
        <a:bodyPr/>
        <a:lstStyle/>
        <a:p>
          <a:pPr rtl="1"/>
          <a:endParaRPr lang="ar-SA"/>
        </a:p>
      </dgm:t>
    </dgm:pt>
    <dgm:pt modelId="{B29242F6-0529-40DE-A1F9-2599F1E749FD}" type="sibTrans" cxnId="{F841FBDE-AA02-4025-92EF-76069DA9651A}">
      <dgm:prSet/>
      <dgm:spPr/>
      <dgm:t>
        <a:bodyPr/>
        <a:lstStyle/>
        <a:p>
          <a:pPr rtl="1"/>
          <a:endParaRPr lang="ar-SA"/>
        </a:p>
      </dgm:t>
    </dgm:pt>
    <dgm:pt modelId="{71A02004-C288-4BC3-A662-3E89AFEEB588}">
      <dgm:prSet custT="1"/>
      <dgm:spPr/>
      <dgm:t>
        <a:bodyPr/>
        <a:lstStyle/>
        <a:p>
          <a:pPr rtl="1"/>
          <a:r>
            <a:rPr lang="ar-SA" sz="1800" b="1" dirty="0" smtClean="0"/>
            <a:t>وهي حركات موضعية أو انتقالية يتم بواسطتها توصيل معلومات ومعاني الآخرين </a:t>
          </a:r>
          <a:r>
            <a:rPr lang="ar-SA" sz="1800" b="1" dirty="0" err="1" smtClean="0"/>
            <a:t>كتعابير</a:t>
          </a:r>
          <a:r>
            <a:rPr lang="ar-SA" sz="1800" b="1" dirty="0" smtClean="0"/>
            <a:t> الوجه أو الحركات </a:t>
          </a:r>
          <a:r>
            <a:rPr lang="ar-SA" sz="1800" b="1" dirty="0" err="1" smtClean="0"/>
            <a:t>الابتكارية</a:t>
          </a:r>
          <a:r>
            <a:rPr lang="ar-SA" sz="1800" b="1" dirty="0" smtClean="0"/>
            <a:t> في التمثيل لتوصيل رسالة معينة لمشاهدين ولذلك تعتبر الحركات بهذا المستوى حركات </a:t>
          </a:r>
          <a:r>
            <a:rPr lang="ar-SA" sz="1800" b="1" dirty="0" err="1" smtClean="0"/>
            <a:t>ماهره</a:t>
          </a:r>
          <a:endParaRPr lang="ar-SA" sz="2400" b="1" dirty="0"/>
        </a:p>
      </dgm:t>
    </dgm:pt>
    <dgm:pt modelId="{4AB6E093-EF46-4DC3-BE11-4F9496B14C5F}" type="parTrans" cxnId="{98170523-B07D-4365-BEBA-242839C134AD}">
      <dgm:prSet/>
      <dgm:spPr/>
      <dgm:t>
        <a:bodyPr/>
        <a:lstStyle/>
        <a:p>
          <a:pPr rtl="1"/>
          <a:endParaRPr lang="ar-SA"/>
        </a:p>
      </dgm:t>
    </dgm:pt>
    <dgm:pt modelId="{2C6ED811-C7DE-4395-B2B2-83643E4D5C82}" type="sibTrans" cxnId="{98170523-B07D-4365-BEBA-242839C134AD}">
      <dgm:prSet/>
      <dgm:spPr/>
      <dgm:t>
        <a:bodyPr/>
        <a:lstStyle/>
        <a:p>
          <a:pPr rtl="1"/>
          <a:endParaRPr lang="ar-SA"/>
        </a:p>
      </dgm:t>
    </dgm:pt>
    <dgm:pt modelId="{3AF030D4-86AC-4140-9F5B-ABCDA0559974}">
      <dgm:prSet/>
      <dgm:spPr/>
      <dgm:t>
        <a:bodyPr/>
        <a:lstStyle/>
        <a:p>
          <a:pPr rtl="1"/>
          <a:r>
            <a:rPr lang="ar-SA" smtClean="0"/>
            <a:t>القدرات الجسمية </a:t>
          </a:r>
          <a:endParaRPr lang="ar-SA"/>
        </a:p>
      </dgm:t>
    </dgm:pt>
    <dgm:pt modelId="{B936D832-3C0A-4F3E-90F1-DD2012226DF4}" type="parTrans" cxnId="{129B341C-9FC3-4816-9AF0-EED558FACE33}">
      <dgm:prSet/>
      <dgm:spPr/>
      <dgm:t>
        <a:bodyPr/>
        <a:lstStyle/>
        <a:p>
          <a:pPr rtl="1"/>
          <a:endParaRPr lang="ar-SA"/>
        </a:p>
      </dgm:t>
    </dgm:pt>
    <dgm:pt modelId="{0ABA148B-7774-40C1-BB5C-AEB3FF3D30E5}" type="sibTrans" cxnId="{129B341C-9FC3-4816-9AF0-EED558FACE33}">
      <dgm:prSet/>
      <dgm:spPr/>
      <dgm:t>
        <a:bodyPr/>
        <a:lstStyle/>
        <a:p>
          <a:pPr rtl="1"/>
          <a:endParaRPr lang="ar-SA"/>
        </a:p>
      </dgm:t>
    </dgm:pt>
    <dgm:pt modelId="{0B70DF56-B37A-41FB-9849-2507A6EB5C53}">
      <dgm:prSet custT="1"/>
      <dgm:spPr/>
      <dgm:t>
        <a:bodyPr/>
        <a:lstStyle/>
        <a:p>
          <a:pPr rtl="1"/>
          <a:r>
            <a:rPr lang="ar-SA" sz="1800" b="1" dirty="0" smtClean="0"/>
            <a:t>هي الحركات التي تتصف بالقوة والرشاقة والمرونة والتحمل،ولذلك فإن الأهداف بهذا المستوى تركز على النمو الجسمي السليم للقيام بحركات في مستوى أعلى . كما أن الخبرات التعليمية هي التي تهذب القدرات الحركية الحسية والجسمية</a:t>
          </a:r>
          <a:endParaRPr lang="ar-SA" sz="1800" b="1" dirty="0"/>
        </a:p>
      </dgm:t>
    </dgm:pt>
    <dgm:pt modelId="{8B87EC79-DF27-44AC-988E-2F7334ED3DB6}" type="parTrans" cxnId="{ADFDEBC4-6A06-44F2-9B77-74B76B973B0C}">
      <dgm:prSet/>
      <dgm:spPr/>
      <dgm:t>
        <a:bodyPr/>
        <a:lstStyle/>
        <a:p>
          <a:pPr rtl="1"/>
          <a:endParaRPr lang="ar-SA"/>
        </a:p>
      </dgm:t>
    </dgm:pt>
    <dgm:pt modelId="{FD73F16C-FF4D-4C76-8D49-DA7E966D433D}" type="sibTrans" cxnId="{ADFDEBC4-6A06-44F2-9B77-74B76B973B0C}">
      <dgm:prSet/>
      <dgm:spPr/>
      <dgm:t>
        <a:bodyPr/>
        <a:lstStyle/>
        <a:p>
          <a:pPr rtl="1"/>
          <a:endParaRPr lang="ar-SA"/>
        </a:p>
      </dgm:t>
    </dgm:pt>
    <dgm:pt modelId="{59838DAF-C37A-42DB-8FB4-D659AC27E83A}">
      <dgm:prSet custT="1"/>
      <dgm:spPr/>
      <dgm:t>
        <a:bodyPr/>
        <a:lstStyle/>
        <a:p>
          <a:pPr rtl="1"/>
          <a:r>
            <a:rPr lang="ar-SA" sz="1800" b="1" smtClean="0"/>
            <a:t>المثال : أن يؤدي المتعلم ست ضغطات من وضع الانبطاح</a:t>
          </a:r>
          <a:endParaRPr lang="en-US" sz="1800" b="1" dirty="0"/>
        </a:p>
      </dgm:t>
    </dgm:pt>
    <dgm:pt modelId="{EB12FEB4-57B3-4B68-ADBE-1A69F9EC478C}" type="parTrans" cxnId="{F5D5282F-C8CC-4128-85B8-329AB9C36900}">
      <dgm:prSet/>
      <dgm:spPr/>
      <dgm:t>
        <a:bodyPr/>
        <a:lstStyle/>
        <a:p>
          <a:pPr rtl="1"/>
          <a:endParaRPr lang="ar-SA"/>
        </a:p>
      </dgm:t>
    </dgm:pt>
    <dgm:pt modelId="{94AB7763-BE56-4C33-9D18-DE585046723D}" type="sibTrans" cxnId="{F5D5282F-C8CC-4128-85B8-329AB9C36900}">
      <dgm:prSet/>
      <dgm:spPr/>
      <dgm:t>
        <a:bodyPr/>
        <a:lstStyle/>
        <a:p>
          <a:pPr rtl="1"/>
          <a:endParaRPr lang="ar-SA"/>
        </a:p>
      </dgm:t>
    </dgm:pt>
    <dgm:pt modelId="{A6F82407-C120-4897-8A95-9EFD7CBBCF67}">
      <dgm:prSet custT="1"/>
      <dgm:spPr/>
      <dgm:t>
        <a:bodyPr/>
        <a:lstStyle/>
        <a:p>
          <a:pPr rtl="1"/>
          <a:endParaRPr lang="en-US" sz="1600" b="1" dirty="0"/>
        </a:p>
      </dgm:t>
    </dgm:pt>
    <dgm:pt modelId="{1D1D3B60-EC9D-47C1-A137-7208F45A8B40}" type="parTrans" cxnId="{2604DEB1-37FC-4C0C-98FF-005327395851}">
      <dgm:prSet/>
      <dgm:spPr/>
      <dgm:t>
        <a:bodyPr/>
        <a:lstStyle/>
        <a:p>
          <a:pPr rtl="1"/>
          <a:endParaRPr lang="ar-SA"/>
        </a:p>
      </dgm:t>
    </dgm:pt>
    <dgm:pt modelId="{3267EEE3-8BAC-49AE-A8CD-B2376A802F30}" type="sibTrans" cxnId="{2604DEB1-37FC-4C0C-98FF-005327395851}">
      <dgm:prSet/>
      <dgm:spPr/>
      <dgm:t>
        <a:bodyPr/>
        <a:lstStyle/>
        <a:p>
          <a:pPr rtl="1"/>
          <a:endParaRPr lang="ar-SA"/>
        </a:p>
      </dgm:t>
    </dgm:pt>
    <dgm:pt modelId="{5FE0978D-6B39-4D3A-B5BA-4E245C55064F}">
      <dgm:prSet custT="1"/>
      <dgm:spPr/>
      <dgm:t>
        <a:bodyPr/>
        <a:lstStyle/>
        <a:p>
          <a:pPr rtl="1"/>
          <a:endParaRPr lang="en-US" sz="1600" b="1" dirty="0"/>
        </a:p>
      </dgm:t>
    </dgm:pt>
    <dgm:pt modelId="{7BD3BB38-5A65-43E0-A017-1A8AE996690F}" type="parTrans" cxnId="{908A3AB8-29D2-469D-9E35-CAFC51917462}">
      <dgm:prSet/>
      <dgm:spPr/>
      <dgm:t>
        <a:bodyPr/>
        <a:lstStyle/>
        <a:p>
          <a:pPr rtl="1"/>
          <a:endParaRPr lang="ar-SA"/>
        </a:p>
      </dgm:t>
    </dgm:pt>
    <dgm:pt modelId="{CF4C4A9E-F8F1-4698-951D-4060C86F31FC}" type="sibTrans" cxnId="{908A3AB8-29D2-469D-9E35-CAFC51917462}">
      <dgm:prSet/>
      <dgm:spPr/>
      <dgm:t>
        <a:bodyPr/>
        <a:lstStyle/>
        <a:p>
          <a:pPr rtl="1"/>
          <a:endParaRPr lang="ar-SA"/>
        </a:p>
      </dgm:t>
    </dgm:pt>
    <dgm:pt modelId="{4C8D00D2-D31C-4ECA-AFAE-7091F565FEAE}">
      <dgm:prSet custT="1"/>
      <dgm:spPr/>
      <dgm:t>
        <a:bodyPr/>
        <a:lstStyle/>
        <a:p>
          <a:pPr rtl="1"/>
          <a:r>
            <a:rPr lang="ar-SA" sz="1800" b="1" dirty="0" smtClean="0"/>
            <a:t>المثال : حركات المتعلم </a:t>
          </a:r>
          <a:r>
            <a:rPr lang="ar-SA" sz="1800" b="1" dirty="0" err="1" smtClean="0"/>
            <a:t>الابتكارية</a:t>
          </a:r>
          <a:r>
            <a:rPr lang="ar-SA" sz="1800" b="1" dirty="0" smtClean="0"/>
            <a:t> لتوصيل معاني للآخرين في تمثيلية درامية على المسرح المدرسي</a:t>
          </a:r>
          <a:endParaRPr lang="en-US" sz="1800" b="1" dirty="0"/>
        </a:p>
      </dgm:t>
    </dgm:pt>
    <dgm:pt modelId="{32EC6434-33D8-4CAE-AE85-999D21591141}" type="parTrans" cxnId="{AA3EDAE4-B7F7-4944-AE0D-4DA6CE6CCA5B}">
      <dgm:prSet/>
      <dgm:spPr/>
      <dgm:t>
        <a:bodyPr/>
        <a:lstStyle/>
        <a:p>
          <a:pPr rtl="1"/>
          <a:endParaRPr lang="ar-SA"/>
        </a:p>
      </dgm:t>
    </dgm:pt>
    <dgm:pt modelId="{3783AE35-063C-4B45-8A48-A01CF3D94D0B}" type="sibTrans" cxnId="{AA3EDAE4-B7F7-4944-AE0D-4DA6CE6CCA5B}">
      <dgm:prSet/>
      <dgm:spPr/>
      <dgm:t>
        <a:bodyPr/>
        <a:lstStyle/>
        <a:p>
          <a:pPr rtl="1"/>
          <a:endParaRPr lang="ar-SA"/>
        </a:p>
      </dgm:t>
    </dgm:pt>
    <dgm:pt modelId="{4D0B2BD5-7A7B-4A96-AD7E-513C94C0560B}" type="pres">
      <dgm:prSet presAssocID="{9108FF1A-8264-4500-99FC-ED5B089FBB59}" presName="Name0" presStyleCnt="0">
        <dgm:presLayoutVars>
          <dgm:dir/>
          <dgm:animLvl val="lvl"/>
          <dgm:resizeHandles/>
        </dgm:presLayoutVars>
      </dgm:prSet>
      <dgm:spPr/>
      <dgm:t>
        <a:bodyPr/>
        <a:lstStyle/>
        <a:p>
          <a:pPr rtl="1"/>
          <a:endParaRPr lang="ar-SA"/>
        </a:p>
      </dgm:t>
    </dgm:pt>
    <dgm:pt modelId="{ACCF8D15-53E7-4B07-B44B-2DC57008D05A}" type="pres">
      <dgm:prSet presAssocID="{3AF030D4-86AC-4140-9F5B-ABCDA0559974}" presName="linNode" presStyleCnt="0"/>
      <dgm:spPr/>
    </dgm:pt>
    <dgm:pt modelId="{F3E7645D-16E9-4606-B750-DF90682BD6FC}" type="pres">
      <dgm:prSet presAssocID="{3AF030D4-86AC-4140-9F5B-ABCDA0559974}" presName="parentShp" presStyleLbl="node1" presStyleIdx="0" presStyleCnt="3">
        <dgm:presLayoutVars>
          <dgm:bulletEnabled val="1"/>
        </dgm:presLayoutVars>
      </dgm:prSet>
      <dgm:spPr/>
      <dgm:t>
        <a:bodyPr/>
        <a:lstStyle/>
        <a:p>
          <a:pPr rtl="1"/>
          <a:endParaRPr lang="ar-SA"/>
        </a:p>
      </dgm:t>
    </dgm:pt>
    <dgm:pt modelId="{F08359C2-6018-4959-9283-69FD9D5DD339}" type="pres">
      <dgm:prSet presAssocID="{3AF030D4-86AC-4140-9F5B-ABCDA0559974}" presName="childShp" presStyleLbl="bgAccFollowNode1" presStyleIdx="0" presStyleCnt="3" custScaleY="110526">
        <dgm:presLayoutVars>
          <dgm:bulletEnabled val="1"/>
        </dgm:presLayoutVars>
      </dgm:prSet>
      <dgm:spPr/>
      <dgm:t>
        <a:bodyPr/>
        <a:lstStyle/>
        <a:p>
          <a:pPr rtl="1"/>
          <a:endParaRPr lang="ar-SA"/>
        </a:p>
      </dgm:t>
    </dgm:pt>
    <dgm:pt modelId="{9C379B89-7A75-413F-AFCE-D4855EE30D78}" type="pres">
      <dgm:prSet presAssocID="{0ABA148B-7774-40C1-BB5C-AEB3FF3D30E5}" presName="spacing" presStyleCnt="0"/>
      <dgm:spPr/>
    </dgm:pt>
    <dgm:pt modelId="{39050DBF-91DA-4288-9B5C-F713A673206E}" type="pres">
      <dgm:prSet presAssocID="{71B2D32E-E7DA-4579-BAAC-7B88324B0AED}" presName="linNode" presStyleCnt="0"/>
      <dgm:spPr/>
    </dgm:pt>
    <dgm:pt modelId="{7CC41E0D-3A23-4A3F-A3AE-253B85B0A4FE}" type="pres">
      <dgm:prSet presAssocID="{71B2D32E-E7DA-4579-BAAC-7B88324B0AED}" presName="parentShp" presStyleLbl="node1" presStyleIdx="1" presStyleCnt="3">
        <dgm:presLayoutVars>
          <dgm:bulletEnabled val="1"/>
        </dgm:presLayoutVars>
      </dgm:prSet>
      <dgm:spPr/>
      <dgm:t>
        <a:bodyPr/>
        <a:lstStyle/>
        <a:p>
          <a:pPr rtl="1"/>
          <a:endParaRPr lang="ar-SA"/>
        </a:p>
      </dgm:t>
    </dgm:pt>
    <dgm:pt modelId="{6555F801-20AE-4DBC-8E23-9B3E6AB83B74}" type="pres">
      <dgm:prSet presAssocID="{71B2D32E-E7DA-4579-BAAC-7B88324B0AED}" presName="childShp" presStyleLbl="bgAccFollowNode1" presStyleIdx="1" presStyleCnt="3" custScaleY="115007">
        <dgm:presLayoutVars>
          <dgm:bulletEnabled val="1"/>
        </dgm:presLayoutVars>
      </dgm:prSet>
      <dgm:spPr/>
      <dgm:t>
        <a:bodyPr/>
        <a:lstStyle/>
        <a:p>
          <a:pPr rtl="1"/>
          <a:endParaRPr lang="ar-SA"/>
        </a:p>
      </dgm:t>
    </dgm:pt>
    <dgm:pt modelId="{9F7D25C5-1F0E-4544-9E97-9B59C7049F9D}" type="pres">
      <dgm:prSet presAssocID="{D2091986-F87A-4621-B36F-E0124A585FBC}" presName="spacing" presStyleCnt="0"/>
      <dgm:spPr/>
    </dgm:pt>
    <dgm:pt modelId="{A201B780-4392-499C-A8AC-76222715DE55}" type="pres">
      <dgm:prSet presAssocID="{5EE73E7E-64D8-4E64-A2FF-8EACA152EBA3}" presName="linNode" presStyleCnt="0"/>
      <dgm:spPr/>
    </dgm:pt>
    <dgm:pt modelId="{4DEBC436-BCC9-4A3B-AC6C-DDF425D33931}" type="pres">
      <dgm:prSet presAssocID="{5EE73E7E-64D8-4E64-A2FF-8EACA152EBA3}" presName="parentShp" presStyleLbl="node1" presStyleIdx="2" presStyleCnt="3" custLinFactNeighborY="-1053">
        <dgm:presLayoutVars>
          <dgm:bulletEnabled val="1"/>
        </dgm:presLayoutVars>
      </dgm:prSet>
      <dgm:spPr/>
      <dgm:t>
        <a:bodyPr/>
        <a:lstStyle/>
        <a:p>
          <a:pPr rtl="1"/>
          <a:endParaRPr lang="ar-SA"/>
        </a:p>
      </dgm:t>
    </dgm:pt>
    <dgm:pt modelId="{47F88ED5-152B-440C-B7A6-D24C16D91AE8}" type="pres">
      <dgm:prSet presAssocID="{5EE73E7E-64D8-4E64-A2FF-8EACA152EBA3}" presName="childShp" presStyleLbl="bgAccFollowNode1" presStyleIdx="2" presStyleCnt="3" custScaleY="118207" custLinFactNeighborX="877" custLinFactNeighborY="64">
        <dgm:presLayoutVars>
          <dgm:bulletEnabled val="1"/>
        </dgm:presLayoutVars>
      </dgm:prSet>
      <dgm:spPr/>
      <dgm:t>
        <a:bodyPr/>
        <a:lstStyle/>
        <a:p>
          <a:pPr rtl="1"/>
          <a:endParaRPr lang="ar-SA"/>
        </a:p>
      </dgm:t>
    </dgm:pt>
  </dgm:ptLst>
  <dgm:cxnLst>
    <dgm:cxn modelId="{129B341C-9FC3-4816-9AF0-EED558FACE33}" srcId="{9108FF1A-8264-4500-99FC-ED5B089FBB59}" destId="{3AF030D4-86AC-4140-9F5B-ABCDA0559974}" srcOrd="0" destOrd="0" parTransId="{B936D832-3C0A-4F3E-90F1-DD2012226DF4}" sibTransId="{0ABA148B-7774-40C1-BB5C-AEB3FF3D30E5}"/>
    <dgm:cxn modelId="{4FC3BD92-137A-4028-B941-E2AD8064CB69}" type="presOf" srcId="{A6F82407-C120-4897-8A95-9EFD7CBBCF67}" destId="{6555F801-20AE-4DBC-8E23-9B3E6AB83B74}" srcOrd="0" destOrd="1" presId="urn:microsoft.com/office/officeart/2005/8/layout/vList6"/>
    <dgm:cxn modelId="{2604DEB1-37FC-4C0C-98FF-005327395851}" srcId="{71B2D32E-E7DA-4579-BAAC-7B88324B0AED}" destId="{A6F82407-C120-4897-8A95-9EFD7CBBCF67}" srcOrd="1" destOrd="0" parTransId="{1D1D3B60-EC9D-47C1-A137-7208F45A8B40}" sibTransId="{3267EEE3-8BAC-49AE-A8CD-B2376A802F30}"/>
    <dgm:cxn modelId="{98170523-B07D-4365-BEBA-242839C134AD}" srcId="{5EE73E7E-64D8-4E64-A2FF-8EACA152EBA3}" destId="{71A02004-C288-4BC3-A662-3E89AFEEB588}" srcOrd="0" destOrd="0" parTransId="{4AB6E093-EF46-4DC3-BE11-4F9496B14C5F}" sibTransId="{2C6ED811-C7DE-4395-B2B2-83643E4D5C82}"/>
    <dgm:cxn modelId="{F23C52DB-A1BE-4813-9F16-3869D69E5CB7}" type="presOf" srcId="{5FE0978D-6B39-4D3A-B5BA-4E245C55064F}" destId="{6555F801-20AE-4DBC-8E23-9B3E6AB83B74}" srcOrd="0" destOrd="2" presId="urn:microsoft.com/office/officeart/2005/8/layout/vList6"/>
    <dgm:cxn modelId="{79621D67-B1F4-4537-99C3-879729A65C7A}" type="presOf" srcId="{0B70DF56-B37A-41FB-9849-2507A6EB5C53}" destId="{F08359C2-6018-4959-9283-69FD9D5DD339}" srcOrd="0" destOrd="0" presId="urn:microsoft.com/office/officeart/2005/8/layout/vList6"/>
    <dgm:cxn modelId="{6B3A3766-27D0-4DB2-B3BF-FE1FA1311801}" type="presOf" srcId="{9108FF1A-8264-4500-99FC-ED5B089FBB59}" destId="{4D0B2BD5-7A7B-4A96-AD7E-513C94C0560B}" srcOrd="0" destOrd="0" presId="urn:microsoft.com/office/officeart/2005/8/layout/vList6"/>
    <dgm:cxn modelId="{EAFB4789-154F-4B24-98DD-06D70FE3EE9E}" type="presOf" srcId="{4C8D00D2-D31C-4ECA-AFAE-7091F565FEAE}" destId="{47F88ED5-152B-440C-B7A6-D24C16D91AE8}" srcOrd="0" destOrd="1" presId="urn:microsoft.com/office/officeart/2005/8/layout/vList6"/>
    <dgm:cxn modelId="{5D71D2F8-CB07-4244-987C-0E6B4C9E17DE}" type="presOf" srcId="{71B2D32E-E7DA-4579-BAAC-7B88324B0AED}" destId="{7CC41E0D-3A23-4A3F-A3AE-253B85B0A4FE}" srcOrd="0" destOrd="0" presId="urn:microsoft.com/office/officeart/2005/8/layout/vList6"/>
    <dgm:cxn modelId="{D5DADE30-51B2-4D9C-BB70-0FF689B567BC}" srcId="{71B2D32E-E7DA-4579-BAAC-7B88324B0AED}" destId="{B5273110-E816-42B8-8AAC-C4E3C20CEE78}" srcOrd="0" destOrd="0" parTransId="{8F413B2D-3893-4505-B9F2-869D34548978}" sibTransId="{45B38A52-D696-49C4-AD7E-A13D7A04FE4F}"/>
    <dgm:cxn modelId="{4EF5CEA6-803E-4FC0-8C86-5CFDD6E4E5F6}" srcId="{9108FF1A-8264-4500-99FC-ED5B089FBB59}" destId="{71B2D32E-E7DA-4579-BAAC-7B88324B0AED}" srcOrd="1" destOrd="0" parTransId="{9CA3E1BB-6965-405A-B8A1-6AA818A63B59}" sibTransId="{D2091986-F87A-4621-B36F-E0124A585FBC}"/>
    <dgm:cxn modelId="{F5D5282F-C8CC-4128-85B8-329AB9C36900}" srcId="{3AF030D4-86AC-4140-9F5B-ABCDA0559974}" destId="{59838DAF-C37A-42DB-8FB4-D659AC27E83A}" srcOrd="1" destOrd="0" parTransId="{EB12FEB4-57B3-4B68-ADBE-1A69F9EC478C}" sibTransId="{94AB7763-BE56-4C33-9D18-DE585046723D}"/>
    <dgm:cxn modelId="{6254CB94-C721-4A65-BB68-49665ECEFB01}" type="presOf" srcId="{71A02004-C288-4BC3-A662-3E89AFEEB588}" destId="{47F88ED5-152B-440C-B7A6-D24C16D91AE8}" srcOrd="0" destOrd="0" presId="urn:microsoft.com/office/officeart/2005/8/layout/vList6"/>
    <dgm:cxn modelId="{AA3EDAE4-B7F7-4944-AE0D-4DA6CE6CCA5B}" srcId="{5EE73E7E-64D8-4E64-A2FF-8EACA152EBA3}" destId="{4C8D00D2-D31C-4ECA-AFAE-7091F565FEAE}" srcOrd="1" destOrd="0" parTransId="{32EC6434-33D8-4CAE-AE85-999D21591141}" sibTransId="{3783AE35-063C-4B45-8A48-A01CF3D94D0B}"/>
    <dgm:cxn modelId="{F841FBDE-AA02-4025-92EF-76069DA9651A}" srcId="{9108FF1A-8264-4500-99FC-ED5B089FBB59}" destId="{5EE73E7E-64D8-4E64-A2FF-8EACA152EBA3}" srcOrd="2" destOrd="0" parTransId="{0573F365-0ABA-4AB1-AE3B-4AEDC81A6C5F}" sibTransId="{B29242F6-0529-40DE-A1F9-2599F1E749FD}"/>
    <dgm:cxn modelId="{6BE27539-B0CD-44D2-BA76-E5FB440AD3C2}" type="presOf" srcId="{3AF030D4-86AC-4140-9F5B-ABCDA0559974}" destId="{F3E7645D-16E9-4606-B750-DF90682BD6FC}" srcOrd="0" destOrd="0" presId="urn:microsoft.com/office/officeart/2005/8/layout/vList6"/>
    <dgm:cxn modelId="{908A3AB8-29D2-469D-9E35-CAFC51917462}" srcId="{71B2D32E-E7DA-4579-BAAC-7B88324B0AED}" destId="{5FE0978D-6B39-4D3A-B5BA-4E245C55064F}" srcOrd="2" destOrd="0" parTransId="{7BD3BB38-5A65-43E0-A017-1A8AE996690F}" sibTransId="{CF4C4A9E-F8F1-4698-951D-4060C86F31FC}"/>
    <dgm:cxn modelId="{3B8ADEDF-12A0-4ABD-8F5F-C430DF4A25E4}" type="presOf" srcId="{5EE73E7E-64D8-4E64-A2FF-8EACA152EBA3}" destId="{4DEBC436-BCC9-4A3B-AC6C-DDF425D33931}" srcOrd="0" destOrd="0" presId="urn:microsoft.com/office/officeart/2005/8/layout/vList6"/>
    <dgm:cxn modelId="{ADFDEBC4-6A06-44F2-9B77-74B76B973B0C}" srcId="{3AF030D4-86AC-4140-9F5B-ABCDA0559974}" destId="{0B70DF56-B37A-41FB-9849-2507A6EB5C53}" srcOrd="0" destOrd="0" parTransId="{8B87EC79-DF27-44AC-988E-2F7334ED3DB6}" sibTransId="{FD73F16C-FF4D-4C76-8D49-DA7E966D433D}"/>
    <dgm:cxn modelId="{52AD718A-874A-4505-ACD5-2FBC76AD0757}" type="presOf" srcId="{B5273110-E816-42B8-8AAC-C4E3C20CEE78}" destId="{6555F801-20AE-4DBC-8E23-9B3E6AB83B74}" srcOrd="0" destOrd="0" presId="urn:microsoft.com/office/officeart/2005/8/layout/vList6"/>
    <dgm:cxn modelId="{F2231873-B5C6-494C-83FD-48A2785DD877}" type="presOf" srcId="{59838DAF-C37A-42DB-8FB4-D659AC27E83A}" destId="{F08359C2-6018-4959-9283-69FD9D5DD339}" srcOrd="0" destOrd="1" presId="urn:microsoft.com/office/officeart/2005/8/layout/vList6"/>
    <dgm:cxn modelId="{77C30486-C2D6-42EA-BE6E-9B0374155636}" type="presParOf" srcId="{4D0B2BD5-7A7B-4A96-AD7E-513C94C0560B}" destId="{ACCF8D15-53E7-4B07-B44B-2DC57008D05A}" srcOrd="0" destOrd="0" presId="urn:microsoft.com/office/officeart/2005/8/layout/vList6"/>
    <dgm:cxn modelId="{2C24F6D2-CF2D-4D97-8387-1570F0F8B8C4}" type="presParOf" srcId="{ACCF8D15-53E7-4B07-B44B-2DC57008D05A}" destId="{F3E7645D-16E9-4606-B750-DF90682BD6FC}" srcOrd="0" destOrd="0" presId="urn:microsoft.com/office/officeart/2005/8/layout/vList6"/>
    <dgm:cxn modelId="{9974DEEE-9BA9-48D4-BC63-B9FD864F525A}" type="presParOf" srcId="{ACCF8D15-53E7-4B07-B44B-2DC57008D05A}" destId="{F08359C2-6018-4959-9283-69FD9D5DD339}" srcOrd="1" destOrd="0" presId="urn:microsoft.com/office/officeart/2005/8/layout/vList6"/>
    <dgm:cxn modelId="{1D3CA831-D892-4DCE-AC86-9CA3AE78C5B9}" type="presParOf" srcId="{4D0B2BD5-7A7B-4A96-AD7E-513C94C0560B}" destId="{9C379B89-7A75-413F-AFCE-D4855EE30D78}" srcOrd="1" destOrd="0" presId="urn:microsoft.com/office/officeart/2005/8/layout/vList6"/>
    <dgm:cxn modelId="{130C8F75-33E8-4505-9423-4128AA163DAC}" type="presParOf" srcId="{4D0B2BD5-7A7B-4A96-AD7E-513C94C0560B}" destId="{39050DBF-91DA-4288-9B5C-F713A673206E}" srcOrd="2" destOrd="0" presId="urn:microsoft.com/office/officeart/2005/8/layout/vList6"/>
    <dgm:cxn modelId="{0AD3D530-47DA-4749-B8DE-911427934A1F}" type="presParOf" srcId="{39050DBF-91DA-4288-9B5C-F713A673206E}" destId="{7CC41E0D-3A23-4A3F-A3AE-253B85B0A4FE}" srcOrd="0" destOrd="0" presId="urn:microsoft.com/office/officeart/2005/8/layout/vList6"/>
    <dgm:cxn modelId="{0721010A-2CF9-4949-A165-0B682B2B57E0}" type="presParOf" srcId="{39050DBF-91DA-4288-9B5C-F713A673206E}" destId="{6555F801-20AE-4DBC-8E23-9B3E6AB83B74}" srcOrd="1" destOrd="0" presId="urn:microsoft.com/office/officeart/2005/8/layout/vList6"/>
    <dgm:cxn modelId="{A8DAE323-604D-4527-95EE-5E129BD3802A}" type="presParOf" srcId="{4D0B2BD5-7A7B-4A96-AD7E-513C94C0560B}" destId="{9F7D25C5-1F0E-4544-9E97-9B59C7049F9D}" srcOrd="3" destOrd="0" presId="urn:microsoft.com/office/officeart/2005/8/layout/vList6"/>
    <dgm:cxn modelId="{BBA9E3FF-9BBD-4075-8D28-2A51E4E93B43}" type="presParOf" srcId="{4D0B2BD5-7A7B-4A96-AD7E-513C94C0560B}" destId="{A201B780-4392-499C-A8AC-76222715DE55}" srcOrd="4" destOrd="0" presId="urn:microsoft.com/office/officeart/2005/8/layout/vList6"/>
    <dgm:cxn modelId="{0ABCC308-EEF6-4E74-8042-7E8C63FFFFDD}" type="presParOf" srcId="{A201B780-4392-499C-A8AC-76222715DE55}" destId="{4DEBC436-BCC9-4A3B-AC6C-DDF425D33931}" srcOrd="0" destOrd="0" presId="urn:microsoft.com/office/officeart/2005/8/layout/vList6"/>
    <dgm:cxn modelId="{50CF0A2F-2868-41D7-B504-D1EA242383D1}" type="presParOf" srcId="{A201B780-4392-499C-A8AC-76222715DE55}" destId="{47F88ED5-152B-440C-B7A6-D24C16D91AE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834D49-7D20-4D3A-8A92-EBAEC79BC9CB}"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pPr rtl="1"/>
          <a:endParaRPr lang="ar-SA"/>
        </a:p>
      </dgm:t>
    </dgm:pt>
    <dgm:pt modelId="{3070F197-525F-4282-925A-52797D31C2CA}">
      <dgm:prSet phldrT="[نص]"/>
      <dgm:spPr/>
      <dgm:t>
        <a:bodyPr/>
        <a:lstStyle/>
        <a:p>
          <a:pPr rtl="1"/>
          <a:r>
            <a:rPr lang="ar-SA" dirty="0" smtClean="0"/>
            <a:t>الأهداف الخاصة </a:t>
          </a:r>
          <a:endParaRPr lang="ar-SA" dirty="0"/>
        </a:p>
      </dgm:t>
    </dgm:pt>
    <dgm:pt modelId="{B0F8E3F5-B8C4-4AD9-B6CB-C80034D94DDF}" type="parTrans" cxnId="{B6A8184D-6605-46EE-89D5-8E0B6814BFAE}">
      <dgm:prSet/>
      <dgm:spPr/>
      <dgm:t>
        <a:bodyPr/>
        <a:lstStyle/>
        <a:p>
          <a:pPr rtl="1"/>
          <a:endParaRPr lang="ar-SA"/>
        </a:p>
      </dgm:t>
    </dgm:pt>
    <dgm:pt modelId="{0B2AA0B9-BD0F-4881-9F67-4F5581B257AD}" type="sibTrans" cxnId="{B6A8184D-6605-46EE-89D5-8E0B6814BFAE}">
      <dgm:prSet/>
      <dgm:spPr/>
      <dgm:t>
        <a:bodyPr/>
        <a:lstStyle/>
        <a:p>
          <a:pPr rtl="1"/>
          <a:endParaRPr lang="ar-SA"/>
        </a:p>
      </dgm:t>
    </dgm:pt>
    <dgm:pt modelId="{915E0B9B-B173-4CAC-B433-A245F1F8AE1B}">
      <dgm:prSet phldrT="[نص]" custT="1"/>
      <dgm:spPr/>
      <dgm:t>
        <a:bodyPr/>
        <a:lstStyle/>
        <a:p>
          <a:pPr rtl="1"/>
          <a:r>
            <a:rPr lang="ar-SA" sz="2400" b="1" dirty="0" smtClean="0"/>
            <a:t>-أهداف تفصيلية.</a:t>
          </a:r>
        </a:p>
        <a:p>
          <a:pPr rtl="1"/>
          <a:r>
            <a:rPr lang="ar-SA" sz="2400" b="1" dirty="0" smtClean="0"/>
            <a:t>-يتم </a:t>
          </a:r>
          <a:r>
            <a:rPr lang="ar-SA" sz="2400" b="1" dirty="0" err="1" smtClean="0"/>
            <a:t>اعدادها</a:t>
          </a:r>
          <a:r>
            <a:rPr lang="ar-SA" sz="2400" b="1" dirty="0" smtClean="0"/>
            <a:t> لأغراض التحليل المبرمج .</a:t>
          </a:r>
          <a:endParaRPr lang="ar-SA" sz="2400" b="1" dirty="0"/>
        </a:p>
      </dgm:t>
    </dgm:pt>
    <dgm:pt modelId="{5F70D41A-645F-4DE1-9C90-5A4E4BAE41B3}" type="parTrans" cxnId="{98C6992E-FDEC-43CD-8EF6-40E4722E6714}">
      <dgm:prSet/>
      <dgm:spPr/>
      <dgm:t>
        <a:bodyPr/>
        <a:lstStyle/>
        <a:p>
          <a:pPr rtl="1"/>
          <a:endParaRPr lang="ar-SA"/>
        </a:p>
      </dgm:t>
    </dgm:pt>
    <dgm:pt modelId="{1D268B9E-D69E-4045-B48A-567EAE1E256D}" type="sibTrans" cxnId="{98C6992E-FDEC-43CD-8EF6-40E4722E6714}">
      <dgm:prSet/>
      <dgm:spPr/>
      <dgm:t>
        <a:bodyPr/>
        <a:lstStyle/>
        <a:p>
          <a:pPr rtl="1"/>
          <a:endParaRPr lang="ar-SA"/>
        </a:p>
      </dgm:t>
    </dgm:pt>
    <dgm:pt modelId="{A29D8E32-6E32-4EAC-8CA5-27141EDA96E2}">
      <dgm:prSet phldrT="[نص]"/>
      <dgm:spPr/>
      <dgm:t>
        <a:bodyPr/>
        <a:lstStyle/>
        <a:p>
          <a:pPr rtl="1"/>
          <a:r>
            <a:rPr lang="ar-SA" b="1" dirty="0" smtClean="0"/>
            <a:t>مثل : أن يقرأ الحرف قراءة صحيحة .</a:t>
          </a:r>
          <a:endParaRPr lang="ar-SA" b="1" dirty="0"/>
        </a:p>
      </dgm:t>
    </dgm:pt>
    <dgm:pt modelId="{3C14F149-F6B8-4659-9699-975C91D74F8A}" type="parTrans" cxnId="{BA34D2AD-F940-4800-8B76-BFC8D5CFDFF9}">
      <dgm:prSet/>
      <dgm:spPr/>
      <dgm:t>
        <a:bodyPr/>
        <a:lstStyle/>
        <a:p>
          <a:pPr rtl="1"/>
          <a:endParaRPr lang="ar-SA"/>
        </a:p>
      </dgm:t>
    </dgm:pt>
    <dgm:pt modelId="{86D8C854-C9CC-4A72-AD68-5718BE851CD0}" type="sibTrans" cxnId="{BA34D2AD-F940-4800-8B76-BFC8D5CFDFF9}">
      <dgm:prSet/>
      <dgm:spPr/>
      <dgm:t>
        <a:bodyPr/>
        <a:lstStyle/>
        <a:p>
          <a:pPr rtl="1"/>
          <a:endParaRPr lang="ar-SA"/>
        </a:p>
      </dgm:t>
    </dgm:pt>
    <dgm:pt modelId="{4BBA83E8-AD99-4718-8A50-25F8F9482F0C}">
      <dgm:prSet phldrT="[نص]"/>
      <dgm:spPr/>
      <dgm:t>
        <a:bodyPr/>
        <a:lstStyle/>
        <a:p>
          <a:pPr rtl="1"/>
          <a:r>
            <a:rPr lang="ar-SA" dirty="0" smtClean="0"/>
            <a:t>الأهداف التدريسية </a:t>
          </a:r>
          <a:endParaRPr lang="ar-SA" dirty="0"/>
        </a:p>
      </dgm:t>
    </dgm:pt>
    <dgm:pt modelId="{529CBEBB-CF92-4414-9B21-767A7E3D24E5}" type="parTrans" cxnId="{1E00B53B-D7FF-4DC2-85E0-FC40C4953424}">
      <dgm:prSet/>
      <dgm:spPr/>
      <dgm:t>
        <a:bodyPr/>
        <a:lstStyle/>
        <a:p>
          <a:pPr rtl="1"/>
          <a:endParaRPr lang="ar-SA"/>
        </a:p>
      </dgm:t>
    </dgm:pt>
    <dgm:pt modelId="{EEE39430-8505-4BB4-92CA-8E7C5AD19B3A}" type="sibTrans" cxnId="{1E00B53B-D7FF-4DC2-85E0-FC40C4953424}">
      <dgm:prSet/>
      <dgm:spPr/>
      <dgm:t>
        <a:bodyPr/>
        <a:lstStyle/>
        <a:p>
          <a:pPr rtl="1"/>
          <a:endParaRPr lang="ar-SA"/>
        </a:p>
      </dgm:t>
    </dgm:pt>
    <dgm:pt modelId="{06989281-7B45-441A-8F42-1B6491C98794}">
      <dgm:prSet phldrT="[نص]" custT="1"/>
      <dgm:spPr/>
      <dgm:t>
        <a:bodyPr/>
        <a:lstStyle/>
        <a:p>
          <a:pPr rtl="1"/>
          <a:r>
            <a:rPr lang="ar-SA" sz="1600" b="1" dirty="0" smtClean="0"/>
            <a:t>-يعدها المعلمون في تخطيطهم لعملية التدريس.</a:t>
          </a:r>
        </a:p>
        <a:p>
          <a:pPr rtl="1"/>
          <a:r>
            <a:rPr lang="ar-SA" sz="1600" b="1" dirty="0" smtClean="0"/>
            <a:t>-أهداف الوحدة الواحدة في المادة المقررة.</a:t>
          </a:r>
        </a:p>
        <a:p>
          <a:pPr rtl="1"/>
          <a:r>
            <a:rPr lang="ar-SA" sz="1600" b="1" dirty="0" smtClean="0"/>
            <a:t>-عبارتها قابله للقياس ( أهداف سلوكيه).</a:t>
          </a:r>
          <a:endParaRPr lang="ar-SA" sz="1600" b="1" dirty="0"/>
        </a:p>
      </dgm:t>
    </dgm:pt>
    <dgm:pt modelId="{8A9A9D58-9832-4E12-A8B6-A77844488B74}" type="parTrans" cxnId="{3123E3D5-8CFB-4413-AA25-CBE0B81BF8AB}">
      <dgm:prSet/>
      <dgm:spPr/>
      <dgm:t>
        <a:bodyPr/>
        <a:lstStyle/>
        <a:p>
          <a:pPr rtl="1"/>
          <a:endParaRPr lang="ar-SA"/>
        </a:p>
      </dgm:t>
    </dgm:pt>
    <dgm:pt modelId="{5D6916DE-749C-45A2-B1B2-1306D5F6E3DB}" type="sibTrans" cxnId="{3123E3D5-8CFB-4413-AA25-CBE0B81BF8AB}">
      <dgm:prSet/>
      <dgm:spPr/>
      <dgm:t>
        <a:bodyPr/>
        <a:lstStyle/>
        <a:p>
          <a:pPr rtl="1"/>
          <a:endParaRPr lang="ar-SA"/>
        </a:p>
      </dgm:t>
    </dgm:pt>
    <dgm:pt modelId="{85E0050B-A4DC-420F-84F6-F351A772BE75}">
      <dgm:prSet phldrT="[نص]"/>
      <dgm:spPr/>
      <dgm:t>
        <a:bodyPr/>
        <a:lstStyle/>
        <a:p>
          <a:pPr rtl="1"/>
          <a:r>
            <a:rPr lang="ar-SA" b="1" dirty="0" smtClean="0"/>
            <a:t>مثل : أن يجمع الأعداد التي تتطلب الحمل.</a:t>
          </a:r>
          <a:endParaRPr lang="ar-SA" b="1" dirty="0"/>
        </a:p>
      </dgm:t>
    </dgm:pt>
    <dgm:pt modelId="{68BC1262-C351-4670-852B-13E8344E25FA}" type="parTrans" cxnId="{80FAFAC9-62C5-420C-AE3B-83AA89B652BD}">
      <dgm:prSet/>
      <dgm:spPr/>
      <dgm:t>
        <a:bodyPr/>
        <a:lstStyle/>
        <a:p>
          <a:pPr rtl="1"/>
          <a:endParaRPr lang="ar-SA"/>
        </a:p>
      </dgm:t>
    </dgm:pt>
    <dgm:pt modelId="{A65D5C99-80EA-4F23-BDF1-03B7F9095F0A}" type="sibTrans" cxnId="{80FAFAC9-62C5-420C-AE3B-83AA89B652BD}">
      <dgm:prSet/>
      <dgm:spPr/>
      <dgm:t>
        <a:bodyPr/>
        <a:lstStyle/>
        <a:p>
          <a:pPr rtl="1"/>
          <a:endParaRPr lang="ar-SA"/>
        </a:p>
      </dgm:t>
    </dgm:pt>
    <dgm:pt modelId="{B048F700-A1FD-4368-A7F8-251B7BFF0B5E}" type="pres">
      <dgm:prSet presAssocID="{71834D49-7D20-4D3A-8A92-EBAEC79BC9CB}" presName="diagram" presStyleCnt="0">
        <dgm:presLayoutVars>
          <dgm:chPref val="1"/>
          <dgm:dir/>
          <dgm:animOne val="branch"/>
          <dgm:animLvl val="lvl"/>
          <dgm:resizeHandles/>
        </dgm:presLayoutVars>
      </dgm:prSet>
      <dgm:spPr/>
      <dgm:t>
        <a:bodyPr/>
        <a:lstStyle/>
        <a:p>
          <a:pPr rtl="1"/>
          <a:endParaRPr lang="ar-SA"/>
        </a:p>
      </dgm:t>
    </dgm:pt>
    <dgm:pt modelId="{603305B5-443A-4EAA-8095-B1724A87A5C2}" type="pres">
      <dgm:prSet presAssocID="{3070F197-525F-4282-925A-52797D31C2CA}" presName="root" presStyleCnt="0"/>
      <dgm:spPr/>
    </dgm:pt>
    <dgm:pt modelId="{EA364435-1BAA-4AAF-8B68-05060ABBDBD2}" type="pres">
      <dgm:prSet presAssocID="{3070F197-525F-4282-925A-52797D31C2CA}" presName="rootComposite" presStyleCnt="0"/>
      <dgm:spPr/>
    </dgm:pt>
    <dgm:pt modelId="{0AE52FB2-2E00-4B3E-8D56-D75F50515B87}" type="pres">
      <dgm:prSet presAssocID="{3070F197-525F-4282-925A-52797D31C2CA}" presName="rootText" presStyleLbl="node1" presStyleIdx="0" presStyleCnt="2"/>
      <dgm:spPr/>
      <dgm:t>
        <a:bodyPr/>
        <a:lstStyle/>
        <a:p>
          <a:pPr rtl="1"/>
          <a:endParaRPr lang="ar-SA"/>
        </a:p>
      </dgm:t>
    </dgm:pt>
    <dgm:pt modelId="{780614AB-7FB3-432E-BC7F-83E458589F7E}" type="pres">
      <dgm:prSet presAssocID="{3070F197-525F-4282-925A-52797D31C2CA}" presName="rootConnector" presStyleLbl="node1" presStyleIdx="0" presStyleCnt="2"/>
      <dgm:spPr/>
      <dgm:t>
        <a:bodyPr/>
        <a:lstStyle/>
        <a:p>
          <a:pPr rtl="1"/>
          <a:endParaRPr lang="ar-SA"/>
        </a:p>
      </dgm:t>
    </dgm:pt>
    <dgm:pt modelId="{B1B63124-88DD-4928-A4FC-27702198917C}" type="pres">
      <dgm:prSet presAssocID="{3070F197-525F-4282-925A-52797D31C2CA}" presName="childShape" presStyleCnt="0"/>
      <dgm:spPr/>
    </dgm:pt>
    <dgm:pt modelId="{EFCBD8C1-75F5-4ED3-8521-4DB62A471092}" type="pres">
      <dgm:prSet presAssocID="{5F70D41A-645F-4DE1-9C90-5A4E4BAE41B3}" presName="Name13" presStyleLbl="parChTrans1D2" presStyleIdx="0" presStyleCnt="4"/>
      <dgm:spPr/>
      <dgm:t>
        <a:bodyPr/>
        <a:lstStyle/>
        <a:p>
          <a:pPr rtl="1"/>
          <a:endParaRPr lang="ar-SA"/>
        </a:p>
      </dgm:t>
    </dgm:pt>
    <dgm:pt modelId="{F1F4B4EC-F38E-4CDF-B8D7-C6247FA1682C}" type="pres">
      <dgm:prSet presAssocID="{915E0B9B-B173-4CAC-B433-A245F1F8AE1B}" presName="childText" presStyleLbl="bgAcc1" presStyleIdx="0" presStyleCnt="4" custScaleY="221106">
        <dgm:presLayoutVars>
          <dgm:bulletEnabled val="1"/>
        </dgm:presLayoutVars>
      </dgm:prSet>
      <dgm:spPr/>
      <dgm:t>
        <a:bodyPr/>
        <a:lstStyle/>
        <a:p>
          <a:pPr rtl="1"/>
          <a:endParaRPr lang="ar-SA"/>
        </a:p>
      </dgm:t>
    </dgm:pt>
    <dgm:pt modelId="{E0C292E5-A983-40E7-8388-3769ED90949C}" type="pres">
      <dgm:prSet presAssocID="{3C14F149-F6B8-4659-9699-975C91D74F8A}" presName="Name13" presStyleLbl="parChTrans1D2" presStyleIdx="1" presStyleCnt="4"/>
      <dgm:spPr/>
      <dgm:t>
        <a:bodyPr/>
        <a:lstStyle/>
        <a:p>
          <a:pPr rtl="1"/>
          <a:endParaRPr lang="ar-SA"/>
        </a:p>
      </dgm:t>
    </dgm:pt>
    <dgm:pt modelId="{65D0C5A2-02CF-4930-89BD-D7737221526D}" type="pres">
      <dgm:prSet presAssocID="{A29D8E32-6E32-4EAC-8CA5-27141EDA96E2}" presName="childText" presStyleLbl="bgAcc1" presStyleIdx="1" presStyleCnt="4" custScaleY="210552">
        <dgm:presLayoutVars>
          <dgm:bulletEnabled val="1"/>
        </dgm:presLayoutVars>
      </dgm:prSet>
      <dgm:spPr/>
      <dgm:t>
        <a:bodyPr/>
        <a:lstStyle/>
        <a:p>
          <a:pPr rtl="1"/>
          <a:endParaRPr lang="ar-SA"/>
        </a:p>
      </dgm:t>
    </dgm:pt>
    <dgm:pt modelId="{150A600A-DD98-49DE-A360-87196C1FCBDB}" type="pres">
      <dgm:prSet presAssocID="{4BBA83E8-AD99-4718-8A50-25F8F9482F0C}" presName="root" presStyleCnt="0"/>
      <dgm:spPr/>
    </dgm:pt>
    <dgm:pt modelId="{7DC7F3C7-2DB1-4B72-B68D-D4A3D5CBF8CD}" type="pres">
      <dgm:prSet presAssocID="{4BBA83E8-AD99-4718-8A50-25F8F9482F0C}" presName="rootComposite" presStyleCnt="0"/>
      <dgm:spPr/>
    </dgm:pt>
    <dgm:pt modelId="{33267588-D5B9-448B-897D-CFAE5D9CC273}" type="pres">
      <dgm:prSet presAssocID="{4BBA83E8-AD99-4718-8A50-25F8F9482F0C}" presName="rootText" presStyleLbl="node1" presStyleIdx="1" presStyleCnt="2"/>
      <dgm:spPr/>
      <dgm:t>
        <a:bodyPr/>
        <a:lstStyle/>
        <a:p>
          <a:pPr rtl="1"/>
          <a:endParaRPr lang="ar-SA"/>
        </a:p>
      </dgm:t>
    </dgm:pt>
    <dgm:pt modelId="{60F81F8B-E20D-4AF5-BBE2-47333BDE5843}" type="pres">
      <dgm:prSet presAssocID="{4BBA83E8-AD99-4718-8A50-25F8F9482F0C}" presName="rootConnector" presStyleLbl="node1" presStyleIdx="1" presStyleCnt="2"/>
      <dgm:spPr/>
      <dgm:t>
        <a:bodyPr/>
        <a:lstStyle/>
        <a:p>
          <a:pPr rtl="1"/>
          <a:endParaRPr lang="ar-SA"/>
        </a:p>
      </dgm:t>
    </dgm:pt>
    <dgm:pt modelId="{68150B9D-B508-4B6B-A4D5-08B2DB11DFA6}" type="pres">
      <dgm:prSet presAssocID="{4BBA83E8-AD99-4718-8A50-25F8F9482F0C}" presName="childShape" presStyleCnt="0"/>
      <dgm:spPr/>
    </dgm:pt>
    <dgm:pt modelId="{07ABCB5B-2CBB-413F-8B95-DB9862E454C1}" type="pres">
      <dgm:prSet presAssocID="{8A9A9D58-9832-4E12-A8B6-A77844488B74}" presName="Name13" presStyleLbl="parChTrans1D2" presStyleIdx="2" presStyleCnt="4"/>
      <dgm:spPr/>
      <dgm:t>
        <a:bodyPr/>
        <a:lstStyle/>
        <a:p>
          <a:pPr rtl="1"/>
          <a:endParaRPr lang="ar-SA"/>
        </a:p>
      </dgm:t>
    </dgm:pt>
    <dgm:pt modelId="{2DA82212-02CC-4C09-9E07-766E92A7EC9F}" type="pres">
      <dgm:prSet presAssocID="{06989281-7B45-441A-8F42-1B6491C98794}" presName="childText" presStyleLbl="bgAcc1" presStyleIdx="2" presStyleCnt="4" custScaleY="221105">
        <dgm:presLayoutVars>
          <dgm:bulletEnabled val="1"/>
        </dgm:presLayoutVars>
      </dgm:prSet>
      <dgm:spPr/>
      <dgm:t>
        <a:bodyPr/>
        <a:lstStyle/>
        <a:p>
          <a:pPr rtl="1"/>
          <a:endParaRPr lang="ar-SA"/>
        </a:p>
      </dgm:t>
    </dgm:pt>
    <dgm:pt modelId="{C723FE25-9133-4982-B3ED-716252F4A044}" type="pres">
      <dgm:prSet presAssocID="{68BC1262-C351-4670-852B-13E8344E25FA}" presName="Name13" presStyleLbl="parChTrans1D2" presStyleIdx="3" presStyleCnt="4"/>
      <dgm:spPr/>
      <dgm:t>
        <a:bodyPr/>
        <a:lstStyle/>
        <a:p>
          <a:pPr rtl="1"/>
          <a:endParaRPr lang="ar-SA"/>
        </a:p>
      </dgm:t>
    </dgm:pt>
    <dgm:pt modelId="{FEA83FF6-E4F5-4905-B49A-9563326BB859}" type="pres">
      <dgm:prSet presAssocID="{85E0050B-A4DC-420F-84F6-F351A772BE75}" presName="childText" presStyleLbl="bgAcc1" presStyleIdx="3" presStyleCnt="4" custScaleY="218525">
        <dgm:presLayoutVars>
          <dgm:bulletEnabled val="1"/>
        </dgm:presLayoutVars>
      </dgm:prSet>
      <dgm:spPr/>
      <dgm:t>
        <a:bodyPr/>
        <a:lstStyle/>
        <a:p>
          <a:pPr rtl="1"/>
          <a:endParaRPr lang="ar-SA"/>
        </a:p>
      </dgm:t>
    </dgm:pt>
  </dgm:ptLst>
  <dgm:cxnLst>
    <dgm:cxn modelId="{C774C844-B45D-4373-91F6-AD45EA3B180A}" type="presOf" srcId="{915E0B9B-B173-4CAC-B433-A245F1F8AE1B}" destId="{F1F4B4EC-F38E-4CDF-B8D7-C6247FA1682C}" srcOrd="0" destOrd="0" presId="urn:microsoft.com/office/officeart/2005/8/layout/hierarchy3"/>
    <dgm:cxn modelId="{D40DD2AE-10DA-4B53-988D-28B07D926D7C}" type="presOf" srcId="{85E0050B-A4DC-420F-84F6-F351A772BE75}" destId="{FEA83FF6-E4F5-4905-B49A-9563326BB859}" srcOrd="0" destOrd="0" presId="urn:microsoft.com/office/officeart/2005/8/layout/hierarchy3"/>
    <dgm:cxn modelId="{98C6992E-FDEC-43CD-8EF6-40E4722E6714}" srcId="{3070F197-525F-4282-925A-52797D31C2CA}" destId="{915E0B9B-B173-4CAC-B433-A245F1F8AE1B}" srcOrd="0" destOrd="0" parTransId="{5F70D41A-645F-4DE1-9C90-5A4E4BAE41B3}" sibTransId="{1D268B9E-D69E-4045-B48A-567EAE1E256D}"/>
    <dgm:cxn modelId="{0D0A9DD2-4FC2-45F0-A472-10B1794AE666}" type="presOf" srcId="{4BBA83E8-AD99-4718-8A50-25F8F9482F0C}" destId="{33267588-D5B9-448B-897D-CFAE5D9CC273}" srcOrd="0" destOrd="0" presId="urn:microsoft.com/office/officeart/2005/8/layout/hierarchy3"/>
    <dgm:cxn modelId="{1070872C-284E-46CE-AC90-CDD039E948E7}" type="presOf" srcId="{3C14F149-F6B8-4659-9699-975C91D74F8A}" destId="{E0C292E5-A983-40E7-8388-3769ED90949C}" srcOrd="0" destOrd="0" presId="urn:microsoft.com/office/officeart/2005/8/layout/hierarchy3"/>
    <dgm:cxn modelId="{ED23AB2E-E4B3-49EE-BEDD-0131DA458291}" type="presOf" srcId="{71834D49-7D20-4D3A-8A92-EBAEC79BC9CB}" destId="{B048F700-A1FD-4368-A7F8-251B7BFF0B5E}" srcOrd="0" destOrd="0" presId="urn:microsoft.com/office/officeart/2005/8/layout/hierarchy3"/>
    <dgm:cxn modelId="{1E00B53B-D7FF-4DC2-85E0-FC40C4953424}" srcId="{71834D49-7D20-4D3A-8A92-EBAEC79BC9CB}" destId="{4BBA83E8-AD99-4718-8A50-25F8F9482F0C}" srcOrd="1" destOrd="0" parTransId="{529CBEBB-CF92-4414-9B21-767A7E3D24E5}" sibTransId="{EEE39430-8505-4BB4-92CA-8E7C5AD19B3A}"/>
    <dgm:cxn modelId="{9F0F2461-3D4A-46E1-8A54-CE8A1FD0E50C}" type="presOf" srcId="{4BBA83E8-AD99-4718-8A50-25F8F9482F0C}" destId="{60F81F8B-E20D-4AF5-BBE2-47333BDE5843}" srcOrd="1" destOrd="0" presId="urn:microsoft.com/office/officeart/2005/8/layout/hierarchy3"/>
    <dgm:cxn modelId="{441F7EDA-C989-44D1-9DBE-1E3F508157A3}" type="presOf" srcId="{A29D8E32-6E32-4EAC-8CA5-27141EDA96E2}" destId="{65D0C5A2-02CF-4930-89BD-D7737221526D}" srcOrd="0" destOrd="0" presId="urn:microsoft.com/office/officeart/2005/8/layout/hierarchy3"/>
    <dgm:cxn modelId="{B6A8184D-6605-46EE-89D5-8E0B6814BFAE}" srcId="{71834D49-7D20-4D3A-8A92-EBAEC79BC9CB}" destId="{3070F197-525F-4282-925A-52797D31C2CA}" srcOrd="0" destOrd="0" parTransId="{B0F8E3F5-B8C4-4AD9-B6CB-C80034D94DDF}" sibTransId="{0B2AA0B9-BD0F-4881-9F67-4F5581B257AD}"/>
    <dgm:cxn modelId="{05C2AC0E-8FF4-408A-86F5-83CA06073DC3}" type="presOf" srcId="{3070F197-525F-4282-925A-52797D31C2CA}" destId="{0AE52FB2-2E00-4B3E-8D56-D75F50515B87}" srcOrd="0" destOrd="0" presId="urn:microsoft.com/office/officeart/2005/8/layout/hierarchy3"/>
    <dgm:cxn modelId="{80FAFAC9-62C5-420C-AE3B-83AA89B652BD}" srcId="{4BBA83E8-AD99-4718-8A50-25F8F9482F0C}" destId="{85E0050B-A4DC-420F-84F6-F351A772BE75}" srcOrd="1" destOrd="0" parTransId="{68BC1262-C351-4670-852B-13E8344E25FA}" sibTransId="{A65D5C99-80EA-4F23-BDF1-03B7F9095F0A}"/>
    <dgm:cxn modelId="{BA34D2AD-F940-4800-8B76-BFC8D5CFDFF9}" srcId="{3070F197-525F-4282-925A-52797D31C2CA}" destId="{A29D8E32-6E32-4EAC-8CA5-27141EDA96E2}" srcOrd="1" destOrd="0" parTransId="{3C14F149-F6B8-4659-9699-975C91D74F8A}" sibTransId="{86D8C854-C9CC-4A72-AD68-5718BE851CD0}"/>
    <dgm:cxn modelId="{3123E3D5-8CFB-4413-AA25-CBE0B81BF8AB}" srcId="{4BBA83E8-AD99-4718-8A50-25F8F9482F0C}" destId="{06989281-7B45-441A-8F42-1B6491C98794}" srcOrd="0" destOrd="0" parTransId="{8A9A9D58-9832-4E12-A8B6-A77844488B74}" sibTransId="{5D6916DE-749C-45A2-B1B2-1306D5F6E3DB}"/>
    <dgm:cxn modelId="{F82B0221-C212-4958-978A-E4C12292A172}" type="presOf" srcId="{8A9A9D58-9832-4E12-A8B6-A77844488B74}" destId="{07ABCB5B-2CBB-413F-8B95-DB9862E454C1}" srcOrd="0" destOrd="0" presId="urn:microsoft.com/office/officeart/2005/8/layout/hierarchy3"/>
    <dgm:cxn modelId="{6A74C1C2-8BBA-489D-A10B-D306F5DBAE10}" type="presOf" srcId="{5F70D41A-645F-4DE1-9C90-5A4E4BAE41B3}" destId="{EFCBD8C1-75F5-4ED3-8521-4DB62A471092}" srcOrd="0" destOrd="0" presId="urn:microsoft.com/office/officeart/2005/8/layout/hierarchy3"/>
    <dgm:cxn modelId="{71665A3D-699C-4B8D-B35B-185EA083B036}" type="presOf" srcId="{06989281-7B45-441A-8F42-1B6491C98794}" destId="{2DA82212-02CC-4C09-9E07-766E92A7EC9F}" srcOrd="0" destOrd="0" presId="urn:microsoft.com/office/officeart/2005/8/layout/hierarchy3"/>
    <dgm:cxn modelId="{277185F8-2B19-4D86-A84C-9FEA756D0D42}" type="presOf" srcId="{3070F197-525F-4282-925A-52797D31C2CA}" destId="{780614AB-7FB3-432E-BC7F-83E458589F7E}" srcOrd="1" destOrd="0" presId="urn:microsoft.com/office/officeart/2005/8/layout/hierarchy3"/>
    <dgm:cxn modelId="{8C5BC4C5-7F2D-494B-A597-DE30726549FA}" type="presOf" srcId="{68BC1262-C351-4670-852B-13E8344E25FA}" destId="{C723FE25-9133-4982-B3ED-716252F4A044}" srcOrd="0" destOrd="0" presId="urn:microsoft.com/office/officeart/2005/8/layout/hierarchy3"/>
    <dgm:cxn modelId="{6CF769FE-501B-4691-B6B3-8C0E03FB1E67}" type="presParOf" srcId="{B048F700-A1FD-4368-A7F8-251B7BFF0B5E}" destId="{603305B5-443A-4EAA-8095-B1724A87A5C2}" srcOrd="0" destOrd="0" presId="urn:microsoft.com/office/officeart/2005/8/layout/hierarchy3"/>
    <dgm:cxn modelId="{7CFA0AB7-7A09-4F80-BB27-28FAA110F3B0}" type="presParOf" srcId="{603305B5-443A-4EAA-8095-B1724A87A5C2}" destId="{EA364435-1BAA-4AAF-8B68-05060ABBDBD2}" srcOrd="0" destOrd="0" presId="urn:microsoft.com/office/officeart/2005/8/layout/hierarchy3"/>
    <dgm:cxn modelId="{BFB52344-D42A-436E-93C2-141B30B002B5}" type="presParOf" srcId="{EA364435-1BAA-4AAF-8B68-05060ABBDBD2}" destId="{0AE52FB2-2E00-4B3E-8D56-D75F50515B87}" srcOrd="0" destOrd="0" presId="urn:microsoft.com/office/officeart/2005/8/layout/hierarchy3"/>
    <dgm:cxn modelId="{88F9DDEB-3845-4008-9A56-1FC57186A5FB}" type="presParOf" srcId="{EA364435-1BAA-4AAF-8B68-05060ABBDBD2}" destId="{780614AB-7FB3-432E-BC7F-83E458589F7E}" srcOrd="1" destOrd="0" presId="urn:microsoft.com/office/officeart/2005/8/layout/hierarchy3"/>
    <dgm:cxn modelId="{066C06E6-5E52-4E3A-90E4-9AF3420BA70C}" type="presParOf" srcId="{603305B5-443A-4EAA-8095-B1724A87A5C2}" destId="{B1B63124-88DD-4928-A4FC-27702198917C}" srcOrd="1" destOrd="0" presId="urn:microsoft.com/office/officeart/2005/8/layout/hierarchy3"/>
    <dgm:cxn modelId="{65915C20-6A28-4CC8-8F29-AD57ADC9B8F8}" type="presParOf" srcId="{B1B63124-88DD-4928-A4FC-27702198917C}" destId="{EFCBD8C1-75F5-4ED3-8521-4DB62A471092}" srcOrd="0" destOrd="0" presId="urn:microsoft.com/office/officeart/2005/8/layout/hierarchy3"/>
    <dgm:cxn modelId="{618C8BB2-D61F-4116-9962-883E179EB6F7}" type="presParOf" srcId="{B1B63124-88DD-4928-A4FC-27702198917C}" destId="{F1F4B4EC-F38E-4CDF-B8D7-C6247FA1682C}" srcOrd="1" destOrd="0" presId="urn:microsoft.com/office/officeart/2005/8/layout/hierarchy3"/>
    <dgm:cxn modelId="{715D1CC7-F8F5-42AF-8940-5092E3A24297}" type="presParOf" srcId="{B1B63124-88DD-4928-A4FC-27702198917C}" destId="{E0C292E5-A983-40E7-8388-3769ED90949C}" srcOrd="2" destOrd="0" presId="urn:microsoft.com/office/officeart/2005/8/layout/hierarchy3"/>
    <dgm:cxn modelId="{59B9192B-F4BF-483E-83DC-CD3239BED627}" type="presParOf" srcId="{B1B63124-88DD-4928-A4FC-27702198917C}" destId="{65D0C5A2-02CF-4930-89BD-D7737221526D}" srcOrd="3" destOrd="0" presId="urn:microsoft.com/office/officeart/2005/8/layout/hierarchy3"/>
    <dgm:cxn modelId="{EC1E2811-E919-4919-8DB5-5936C6921980}" type="presParOf" srcId="{B048F700-A1FD-4368-A7F8-251B7BFF0B5E}" destId="{150A600A-DD98-49DE-A360-87196C1FCBDB}" srcOrd="1" destOrd="0" presId="urn:microsoft.com/office/officeart/2005/8/layout/hierarchy3"/>
    <dgm:cxn modelId="{BE2E63E8-A06B-46F5-AA21-53BF371AD5FE}" type="presParOf" srcId="{150A600A-DD98-49DE-A360-87196C1FCBDB}" destId="{7DC7F3C7-2DB1-4B72-B68D-D4A3D5CBF8CD}" srcOrd="0" destOrd="0" presId="urn:microsoft.com/office/officeart/2005/8/layout/hierarchy3"/>
    <dgm:cxn modelId="{5A638B23-EDB9-4D5F-A7C0-198BFB093064}" type="presParOf" srcId="{7DC7F3C7-2DB1-4B72-B68D-D4A3D5CBF8CD}" destId="{33267588-D5B9-448B-897D-CFAE5D9CC273}" srcOrd="0" destOrd="0" presId="urn:microsoft.com/office/officeart/2005/8/layout/hierarchy3"/>
    <dgm:cxn modelId="{DF22E13C-15CD-41A6-906F-7E25A49090F5}" type="presParOf" srcId="{7DC7F3C7-2DB1-4B72-B68D-D4A3D5CBF8CD}" destId="{60F81F8B-E20D-4AF5-BBE2-47333BDE5843}" srcOrd="1" destOrd="0" presId="urn:microsoft.com/office/officeart/2005/8/layout/hierarchy3"/>
    <dgm:cxn modelId="{A6C5BA3C-F33F-4477-BD25-12F5CB5ABFF6}" type="presParOf" srcId="{150A600A-DD98-49DE-A360-87196C1FCBDB}" destId="{68150B9D-B508-4B6B-A4D5-08B2DB11DFA6}" srcOrd="1" destOrd="0" presId="urn:microsoft.com/office/officeart/2005/8/layout/hierarchy3"/>
    <dgm:cxn modelId="{6C933BE1-F46A-4915-BB5A-EF84DCB2D6D4}" type="presParOf" srcId="{68150B9D-B508-4B6B-A4D5-08B2DB11DFA6}" destId="{07ABCB5B-2CBB-413F-8B95-DB9862E454C1}" srcOrd="0" destOrd="0" presId="urn:microsoft.com/office/officeart/2005/8/layout/hierarchy3"/>
    <dgm:cxn modelId="{51E18FCA-59BF-48BA-8E39-BDEF4A0C5065}" type="presParOf" srcId="{68150B9D-B508-4B6B-A4D5-08B2DB11DFA6}" destId="{2DA82212-02CC-4C09-9E07-766E92A7EC9F}" srcOrd="1" destOrd="0" presId="urn:microsoft.com/office/officeart/2005/8/layout/hierarchy3"/>
    <dgm:cxn modelId="{EBDBABF9-F8E4-4408-B5AD-2B90BA3D239C}" type="presParOf" srcId="{68150B9D-B508-4B6B-A4D5-08B2DB11DFA6}" destId="{C723FE25-9133-4982-B3ED-716252F4A044}" srcOrd="2" destOrd="0" presId="urn:microsoft.com/office/officeart/2005/8/layout/hierarchy3"/>
    <dgm:cxn modelId="{3748DA39-297E-4671-B422-937982908D24}" type="presParOf" srcId="{68150B9D-B508-4B6B-A4D5-08B2DB11DFA6}" destId="{FEA83FF6-E4F5-4905-B49A-9563326BB859}"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834D49-7D20-4D3A-8A92-EBAEC79BC9CB}"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pPr rtl="1"/>
          <a:endParaRPr lang="ar-SA"/>
        </a:p>
      </dgm:t>
    </dgm:pt>
    <dgm:pt modelId="{3070F197-525F-4282-925A-52797D31C2CA}">
      <dgm:prSet phldrT="[نص]"/>
      <dgm:spPr/>
      <dgm:t>
        <a:bodyPr/>
        <a:lstStyle/>
        <a:p>
          <a:pPr rtl="1"/>
          <a:r>
            <a:rPr lang="ar-SA" dirty="0" smtClean="0"/>
            <a:t>أهداف المنهاج</a:t>
          </a:r>
          <a:endParaRPr lang="ar-SA" dirty="0"/>
        </a:p>
      </dgm:t>
    </dgm:pt>
    <dgm:pt modelId="{B0F8E3F5-B8C4-4AD9-B6CB-C80034D94DDF}" type="parTrans" cxnId="{B6A8184D-6605-46EE-89D5-8E0B6814BFAE}">
      <dgm:prSet/>
      <dgm:spPr/>
      <dgm:t>
        <a:bodyPr/>
        <a:lstStyle/>
        <a:p>
          <a:pPr rtl="1"/>
          <a:endParaRPr lang="ar-SA"/>
        </a:p>
      </dgm:t>
    </dgm:pt>
    <dgm:pt modelId="{0B2AA0B9-BD0F-4881-9F67-4F5581B257AD}" type="sibTrans" cxnId="{B6A8184D-6605-46EE-89D5-8E0B6814BFAE}">
      <dgm:prSet/>
      <dgm:spPr/>
      <dgm:t>
        <a:bodyPr/>
        <a:lstStyle/>
        <a:p>
          <a:pPr rtl="1"/>
          <a:endParaRPr lang="ar-SA"/>
        </a:p>
      </dgm:t>
    </dgm:pt>
    <dgm:pt modelId="{915E0B9B-B173-4CAC-B433-A245F1F8AE1B}">
      <dgm:prSet phldrT="[نص]" custT="1"/>
      <dgm:spPr/>
      <dgm:t>
        <a:bodyPr/>
        <a:lstStyle/>
        <a:p>
          <a:pPr rtl="1"/>
          <a:r>
            <a:rPr lang="ar-SA" sz="2000" b="1" dirty="0" smtClean="0"/>
            <a:t>-</a:t>
          </a:r>
          <a:r>
            <a:rPr lang="ar-SA" sz="2400" b="1" dirty="0" err="1" smtClean="0"/>
            <a:t>ا</a:t>
          </a:r>
          <a:r>
            <a:rPr lang="ar-SA" sz="2000" b="1" dirty="0" err="1" smtClean="0"/>
            <a:t>كثر</a:t>
          </a:r>
          <a:r>
            <a:rPr lang="ar-SA" sz="2000" b="1" dirty="0" smtClean="0"/>
            <a:t> تحديدا من </a:t>
          </a:r>
          <a:r>
            <a:rPr lang="ar-SA" sz="2000" b="1" dirty="0" err="1" smtClean="0"/>
            <a:t>اهداف</a:t>
          </a:r>
          <a:r>
            <a:rPr lang="ar-SA" sz="2000" b="1" dirty="0" smtClean="0"/>
            <a:t> النظام التربوي.</a:t>
          </a:r>
        </a:p>
        <a:p>
          <a:pPr rtl="1"/>
          <a:r>
            <a:rPr lang="ar-SA" sz="2000" b="1" dirty="0" smtClean="0"/>
            <a:t>-ولكنها مشتقه منه.</a:t>
          </a:r>
        </a:p>
        <a:p>
          <a:pPr rtl="1"/>
          <a:r>
            <a:rPr lang="ar-SA" sz="2000" b="1" dirty="0" smtClean="0"/>
            <a:t>-يتوقع أن يتحقق في نهاية مرحلة دراسية .</a:t>
          </a:r>
          <a:endParaRPr lang="ar-SA" sz="2000" b="1" dirty="0"/>
        </a:p>
      </dgm:t>
    </dgm:pt>
    <dgm:pt modelId="{5F70D41A-645F-4DE1-9C90-5A4E4BAE41B3}" type="parTrans" cxnId="{98C6992E-FDEC-43CD-8EF6-40E4722E6714}">
      <dgm:prSet/>
      <dgm:spPr/>
      <dgm:t>
        <a:bodyPr/>
        <a:lstStyle/>
        <a:p>
          <a:pPr rtl="1"/>
          <a:endParaRPr lang="ar-SA"/>
        </a:p>
      </dgm:t>
    </dgm:pt>
    <dgm:pt modelId="{1D268B9E-D69E-4045-B48A-567EAE1E256D}" type="sibTrans" cxnId="{98C6992E-FDEC-43CD-8EF6-40E4722E6714}">
      <dgm:prSet/>
      <dgm:spPr/>
      <dgm:t>
        <a:bodyPr/>
        <a:lstStyle/>
        <a:p>
          <a:pPr rtl="1"/>
          <a:endParaRPr lang="ar-SA"/>
        </a:p>
      </dgm:t>
    </dgm:pt>
    <dgm:pt modelId="{A29D8E32-6E32-4EAC-8CA5-27141EDA96E2}">
      <dgm:prSet phldrT="[نص]" custT="1"/>
      <dgm:spPr/>
      <dgm:t>
        <a:bodyPr/>
        <a:lstStyle/>
        <a:p>
          <a:pPr rtl="1"/>
          <a:r>
            <a:rPr lang="ar-SA" sz="2800" b="1" dirty="0" smtClean="0"/>
            <a:t>مثل : أن يفكر الطالب تفكيرا عمليا.</a:t>
          </a:r>
          <a:endParaRPr lang="ar-SA" sz="2800" b="1" dirty="0"/>
        </a:p>
      </dgm:t>
    </dgm:pt>
    <dgm:pt modelId="{3C14F149-F6B8-4659-9699-975C91D74F8A}" type="parTrans" cxnId="{BA34D2AD-F940-4800-8B76-BFC8D5CFDFF9}">
      <dgm:prSet/>
      <dgm:spPr/>
      <dgm:t>
        <a:bodyPr/>
        <a:lstStyle/>
        <a:p>
          <a:pPr rtl="1"/>
          <a:endParaRPr lang="ar-SA"/>
        </a:p>
      </dgm:t>
    </dgm:pt>
    <dgm:pt modelId="{86D8C854-C9CC-4A72-AD68-5718BE851CD0}" type="sibTrans" cxnId="{BA34D2AD-F940-4800-8B76-BFC8D5CFDFF9}">
      <dgm:prSet/>
      <dgm:spPr/>
      <dgm:t>
        <a:bodyPr/>
        <a:lstStyle/>
        <a:p>
          <a:pPr rtl="1"/>
          <a:endParaRPr lang="ar-SA"/>
        </a:p>
      </dgm:t>
    </dgm:pt>
    <dgm:pt modelId="{4BBA83E8-AD99-4718-8A50-25F8F9482F0C}">
      <dgm:prSet phldrT="[نص]"/>
      <dgm:spPr/>
      <dgm:t>
        <a:bodyPr/>
        <a:lstStyle/>
        <a:p>
          <a:pPr rtl="1"/>
          <a:r>
            <a:rPr lang="ar-SA" dirty="0" smtClean="0"/>
            <a:t>أهداف النظام التربوي </a:t>
          </a:r>
          <a:endParaRPr lang="ar-SA" dirty="0"/>
        </a:p>
      </dgm:t>
    </dgm:pt>
    <dgm:pt modelId="{529CBEBB-CF92-4414-9B21-767A7E3D24E5}" type="parTrans" cxnId="{1E00B53B-D7FF-4DC2-85E0-FC40C4953424}">
      <dgm:prSet/>
      <dgm:spPr/>
      <dgm:t>
        <a:bodyPr/>
        <a:lstStyle/>
        <a:p>
          <a:pPr rtl="1"/>
          <a:endParaRPr lang="ar-SA"/>
        </a:p>
      </dgm:t>
    </dgm:pt>
    <dgm:pt modelId="{EEE39430-8505-4BB4-92CA-8E7C5AD19B3A}" type="sibTrans" cxnId="{1E00B53B-D7FF-4DC2-85E0-FC40C4953424}">
      <dgm:prSet/>
      <dgm:spPr/>
      <dgm:t>
        <a:bodyPr/>
        <a:lstStyle/>
        <a:p>
          <a:pPr rtl="1"/>
          <a:endParaRPr lang="ar-SA"/>
        </a:p>
      </dgm:t>
    </dgm:pt>
    <dgm:pt modelId="{06989281-7B45-441A-8F42-1B6491C98794}">
      <dgm:prSet phldrT="[نص]" custT="1"/>
      <dgm:spPr/>
      <dgm:t>
        <a:bodyPr/>
        <a:lstStyle/>
        <a:p>
          <a:pPr rtl="1"/>
          <a:r>
            <a:rPr lang="ar-SA" sz="2000" dirty="0" smtClean="0"/>
            <a:t>-</a:t>
          </a:r>
          <a:r>
            <a:rPr lang="ar-SA" sz="2400" b="1" dirty="0" smtClean="0"/>
            <a:t>أهداف </a:t>
          </a:r>
          <a:r>
            <a:rPr lang="ar-SA" sz="2400" b="1" dirty="0" err="1" smtClean="0"/>
            <a:t>و</a:t>
          </a:r>
          <a:r>
            <a:rPr lang="ar-SA" sz="2400" b="1" dirty="0" smtClean="0"/>
            <a:t> عبارات عامة </a:t>
          </a:r>
        </a:p>
        <a:p>
          <a:pPr rtl="1"/>
          <a:r>
            <a:rPr lang="ar-SA" sz="2400" b="1" dirty="0" smtClean="0"/>
            <a:t>- الفعل الدال على السلوك غير محدد </a:t>
          </a:r>
          <a:endParaRPr lang="ar-SA" sz="2400" b="1" dirty="0"/>
        </a:p>
      </dgm:t>
    </dgm:pt>
    <dgm:pt modelId="{8A9A9D58-9832-4E12-A8B6-A77844488B74}" type="parTrans" cxnId="{3123E3D5-8CFB-4413-AA25-CBE0B81BF8AB}">
      <dgm:prSet/>
      <dgm:spPr/>
      <dgm:t>
        <a:bodyPr/>
        <a:lstStyle/>
        <a:p>
          <a:pPr rtl="1"/>
          <a:endParaRPr lang="ar-SA"/>
        </a:p>
      </dgm:t>
    </dgm:pt>
    <dgm:pt modelId="{5D6916DE-749C-45A2-B1B2-1306D5F6E3DB}" type="sibTrans" cxnId="{3123E3D5-8CFB-4413-AA25-CBE0B81BF8AB}">
      <dgm:prSet/>
      <dgm:spPr/>
      <dgm:t>
        <a:bodyPr/>
        <a:lstStyle/>
        <a:p>
          <a:pPr rtl="1"/>
          <a:endParaRPr lang="ar-SA"/>
        </a:p>
      </dgm:t>
    </dgm:pt>
    <dgm:pt modelId="{85E0050B-A4DC-420F-84F6-F351A772BE75}">
      <dgm:prSet phldrT="[نص]" custT="1"/>
      <dgm:spPr/>
      <dgm:t>
        <a:bodyPr/>
        <a:lstStyle/>
        <a:p>
          <a:pPr rtl="1"/>
          <a:r>
            <a:rPr lang="ar-SA" sz="3200" b="1" dirty="0" smtClean="0"/>
            <a:t>مثل : خلق المواطن الصالح </a:t>
          </a:r>
          <a:endParaRPr lang="ar-SA" sz="3200" b="1" dirty="0"/>
        </a:p>
      </dgm:t>
    </dgm:pt>
    <dgm:pt modelId="{68BC1262-C351-4670-852B-13E8344E25FA}" type="parTrans" cxnId="{80FAFAC9-62C5-420C-AE3B-83AA89B652BD}">
      <dgm:prSet/>
      <dgm:spPr/>
      <dgm:t>
        <a:bodyPr/>
        <a:lstStyle/>
        <a:p>
          <a:pPr rtl="1"/>
          <a:endParaRPr lang="ar-SA"/>
        </a:p>
      </dgm:t>
    </dgm:pt>
    <dgm:pt modelId="{A65D5C99-80EA-4F23-BDF1-03B7F9095F0A}" type="sibTrans" cxnId="{80FAFAC9-62C5-420C-AE3B-83AA89B652BD}">
      <dgm:prSet/>
      <dgm:spPr/>
      <dgm:t>
        <a:bodyPr/>
        <a:lstStyle/>
        <a:p>
          <a:pPr rtl="1"/>
          <a:endParaRPr lang="ar-SA"/>
        </a:p>
      </dgm:t>
    </dgm:pt>
    <dgm:pt modelId="{B048F700-A1FD-4368-A7F8-251B7BFF0B5E}" type="pres">
      <dgm:prSet presAssocID="{71834D49-7D20-4D3A-8A92-EBAEC79BC9CB}" presName="diagram" presStyleCnt="0">
        <dgm:presLayoutVars>
          <dgm:chPref val="1"/>
          <dgm:dir/>
          <dgm:animOne val="branch"/>
          <dgm:animLvl val="lvl"/>
          <dgm:resizeHandles/>
        </dgm:presLayoutVars>
      </dgm:prSet>
      <dgm:spPr/>
      <dgm:t>
        <a:bodyPr/>
        <a:lstStyle/>
        <a:p>
          <a:pPr rtl="1"/>
          <a:endParaRPr lang="ar-SA"/>
        </a:p>
      </dgm:t>
    </dgm:pt>
    <dgm:pt modelId="{603305B5-443A-4EAA-8095-B1724A87A5C2}" type="pres">
      <dgm:prSet presAssocID="{3070F197-525F-4282-925A-52797D31C2CA}" presName="root" presStyleCnt="0"/>
      <dgm:spPr/>
    </dgm:pt>
    <dgm:pt modelId="{EA364435-1BAA-4AAF-8B68-05060ABBDBD2}" type="pres">
      <dgm:prSet presAssocID="{3070F197-525F-4282-925A-52797D31C2CA}" presName="rootComposite" presStyleCnt="0"/>
      <dgm:spPr/>
    </dgm:pt>
    <dgm:pt modelId="{0AE52FB2-2E00-4B3E-8D56-D75F50515B87}" type="pres">
      <dgm:prSet presAssocID="{3070F197-525F-4282-925A-52797D31C2CA}" presName="rootText" presStyleLbl="node1" presStyleIdx="0" presStyleCnt="2" custScaleY="110408"/>
      <dgm:spPr/>
      <dgm:t>
        <a:bodyPr/>
        <a:lstStyle/>
        <a:p>
          <a:pPr rtl="1"/>
          <a:endParaRPr lang="ar-SA"/>
        </a:p>
      </dgm:t>
    </dgm:pt>
    <dgm:pt modelId="{780614AB-7FB3-432E-BC7F-83E458589F7E}" type="pres">
      <dgm:prSet presAssocID="{3070F197-525F-4282-925A-52797D31C2CA}" presName="rootConnector" presStyleLbl="node1" presStyleIdx="0" presStyleCnt="2"/>
      <dgm:spPr/>
      <dgm:t>
        <a:bodyPr/>
        <a:lstStyle/>
        <a:p>
          <a:pPr rtl="1"/>
          <a:endParaRPr lang="ar-SA"/>
        </a:p>
      </dgm:t>
    </dgm:pt>
    <dgm:pt modelId="{B1B63124-88DD-4928-A4FC-27702198917C}" type="pres">
      <dgm:prSet presAssocID="{3070F197-525F-4282-925A-52797D31C2CA}" presName="childShape" presStyleCnt="0"/>
      <dgm:spPr/>
    </dgm:pt>
    <dgm:pt modelId="{EFCBD8C1-75F5-4ED3-8521-4DB62A471092}" type="pres">
      <dgm:prSet presAssocID="{5F70D41A-645F-4DE1-9C90-5A4E4BAE41B3}" presName="Name13" presStyleLbl="parChTrans1D2" presStyleIdx="0" presStyleCnt="4"/>
      <dgm:spPr/>
      <dgm:t>
        <a:bodyPr/>
        <a:lstStyle/>
        <a:p>
          <a:pPr rtl="1"/>
          <a:endParaRPr lang="ar-SA"/>
        </a:p>
      </dgm:t>
    </dgm:pt>
    <dgm:pt modelId="{F1F4B4EC-F38E-4CDF-B8D7-C6247FA1682C}" type="pres">
      <dgm:prSet presAssocID="{915E0B9B-B173-4CAC-B433-A245F1F8AE1B}" presName="childText" presStyleLbl="bgAcc1" presStyleIdx="0" presStyleCnt="4" custScaleY="236171">
        <dgm:presLayoutVars>
          <dgm:bulletEnabled val="1"/>
        </dgm:presLayoutVars>
      </dgm:prSet>
      <dgm:spPr/>
      <dgm:t>
        <a:bodyPr/>
        <a:lstStyle/>
        <a:p>
          <a:pPr rtl="1"/>
          <a:endParaRPr lang="ar-SA"/>
        </a:p>
      </dgm:t>
    </dgm:pt>
    <dgm:pt modelId="{E0C292E5-A983-40E7-8388-3769ED90949C}" type="pres">
      <dgm:prSet presAssocID="{3C14F149-F6B8-4659-9699-975C91D74F8A}" presName="Name13" presStyleLbl="parChTrans1D2" presStyleIdx="1" presStyleCnt="4"/>
      <dgm:spPr/>
      <dgm:t>
        <a:bodyPr/>
        <a:lstStyle/>
        <a:p>
          <a:pPr rtl="1"/>
          <a:endParaRPr lang="ar-SA"/>
        </a:p>
      </dgm:t>
    </dgm:pt>
    <dgm:pt modelId="{65D0C5A2-02CF-4930-89BD-D7737221526D}" type="pres">
      <dgm:prSet presAssocID="{A29D8E32-6E32-4EAC-8CA5-27141EDA96E2}" presName="childText" presStyleLbl="bgAcc1" presStyleIdx="1" presStyleCnt="4" custScaleY="214956">
        <dgm:presLayoutVars>
          <dgm:bulletEnabled val="1"/>
        </dgm:presLayoutVars>
      </dgm:prSet>
      <dgm:spPr/>
      <dgm:t>
        <a:bodyPr/>
        <a:lstStyle/>
        <a:p>
          <a:pPr rtl="1"/>
          <a:endParaRPr lang="ar-SA"/>
        </a:p>
      </dgm:t>
    </dgm:pt>
    <dgm:pt modelId="{150A600A-DD98-49DE-A360-87196C1FCBDB}" type="pres">
      <dgm:prSet presAssocID="{4BBA83E8-AD99-4718-8A50-25F8F9482F0C}" presName="root" presStyleCnt="0"/>
      <dgm:spPr/>
    </dgm:pt>
    <dgm:pt modelId="{7DC7F3C7-2DB1-4B72-B68D-D4A3D5CBF8CD}" type="pres">
      <dgm:prSet presAssocID="{4BBA83E8-AD99-4718-8A50-25F8F9482F0C}" presName="rootComposite" presStyleCnt="0"/>
      <dgm:spPr/>
    </dgm:pt>
    <dgm:pt modelId="{33267588-D5B9-448B-897D-CFAE5D9CC273}" type="pres">
      <dgm:prSet presAssocID="{4BBA83E8-AD99-4718-8A50-25F8F9482F0C}" presName="rootText" presStyleLbl="node1" presStyleIdx="1" presStyleCnt="2" custScaleY="102694"/>
      <dgm:spPr/>
      <dgm:t>
        <a:bodyPr/>
        <a:lstStyle/>
        <a:p>
          <a:pPr rtl="1"/>
          <a:endParaRPr lang="ar-SA"/>
        </a:p>
      </dgm:t>
    </dgm:pt>
    <dgm:pt modelId="{60F81F8B-E20D-4AF5-BBE2-47333BDE5843}" type="pres">
      <dgm:prSet presAssocID="{4BBA83E8-AD99-4718-8A50-25F8F9482F0C}" presName="rootConnector" presStyleLbl="node1" presStyleIdx="1" presStyleCnt="2"/>
      <dgm:spPr/>
      <dgm:t>
        <a:bodyPr/>
        <a:lstStyle/>
        <a:p>
          <a:pPr rtl="1"/>
          <a:endParaRPr lang="ar-SA"/>
        </a:p>
      </dgm:t>
    </dgm:pt>
    <dgm:pt modelId="{68150B9D-B508-4B6B-A4D5-08B2DB11DFA6}" type="pres">
      <dgm:prSet presAssocID="{4BBA83E8-AD99-4718-8A50-25F8F9482F0C}" presName="childShape" presStyleCnt="0"/>
      <dgm:spPr/>
    </dgm:pt>
    <dgm:pt modelId="{07ABCB5B-2CBB-413F-8B95-DB9862E454C1}" type="pres">
      <dgm:prSet presAssocID="{8A9A9D58-9832-4E12-A8B6-A77844488B74}" presName="Name13" presStyleLbl="parChTrans1D2" presStyleIdx="2" presStyleCnt="4"/>
      <dgm:spPr/>
      <dgm:t>
        <a:bodyPr/>
        <a:lstStyle/>
        <a:p>
          <a:pPr rtl="1"/>
          <a:endParaRPr lang="ar-SA"/>
        </a:p>
      </dgm:t>
    </dgm:pt>
    <dgm:pt modelId="{2DA82212-02CC-4C09-9E07-766E92A7EC9F}" type="pres">
      <dgm:prSet presAssocID="{06989281-7B45-441A-8F42-1B6491C98794}" presName="childText" presStyleLbl="bgAcc1" presStyleIdx="2" presStyleCnt="4" custScaleY="227145">
        <dgm:presLayoutVars>
          <dgm:bulletEnabled val="1"/>
        </dgm:presLayoutVars>
      </dgm:prSet>
      <dgm:spPr/>
      <dgm:t>
        <a:bodyPr/>
        <a:lstStyle/>
        <a:p>
          <a:pPr rtl="1"/>
          <a:endParaRPr lang="ar-SA"/>
        </a:p>
      </dgm:t>
    </dgm:pt>
    <dgm:pt modelId="{C723FE25-9133-4982-B3ED-716252F4A044}" type="pres">
      <dgm:prSet presAssocID="{68BC1262-C351-4670-852B-13E8344E25FA}" presName="Name13" presStyleLbl="parChTrans1D2" presStyleIdx="3" presStyleCnt="4"/>
      <dgm:spPr/>
      <dgm:t>
        <a:bodyPr/>
        <a:lstStyle/>
        <a:p>
          <a:pPr rtl="1"/>
          <a:endParaRPr lang="ar-SA"/>
        </a:p>
      </dgm:t>
    </dgm:pt>
    <dgm:pt modelId="{FEA83FF6-E4F5-4905-B49A-9563326BB859}" type="pres">
      <dgm:prSet presAssocID="{85E0050B-A4DC-420F-84F6-F351A772BE75}" presName="childText" presStyleLbl="bgAcc1" presStyleIdx="3" presStyleCnt="4" custScaleY="219177">
        <dgm:presLayoutVars>
          <dgm:bulletEnabled val="1"/>
        </dgm:presLayoutVars>
      </dgm:prSet>
      <dgm:spPr/>
      <dgm:t>
        <a:bodyPr/>
        <a:lstStyle/>
        <a:p>
          <a:pPr rtl="1"/>
          <a:endParaRPr lang="ar-SA"/>
        </a:p>
      </dgm:t>
    </dgm:pt>
  </dgm:ptLst>
  <dgm:cxnLst>
    <dgm:cxn modelId="{02588E4E-27BD-4C2D-B78C-920747C1BB58}" type="presOf" srcId="{3070F197-525F-4282-925A-52797D31C2CA}" destId="{780614AB-7FB3-432E-BC7F-83E458589F7E}" srcOrd="1" destOrd="0" presId="urn:microsoft.com/office/officeart/2005/8/layout/hierarchy3"/>
    <dgm:cxn modelId="{98C6992E-FDEC-43CD-8EF6-40E4722E6714}" srcId="{3070F197-525F-4282-925A-52797D31C2CA}" destId="{915E0B9B-B173-4CAC-B433-A245F1F8AE1B}" srcOrd="0" destOrd="0" parTransId="{5F70D41A-645F-4DE1-9C90-5A4E4BAE41B3}" sibTransId="{1D268B9E-D69E-4045-B48A-567EAE1E256D}"/>
    <dgm:cxn modelId="{630C8E06-5728-4B23-8AD7-25CC6E37AFC9}" type="presOf" srcId="{A29D8E32-6E32-4EAC-8CA5-27141EDA96E2}" destId="{65D0C5A2-02CF-4930-89BD-D7737221526D}" srcOrd="0" destOrd="0" presId="urn:microsoft.com/office/officeart/2005/8/layout/hierarchy3"/>
    <dgm:cxn modelId="{97BCF3E0-9221-4EE2-AB44-9D9FA4D89B90}" type="presOf" srcId="{71834D49-7D20-4D3A-8A92-EBAEC79BC9CB}" destId="{B048F700-A1FD-4368-A7F8-251B7BFF0B5E}" srcOrd="0" destOrd="0" presId="urn:microsoft.com/office/officeart/2005/8/layout/hierarchy3"/>
    <dgm:cxn modelId="{C78D1230-3ABF-41D2-8AF8-4DF2E438730A}" type="presOf" srcId="{915E0B9B-B173-4CAC-B433-A245F1F8AE1B}" destId="{F1F4B4EC-F38E-4CDF-B8D7-C6247FA1682C}" srcOrd="0" destOrd="0" presId="urn:microsoft.com/office/officeart/2005/8/layout/hierarchy3"/>
    <dgm:cxn modelId="{1E00B53B-D7FF-4DC2-85E0-FC40C4953424}" srcId="{71834D49-7D20-4D3A-8A92-EBAEC79BC9CB}" destId="{4BBA83E8-AD99-4718-8A50-25F8F9482F0C}" srcOrd="1" destOrd="0" parTransId="{529CBEBB-CF92-4414-9B21-767A7E3D24E5}" sibTransId="{EEE39430-8505-4BB4-92CA-8E7C5AD19B3A}"/>
    <dgm:cxn modelId="{CFD7B9C3-C642-406C-809A-6A2880B612D3}" type="presOf" srcId="{3070F197-525F-4282-925A-52797D31C2CA}" destId="{0AE52FB2-2E00-4B3E-8D56-D75F50515B87}" srcOrd="0" destOrd="0" presId="urn:microsoft.com/office/officeart/2005/8/layout/hierarchy3"/>
    <dgm:cxn modelId="{B6A8184D-6605-46EE-89D5-8E0B6814BFAE}" srcId="{71834D49-7D20-4D3A-8A92-EBAEC79BC9CB}" destId="{3070F197-525F-4282-925A-52797D31C2CA}" srcOrd="0" destOrd="0" parTransId="{B0F8E3F5-B8C4-4AD9-B6CB-C80034D94DDF}" sibTransId="{0B2AA0B9-BD0F-4881-9F67-4F5581B257AD}"/>
    <dgm:cxn modelId="{EDD29DE6-4848-4043-BB4A-BBFDE7EE8C4F}" type="presOf" srcId="{85E0050B-A4DC-420F-84F6-F351A772BE75}" destId="{FEA83FF6-E4F5-4905-B49A-9563326BB859}" srcOrd="0" destOrd="0" presId="urn:microsoft.com/office/officeart/2005/8/layout/hierarchy3"/>
    <dgm:cxn modelId="{BA34D2AD-F940-4800-8B76-BFC8D5CFDFF9}" srcId="{3070F197-525F-4282-925A-52797D31C2CA}" destId="{A29D8E32-6E32-4EAC-8CA5-27141EDA96E2}" srcOrd="1" destOrd="0" parTransId="{3C14F149-F6B8-4659-9699-975C91D74F8A}" sibTransId="{86D8C854-C9CC-4A72-AD68-5718BE851CD0}"/>
    <dgm:cxn modelId="{80FAFAC9-62C5-420C-AE3B-83AA89B652BD}" srcId="{4BBA83E8-AD99-4718-8A50-25F8F9482F0C}" destId="{85E0050B-A4DC-420F-84F6-F351A772BE75}" srcOrd="1" destOrd="0" parTransId="{68BC1262-C351-4670-852B-13E8344E25FA}" sibTransId="{A65D5C99-80EA-4F23-BDF1-03B7F9095F0A}"/>
    <dgm:cxn modelId="{3123E3D5-8CFB-4413-AA25-CBE0B81BF8AB}" srcId="{4BBA83E8-AD99-4718-8A50-25F8F9482F0C}" destId="{06989281-7B45-441A-8F42-1B6491C98794}" srcOrd="0" destOrd="0" parTransId="{8A9A9D58-9832-4E12-A8B6-A77844488B74}" sibTransId="{5D6916DE-749C-45A2-B1B2-1306D5F6E3DB}"/>
    <dgm:cxn modelId="{EF97FEFF-4165-4FC7-B663-5B16EA09427B}" type="presOf" srcId="{4BBA83E8-AD99-4718-8A50-25F8F9482F0C}" destId="{60F81F8B-E20D-4AF5-BBE2-47333BDE5843}" srcOrd="1" destOrd="0" presId="urn:microsoft.com/office/officeart/2005/8/layout/hierarchy3"/>
    <dgm:cxn modelId="{43D9595D-FA94-43A0-AF23-CC88C86451C0}" type="presOf" srcId="{06989281-7B45-441A-8F42-1B6491C98794}" destId="{2DA82212-02CC-4C09-9E07-766E92A7EC9F}" srcOrd="0" destOrd="0" presId="urn:microsoft.com/office/officeart/2005/8/layout/hierarchy3"/>
    <dgm:cxn modelId="{67A7173F-6CA6-4344-915E-E0D11724046D}" type="presOf" srcId="{8A9A9D58-9832-4E12-A8B6-A77844488B74}" destId="{07ABCB5B-2CBB-413F-8B95-DB9862E454C1}" srcOrd="0" destOrd="0" presId="urn:microsoft.com/office/officeart/2005/8/layout/hierarchy3"/>
    <dgm:cxn modelId="{590C8716-D3A1-4964-93C6-7CA512DD3340}" type="presOf" srcId="{4BBA83E8-AD99-4718-8A50-25F8F9482F0C}" destId="{33267588-D5B9-448B-897D-CFAE5D9CC273}" srcOrd="0" destOrd="0" presId="urn:microsoft.com/office/officeart/2005/8/layout/hierarchy3"/>
    <dgm:cxn modelId="{6D7D0574-56F6-4FA3-BD9D-0B52F8972F55}" type="presOf" srcId="{68BC1262-C351-4670-852B-13E8344E25FA}" destId="{C723FE25-9133-4982-B3ED-716252F4A044}" srcOrd="0" destOrd="0" presId="urn:microsoft.com/office/officeart/2005/8/layout/hierarchy3"/>
    <dgm:cxn modelId="{239EF253-F957-47DE-AE6E-B2B048F3AAF9}" type="presOf" srcId="{3C14F149-F6B8-4659-9699-975C91D74F8A}" destId="{E0C292E5-A983-40E7-8388-3769ED90949C}" srcOrd="0" destOrd="0" presId="urn:microsoft.com/office/officeart/2005/8/layout/hierarchy3"/>
    <dgm:cxn modelId="{C81DD86C-DF63-41D2-9031-85F7E151A978}" type="presOf" srcId="{5F70D41A-645F-4DE1-9C90-5A4E4BAE41B3}" destId="{EFCBD8C1-75F5-4ED3-8521-4DB62A471092}" srcOrd="0" destOrd="0" presId="urn:microsoft.com/office/officeart/2005/8/layout/hierarchy3"/>
    <dgm:cxn modelId="{1BE1CCCE-3489-4EEA-A8B0-D8985B8A28C3}" type="presParOf" srcId="{B048F700-A1FD-4368-A7F8-251B7BFF0B5E}" destId="{603305B5-443A-4EAA-8095-B1724A87A5C2}" srcOrd="0" destOrd="0" presId="urn:microsoft.com/office/officeart/2005/8/layout/hierarchy3"/>
    <dgm:cxn modelId="{3910EEDC-D32B-4715-80BC-E55A5AB723B4}" type="presParOf" srcId="{603305B5-443A-4EAA-8095-B1724A87A5C2}" destId="{EA364435-1BAA-4AAF-8B68-05060ABBDBD2}" srcOrd="0" destOrd="0" presId="urn:microsoft.com/office/officeart/2005/8/layout/hierarchy3"/>
    <dgm:cxn modelId="{86B59F04-9DED-4001-9CF4-D2392371F21E}" type="presParOf" srcId="{EA364435-1BAA-4AAF-8B68-05060ABBDBD2}" destId="{0AE52FB2-2E00-4B3E-8D56-D75F50515B87}" srcOrd="0" destOrd="0" presId="urn:microsoft.com/office/officeart/2005/8/layout/hierarchy3"/>
    <dgm:cxn modelId="{050AD420-4703-46EA-9DFA-CC74D409971A}" type="presParOf" srcId="{EA364435-1BAA-4AAF-8B68-05060ABBDBD2}" destId="{780614AB-7FB3-432E-BC7F-83E458589F7E}" srcOrd="1" destOrd="0" presId="urn:microsoft.com/office/officeart/2005/8/layout/hierarchy3"/>
    <dgm:cxn modelId="{ED337167-4691-4014-A3CB-56D04FF8185F}" type="presParOf" srcId="{603305B5-443A-4EAA-8095-B1724A87A5C2}" destId="{B1B63124-88DD-4928-A4FC-27702198917C}" srcOrd="1" destOrd="0" presId="urn:microsoft.com/office/officeart/2005/8/layout/hierarchy3"/>
    <dgm:cxn modelId="{8B70803A-052F-414E-A6A0-4395AE6C18E6}" type="presParOf" srcId="{B1B63124-88DD-4928-A4FC-27702198917C}" destId="{EFCBD8C1-75F5-4ED3-8521-4DB62A471092}" srcOrd="0" destOrd="0" presId="urn:microsoft.com/office/officeart/2005/8/layout/hierarchy3"/>
    <dgm:cxn modelId="{32A07A53-43E8-42BE-B58D-6A278885DA7F}" type="presParOf" srcId="{B1B63124-88DD-4928-A4FC-27702198917C}" destId="{F1F4B4EC-F38E-4CDF-B8D7-C6247FA1682C}" srcOrd="1" destOrd="0" presId="urn:microsoft.com/office/officeart/2005/8/layout/hierarchy3"/>
    <dgm:cxn modelId="{A1DAB35A-7744-48A1-B27B-9A1C7B189647}" type="presParOf" srcId="{B1B63124-88DD-4928-A4FC-27702198917C}" destId="{E0C292E5-A983-40E7-8388-3769ED90949C}" srcOrd="2" destOrd="0" presId="urn:microsoft.com/office/officeart/2005/8/layout/hierarchy3"/>
    <dgm:cxn modelId="{0A671D0C-F26D-4E5D-9C99-215188F14FC5}" type="presParOf" srcId="{B1B63124-88DD-4928-A4FC-27702198917C}" destId="{65D0C5A2-02CF-4930-89BD-D7737221526D}" srcOrd="3" destOrd="0" presId="urn:microsoft.com/office/officeart/2005/8/layout/hierarchy3"/>
    <dgm:cxn modelId="{B78EE820-DD0E-440F-954B-E61F435BA9E3}" type="presParOf" srcId="{B048F700-A1FD-4368-A7F8-251B7BFF0B5E}" destId="{150A600A-DD98-49DE-A360-87196C1FCBDB}" srcOrd="1" destOrd="0" presId="urn:microsoft.com/office/officeart/2005/8/layout/hierarchy3"/>
    <dgm:cxn modelId="{5CAE2804-92C6-4DC1-A1AE-14836D7BD907}" type="presParOf" srcId="{150A600A-DD98-49DE-A360-87196C1FCBDB}" destId="{7DC7F3C7-2DB1-4B72-B68D-D4A3D5CBF8CD}" srcOrd="0" destOrd="0" presId="urn:microsoft.com/office/officeart/2005/8/layout/hierarchy3"/>
    <dgm:cxn modelId="{BE2FE50B-0167-41ED-B25B-17DD3E42D1DB}" type="presParOf" srcId="{7DC7F3C7-2DB1-4B72-B68D-D4A3D5CBF8CD}" destId="{33267588-D5B9-448B-897D-CFAE5D9CC273}" srcOrd="0" destOrd="0" presId="urn:microsoft.com/office/officeart/2005/8/layout/hierarchy3"/>
    <dgm:cxn modelId="{7637ADFE-4919-48FE-86F4-CA193873E68A}" type="presParOf" srcId="{7DC7F3C7-2DB1-4B72-B68D-D4A3D5CBF8CD}" destId="{60F81F8B-E20D-4AF5-BBE2-47333BDE5843}" srcOrd="1" destOrd="0" presId="urn:microsoft.com/office/officeart/2005/8/layout/hierarchy3"/>
    <dgm:cxn modelId="{46372706-3107-4CC0-A9C1-3C6E3F6980F8}" type="presParOf" srcId="{150A600A-DD98-49DE-A360-87196C1FCBDB}" destId="{68150B9D-B508-4B6B-A4D5-08B2DB11DFA6}" srcOrd="1" destOrd="0" presId="urn:microsoft.com/office/officeart/2005/8/layout/hierarchy3"/>
    <dgm:cxn modelId="{E61FAC3B-F887-4C79-9E82-79BAF8E1EBCC}" type="presParOf" srcId="{68150B9D-B508-4B6B-A4D5-08B2DB11DFA6}" destId="{07ABCB5B-2CBB-413F-8B95-DB9862E454C1}" srcOrd="0" destOrd="0" presId="urn:microsoft.com/office/officeart/2005/8/layout/hierarchy3"/>
    <dgm:cxn modelId="{C21A1D93-16FA-47E9-8A65-CDBC68B9FB6F}" type="presParOf" srcId="{68150B9D-B508-4B6B-A4D5-08B2DB11DFA6}" destId="{2DA82212-02CC-4C09-9E07-766E92A7EC9F}" srcOrd="1" destOrd="0" presId="urn:microsoft.com/office/officeart/2005/8/layout/hierarchy3"/>
    <dgm:cxn modelId="{C34B5601-0727-4275-BE71-D3DA81CB0581}" type="presParOf" srcId="{68150B9D-B508-4B6B-A4D5-08B2DB11DFA6}" destId="{C723FE25-9133-4982-B3ED-716252F4A044}" srcOrd="2" destOrd="0" presId="urn:microsoft.com/office/officeart/2005/8/layout/hierarchy3"/>
    <dgm:cxn modelId="{9227C7BA-A01A-4AAA-8060-494294CCD9B2}" type="presParOf" srcId="{68150B9D-B508-4B6B-A4D5-08B2DB11DFA6}" destId="{FEA83FF6-E4F5-4905-B49A-9563326BB859}"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05332B-D454-4415-9529-25AB894DF11D}"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pPr rtl="1"/>
          <a:endParaRPr lang="ar-SA"/>
        </a:p>
      </dgm:t>
    </dgm:pt>
    <dgm:pt modelId="{ED7124D1-EB81-4436-B174-7CB7E2FD5155}">
      <dgm:prSet phldrT="[نص]"/>
      <dgm:spPr/>
      <dgm:t>
        <a:bodyPr/>
        <a:lstStyle/>
        <a:p>
          <a:pPr rtl="1"/>
          <a:r>
            <a:rPr lang="ar-SA" dirty="0" smtClean="0"/>
            <a:t>1- يتذكر</a:t>
          </a:r>
          <a:endParaRPr lang="ar-SA" dirty="0"/>
        </a:p>
      </dgm:t>
    </dgm:pt>
    <dgm:pt modelId="{F8894786-A692-4542-8580-2E420CC84A4B}" type="parTrans" cxnId="{C30A2FF2-3122-4963-898E-FE72A8A4A332}">
      <dgm:prSet/>
      <dgm:spPr/>
      <dgm:t>
        <a:bodyPr/>
        <a:lstStyle/>
        <a:p>
          <a:pPr rtl="1"/>
          <a:endParaRPr lang="ar-SA"/>
        </a:p>
      </dgm:t>
    </dgm:pt>
    <dgm:pt modelId="{B1AB4AE2-F8A3-4AAA-ADE5-5FCE85C278EF}" type="sibTrans" cxnId="{C30A2FF2-3122-4963-898E-FE72A8A4A332}">
      <dgm:prSet/>
      <dgm:spPr/>
      <dgm:t>
        <a:bodyPr/>
        <a:lstStyle/>
        <a:p>
          <a:pPr rtl="1"/>
          <a:endParaRPr lang="ar-SA"/>
        </a:p>
      </dgm:t>
    </dgm:pt>
    <dgm:pt modelId="{A6FEFFC1-23ED-4B49-87ED-D7B7A6DAEE78}">
      <dgm:prSet phldrT="[نص]"/>
      <dgm:spPr/>
      <dgm:t>
        <a:bodyPr/>
        <a:lstStyle/>
        <a:p>
          <a:pPr rtl="1"/>
          <a:r>
            <a:rPr lang="ar-SA" dirty="0" smtClean="0"/>
            <a:t>يتعرف.</a:t>
          </a:r>
          <a:endParaRPr lang="ar-SA" dirty="0"/>
        </a:p>
      </dgm:t>
    </dgm:pt>
    <dgm:pt modelId="{EF31DCB0-5EE4-45A5-A705-30A477001386}" type="parTrans" cxnId="{77294389-0335-457F-BFEC-193F98F713B3}">
      <dgm:prSet/>
      <dgm:spPr/>
      <dgm:t>
        <a:bodyPr/>
        <a:lstStyle/>
        <a:p>
          <a:pPr rtl="1"/>
          <a:endParaRPr lang="ar-SA"/>
        </a:p>
      </dgm:t>
    </dgm:pt>
    <dgm:pt modelId="{474183AF-8C13-4F9C-9E83-B9B8F07B02B4}" type="sibTrans" cxnId="{77294389-0335-457F-BFEC-193F98F713B3}">
      <dgm:prSet/>
      <dgm:spPr/>
      <dgm:t>
        <a:bodyPr/>
        <a:lstStyle/>
        <a:p>
          <a:pPr rtl="1"/>
          <a:endParaRPr lang="ar-SA"/>
        </a:p>
      </dgm:t>
    </dgm:pt>
    <dgm:pt modelId="{FCAFE6AC-912E-4B76-86BB-3739A10B0D46}">
      <dgm:prSet phldrT="[نص]"/>
      <dgm:spPr/>
      <dgm:t>
        <a:bodyPr/>
        <a:lstStyle/>
        <a:p>
          <a:pPr rtl="1"/>
          <a:r>
            <a:rPr lang="ar-SA" dirty="0" smtClean="0"/>
            <a:t>يستدعي.</a:t>
          </a:r>
          <a:endParaRPr lang="ar-SA" dirty="0"/>
        </a:p>
      </dgm:t>
    </dgm:pt>
    <dgm:pt modelId="{6AEAE9E0-1D53-447C-9C3C-4879F771B713}" type="parTrans" cxnId="{5453EE0A-8191-45F6-9E29-91F39DB4953E}">
      <dgm:prSet/>
      <dgm:spPr/>
      <dgm:t>
        <a:bodyPr/>
        <a:lstStyle/>
        <a:p>
          <a:pPr rtl="1"/>
          <a:endParaRPr lang="ar-SA"/>
        </a:p>
      </dgm:t>
    </dgm:pt>
    <dgm:pt modelId="{D7DE1D61-DA65-413B-AB4F-8BB9295A9453}" type="sibTrans" cxnId="{5453EE0A-8191-45F6-9E29-91F39DB4953E}">
      <dgm:prSet/>
      <dgm:spPr/>
      <dgm:t>
        <a:bodyPr/>
        <a:lstStyle/>
        <a:p>
          <a:pPr rtl="1"/>
          <a:endParaRPr lang="ar-SA"/>
        </a:p>
      </dgm:t>
    </dgm:pt>
    <dgm:pt modelId="{A0F13679-B22E-408F-88E2-B1F9D9986539}">
      <dgm:prSet phldrT="[نص]"/>
      <dgm:spPr/>
      <dgm:t>
        <a:bodyPr/>
        <a:lstStyle/>
        <a:p>
          <a:pPr rtl="1"/>
          <a:r>
            <a:rPr lang="ar-SA" dirty="0" smtClean="0"/>
            <a:t>2- يفهم</a:t>
          </a:r>
          <a:endParaRPr lang="ar-SA" dirty="0"/>
        </a:p>
      </dgm:t>
    </dgm:pt>
    <dgm:pt modelId="{E7512556-D5DC-4B59-80B3-4E6B71CF9100}" type="parTrans" cxnId="{AE55A37E-8C35-401C-AF7F-F733C710E04D}">
      <dgm:prSet/>
      <dgm:spPr/>
      <dgm:t>
        <a:bodyPr/>
        <a:lstStyle/>
        <a:p>
          <a:pPr rtl="1"/>
          <a:endParaRPr lang="ar-SA"/>
        </a:p>
      </dgm:t>
    </dgm:pt>
    <dgm:pt modelId="{6C6D6879-3508-4410-B8E0-A20D3140126E}" type="sibTrans" cxnId="{AE55A37E-8C35-401C-AF7F-F733C710E04D}">
      <dgm:prSet/>
      <dgm:spPr/>
      <dgm:t>
        <a:bodyPr/>
        <a:lstStyle/>
        <a:p>
          <a:pPr rtl="1"/>
          <a:endParaRPr lang="ar-SA"/>
        </a:p>
      </dgm:t>
    </dgm:pt>
    <dgm:pt modelId="{EAE74D08-458D-4AE5-89E1-0B990C4876F8}">
      <dgm:prSet phldrT="[نص]"/>
      <dgm:spPr/>
      <dgm:t>
        <a:bodyPr/>
        <a:lstStyle/>
        <a:p>
          <a:pPr rtl="1"/>
          <a:r>
            <a:rPr lang="ar-SA" dirty="0" smtClean="0"/>
            <a:t>يفسر.</a:t>
          </a:r>
          <a:endParaRPr lang="ar-SA" dirty="0"/>
        </a:p>
      </dgm:t>
    </dgm:pt>
    <dgm:pt modelId="{2243DAC8-39AA-40F2-932E-47291F59BD1A}" type="parTrans" cxnId="{C56D0C3F-6C3F-49E2-95FE-CFAC62C37E7F}">
      <dgm:prSet/>
      <dgm:spPr/>
      <dgm:t>
        <a:bodyPr/>
        <a:lstStyle/>
        <a:p>
          <a:pPr rtl="1"/>
          <a:endParaRPr lang="ar-SA"/>
        </a:p>
      </dgm:t>
    </dgm:pt>
    <dgm:pt modelId="{242C7C39-C5E9-4377-8A6F-4BF79DFA5678}" type="sibTrans" cxnId="{C56D0C3F-6C3F-49E2-95FE-CFAC62C37E7F}">
      <dgm:prSet/>
      <dgm:spPr/>
      <dgm:t>
        <a:bodyPr/>
        <a:lstStyle/>
        <a:p>
          <a:pPr rtl="1"/>
          <a:endParaRPr lang="ar-SA"/>
        </a:p>
      </dgm:t>
    </dgm:pt>
    <dgm:pt modelId="{4E57B4D8-28F7-4DB6-9136-0E08B45B5C4D}">
      <dgm:prSet phldrT="[نص]"/>
      <dgm:spPr/>
      <dgm:t>
        <a:bodyPr/>
        <a:lstStyle/>
        <a:p>
          <a:pPr rtl="1"/>
          <a:r>
            <a:rPr lang="ar-SA" dirty="0" smtClean="0"/>
            <a:t>يمثل .</a:t>
          </a:r>
          <a:endParaRPr lang="ar-SA" dirty="0"/>
        </a:p>
      </dgm:t>
    </dgm:pt>
    <dgm:pt modelId="{FBE35939-FA8D-4589-A20E-6218956C8DA5}" type="parTrans" cxnId="{57A6B4DF-BCBE-4D5F-9EEA-B05136EC8459}">
      <dgm:prSet/>
      <dgm:spPr/>
      <dgm:t>
        <a:bodyPr/>
        <a:lstStyle/>
        <a:p>
          <a:pPr rtl="1"/>
          <a:endParaRPr lang="ar-SA"/>
        </a:p>
      </dgm:t>
    </dgm:pt>
    <dgm:pt modelId="{AC403F46-F93B-4F12-8DAD-E2A6A95F2983}" type="sibTrans" cxnId="{57A6B4DF-BCBE-4D5F-9EEA-B05136EC8459}">
      <dgm:prSet/>
      <dgm:spPr/>
      <dgm:t>
        <a:bodyPr/>
        <a:lstStyle/>
        <a:p>
          <a:pPr rtl="1"/>
          <a:endParaRPr lang="ar-SA"/>
        </a:p>
      </dgm:t>
    </dgm:pt>
    <dgm:pt modelId="{F9237CBA-329D-4E83-B783-E97EFFBE3CB6}">
      <dgm:prSet phldrT="[نص]"/>
      <dgm:spPr/>
      <dgm:t>
        <a:bodyPr/>
        <a:lstStyle/>
        <a:p>
          <a:pPr rtl="1"/>
          <a:r>
            <a:rPr lang="ar-SA" dirty="0" smtClean="0"/>
            <a:t>3- يطبق </a:t>
          </a:r>
          <a:endParaRPr lang="ar-SA" dirty="0"/>
        </a:p>
      </dgm:t>
    </dgm:pt>
    <dgm:pt modelId="{0E0F3739-C78F-4302-A192-D96AE432E94E}" type="parTrans" cxnId="{645ADC78-6915-4B99-8638-ADEA9A00A276}">
      <dgm:prSet/>
      <dgm:spPr/>
      <dgm:t>
        <a:bodyPr/>
        <a:lstStyle/>
        <a:p>
          <a:pPr rtl="1"/>
          <a:endParaRPr lang="ar-SA"/>
        </a:p>
      </dgm:t>
    </dgm:pt>
    <dgm:pt modelId="{54F34C23-7E87-4B46-B38E-6955315F3A87}" type="sibTrans" cxnId="{645ADC78-6915-4B99-8638-ADEA9A00A276}">
      <dgm:prSet/>
      <dgm:spPr/>
      <dgm:t>
        <a:bodyPr/>
        <a:lstStyle/>
        <a:p>
          <a:pPr rtl="1"/>
          <a:endParaRPr lang="ar-SA"/>
        </a:p>
      </dgm:t>
    </dgm:pt>
    <dgm:pt modelId="{62EE347D-FA10-4185-883D-C4B1933F56C8}">
      <dgm:prSet phldrT="[نص]"/>
      <dgm:spPr/>
      <dgm:t>
        <a:bodyPr/>
        <a:lstStyle/>
        <a:p>
          <a:pPr rtl="1"/>
          <a:r>
            <a:rPr lang="ar-SA" dirty="0" smtClean="0"/>
            <a:t>ينفذ .</a:t>
          </a:r>
          <a:endParaRPr lang="ar-SA" dirty="0"/>
        </a:p>
      </dgm:t>
    </dgm:pt>
    <dgm:pt modelId="{035611AB-7180-4710-B372-CA41ACC2C5BB}" type="parTrans" cxnId="{FF09FDC2-30E2-4196-A74D-DE3EB1935782}">
      <dgm:prSet/>
      <dgm:spPr/>
      <dgm:t>
        <a:bodyPr/>
        <a:lstStyle/>
        <a:p>
          <a:pPr rtl="1"/>
          <a:endParaRPr lang="ar-SA"/>
        </a:p>
      </dgm:t>
    </dgm:pt>
    <dgm:pt modelId="{32DC24DE-1745-40E9-B6B6-CF8D6EC28749}" type="sibTrans" cxnId="{FF09FDC2-30E2-4196-A74D-DE3EB1935782}">
      <dgm:prSet/>
      <dgm:spPr/>
      <dgm:t>
        <a:bodyPr/>
        <a:lstStyle/>
        <a:p>
          <a:pPr rtl="1"/>
          <a:endParaRPr lang="ar-SA"/>
        </a:p>
      </dgm:t>
    </dgm:pt>
    <dgm:pt modelId="{84F0B5A3-D007-4CAC-93B5-37CC5903F226}">
      <dgm:prSet phldrT="[نص]"/>
      <dgm:spPr/>
      <dgm:t>
        <a:bodyPr/>
        <a:lstStyle/>
        <a:p>
          <a:pPr rtl="1"/>
          <a:r>
            <a:rPr lang="ar-SA" dirty="0" smtClean="0"/>
            <a:t>ينجز .</a:t>
          </a:r>
          <a:endParaRPr lang="ar-SA" dirty="0"/>
        </a:p>
      </dgm:t>
    </dgm:pt>
    <dgm:pt modelId="{43F3BC26-0671-44B6-B4F4-8F489220E5E3}" type="parTrans" cxnId="{C3944BEF-C973-4009-A2AA-F5A53A5684F6}">
      <dgm:prSet/>
      <dgm:spPr/>
      <dgm:t>
        <a:bodyPr/>
        <a:lstStyle/>
        <a:p>
          <a:pPr rtl="1"/>
          <a:endParaRPr lang="ar-SA"/>
        </a:p>
      </dgm:t>
    </dgm:pt>
    <dgm:pt modelId="{564888E6-3D72-4D2B-8C50-E8FC6FA74E4B}" type="sibTrans" cxnId="{C3944BEF-C973-4009-A2AA-F5A53A5684F6}">
      <dgm:prSet/>
      <dgm:spPr/>
      <dgm:t>
        <a:bodyPr/>
        <a:lstStyle/>
        <a:p>
          <a:pPr rtl="1"/>
          <a:endParaRPr lang="ar-SA"/>
        </a:p>
      </dgm:t>
    </dgm:pt>
    <dgm:pt modelId="{7218D6DF-EE4B-4C41-9AE5-7E729A55C92B}" type="pres">
      <dgm:prSet presAssocID="{7205332B-D454-4415-9529-25AB894DF11D}" presName="Name0" presStyleCnt="0">
        <dgm:presLayoutVars>
          <dgm:dir/>
          <dgm:animLvl val="lvl"/>
          <dgm:resizeHandles val="exact"/>
        </dgm:presLayoutVars>
      </dgm:prSet>
      <dgm:spPr/>
      <dgm:t>
        <a:bodyPr/>
        <a:lstStyle/>
        <a:p>
          <a:pPr rtl="1"/>
          <a:endParaRPr lang="ar-SA"/>
        </a:p>
      </dgm:t>
    </dgm:pt>
    <dgm:pt modelId="{932B9B34-C5C1-403D-8E9B-46A775056523}" type="pres">
      <dgm:prSet presAssocID="{7205332B-D454-4415-9529-25AB894DF11D}" presName="tSp" presStyleCnt="0"/>
      <dgm:spPr/>
    </dgm:pt>
    <dgm:pt modelId="{0250884B-2769-4B55-80CD-1D75B3D16509}" type="pres">
      <dgm:prSet presAssocID="{7205332B-D454-4415-9529-25AB894DF11D}" presName="bSp" presStyleCnt="0"/>
      <dgm:spPr/>
    </dgm:pt>
    <dgm:pt modelId="{9859D886-2E5A-4E3C-919E-F3C1012253A7}" type="pres">
      <dgm:prSet presAssocID="{7205332B-D454-4415-9529-25AB894DF11D}" presName="process" presStyleCnt="0"/>
      <dgm:spPr/>
    </dgm:pt>
    <dgm:pt modelId="{6937D774-7BDD-4671-8EAD-30DBDFECE722}" type="pres">
      <dgm:prSet presAssocID="{ED7124D1-EB81-4436-B174-7CB7E2FD5155}" presName="composite1" presStyleCnt="0"/>
      <dgm:spPr/>
    </dgm:pt>
    <dgm:pt modelId="{8D3CF2F9-D557-4DB7-A621-EB45981129B1}" type="pres">
      <dgm:prSet presAssocID="{ED7124D1-EB81-4436-B174-7CB7E2FD5155}" presName="dummyNode1" presStyleLbl="node1" presStyleIdx="0" presStyleCnt="3"/>
      <dgm:spPr/>
    </dgm:pt>
    <dgm:pt modelId="{B7631FE5-7967-4893-87B1-A86CC0B37F45}" type="pres">
      <dgm:prSet presAssocID="{ED7124D1-EB81-4436-B174-7CB7E2FD5155}" presName="childNode1" presStyleLbl="bgAcc1" presStyleIdx="0" presStyleCnt="3" custLinFactNeighborX="-6" custLinFactNeighborY="1088">
        <dgm:presLayoutVars>
          <dgm:bulletEnabled val="1"/>
        </dgm:presLayoutVars>
      </dgm:prSet>
      <dgm:spPr/>
      <dgm:t>
        <a:bodyPr/>
        <a:lstStyle/>
        <a:p>
          <a:pPr rtl="1"/>
          <a:endParaRPr lang="ar-SA"/>
        </a:p>
      </dgm:t>
    </dgm:pt>
    <dgm:pt modelId="{402844E0-0264-4BAC-83DE-D157E0326FDC}" type="pres">
      <dgm:prSet presAssocID="{ED7124D1-EB81-4436-B174-7CB7E2FD5155}" presName="childNode1tx" presStyleLbl="bgAcc1" presStyleIdx="0" presStyleCnt="3">
        <dgm:presLayoutVars>
          <dgm:bulletEnabled val="1"/>
        </dgm:presLayoutVars>
      </dgm:prSet>
      <dgm:spPr/>
      <dgm:t>
        <a:bodyPr/>
        <a:lstStyle/>
        <a:p>
          <a:pPr rtl="1"/>
          <a:endParaRPr lang="ar-SA"/>
        </a:p>
      </dgm:t>
    </dgm:pt>
    <dgm:pt modelId="{7A335FD3-073F-4BF6-AECD-8DF0B032BE07}" type="pres">
      <dgm:prSet presAssocID="{ED7124D1-EB81-4436-B174-7CB7E2FD5155}" presName="parentNode1" presStyleLbl="node1" presStyleIdx="0" presStyleCnt="3">
        <dgm:presLayoutVars>
          <dgm:chMax val="1"/>
          <dgm:bulletEnabled val="1"/>
        </dgm:presLayoutVars>
      </dgm:prSet>
      <dgm:spPr/>
      <dgm:t>
        <a:bodyPr/>
        <a:lstStyle/>
        <a:p>
          <a:pPr rtl="1"/>
          <a:endParaRPr lang="ar-SA"/>
        </a:p>
      </dgm:t>
    </dgm:pt>
    <dgm:pt modelId="{8B40F6AF-E536-4DDA-ACFA-CBF4DDDF7A27}" type="pres">
      <dgm:prSet presAssocID="{ED7124D1-EB81-4436-B174-7CB7E2FD5155}" presName="connSite1" presStyleCnt="0"/>
      <dgm:spPr/>
    </dgm:pt>
    <dgm:pt modelId="{9FEA42AE-129E-4688-834F-1E5275FCE971}" type="pres">
      <dgm:prSet presAssocID="{B1AB4AE2-F8A3-4AAA-ADE5-5FCE85C278EF}" presName="Name9" presStyleLbl="sibTrans2D1" presStyleIdx="0" presStyleCnt="2"/>
      <dgm:spPr/>
      <dgm:t>
        <a:bodyPr/>
        <a:lstStyle/>
        <a:p>
          <a:pPr rtl="1"/>
          <a:endParaRPr lang="ar-SA"/>
        </a:p>
      </dgm:t>
    </dgm:pt>
    <dgm:pt modelId="{923F27A8-001E-45A7-AEF7-FDBF34B650C5}" type="pres">
      <dgm:prSet presAssocID="{A0F13679-B22E-408F-88E2-B1F9D9986539}" presName="composite2" presStyleCnt="0"/>
      <dgm:spPr/>
    </dgm:pt>
    <dgm:pt modelId="{29977AA4-D262-4D96-B0A1-B0821AF91171}" type="pres">
      <dgm:prSet presAssocID="{A0F13679-B22E-408F-88E2-B1F9D9986539}" presName="dummyNode2" presStyleLbl="node1" presStyleIdx="0" presStyleCnt="3"/>
      <dgm:spPr/>
    </dgm:pt>
    <dgm:pt modelId="{992374B2-574D-404F-94DD-8FC5CB4DC813}" type="pres">
      <dgm:prSet presAssocID="{A0F13679-B22E-408F-88E2-B1F9D9986539}" presName="childNode2" presStyleLbl="bgAcc1" presStyleIdx="1" presStyleCnt="3">
        <dgm:presLayoutVars>
          <dgm:bulletEnabled val="1"/>
        </dgm:presLayoutVars>
      </dgm:prSet>
      <dgm:spPr/>
      <dgm:t>
        <a:bodyPr/>
        <a:lstStyle/>
        <a:p>
          <a:pPr rtl="1"/>
          <a:endParaRPr lang="ar-SA"/>
        </a:p>
      </dgm:t>
    </dgm:pt>
    <dgm:pt modelId="{5B55C224-4C86-403F-AB81-A299EE688093}" type="pres">
      <dgm:prSet presAssocID="{A0F13679-B22E-408F-88E2-B1F9D9986539}" presName="childNode2tx" presStyleLbl="bgAcc1" presStyleIdx="1" presStyleCnt="3">
        <dgm:presLayoutVars>
          <dgm:bulletEnabled val="1"/>
        </dgm:presLayoutVars>
      </dgm:prSet>
      <dgm:spPr/>
      <dgm:t>
        <a:bodyPr/>
        <a:lstStyle/>
        <a:p>
          <a:pPr rtl="1"/>
          <a:endParaRPr lang="ar-SA"/>
        </a:p>
      </dgm:t>
    </dgm:pt>
    <dgm:pt modelId="{8E0F38C6-1BFA-4CCB-BEE4-8BA16A5154FB}" type="pres">
      <dgm:prSet presAssocID="{A0F13679-B22E-408F-88E2-B1F9D9986539}" presName="parentNode2" presStyleLbl="node1" presStyleIdx="1" presStyleCnt="3">
        <dgm:presLayoutVars>
          <dgm:chMax val="0"/>
          <dgm:bulletEnabled val="1"/>
        </dgm:presLayoutVars>
      </dgm:prSet>
      <dgm:spPr/>
      <dgm:t>
        <a:bodyPr/>
        <a:lstStyle/>
        <a:p>
          <a:pPr rtl="1"/>
          <a:endParaRPr lang="ar-SA"/>
        </a:p>
      </dgm:t>
    </dgm:pt>
    <dgm:pt modelId="{64495FA6-0DDA-456F-BB9A-500666AE6806}" type="pres">
      <dgm:prSet presAssocID="{A0F13679-B22E-408F-88E2-B1F9D9986539}" presName="connSite2" presStyleCnt="0"/>
      <dgm:spPr/>
    </dgm:pt>
    <dgm:pt modelId="{D0C8D8AF-C17B-44B0-AE73-2D9E7774681E}" type="pres">
      <dgm:prSet presAssocID="{6C6D6879-3508-4410-B8E0-A20D3140126E}" presName="Name18" presStyleLbl="sibTrans2D1" presStyleIdx="1" presStyleCnt="2"/>
      <dgm:spPr/>
      <dgm:t>
        <a:bodyPr/>
        <a:lstStyle/>
        <a:p>
          <a:pPr rtl="1"/>
          <a:endParaRPr lang="ar-SA"/>
        </a:p>
      </dgm:t>
    </dgm:pt>
    <dgm:pt modelId="{E786CAB1-A347-4724-A251-C2D036721B03}" type="pres">
      <dgm:prSet presAssocID="{F9237CBA-329D-4E83-B783-E97EFFBE3CB6}" presName="composite1" presStyleCnt="0"/>
      <dgm:spPr/>
    </dgm:pt>
    <dgm:pt modelId="{04CF8D60-374D-483F-B397-17D7F10127CD}" type="pres">
      <dgm:prSet presAssocID="{F9237CBA-329D-4E83-B783-E97EFFBE3CB6}" presName="dummyNode1" presStyleLbl="node1" presStyleIdx="1" presStyleCnt="3"/>
      <dgm:spPr/>
    </dgm:pt>
    <dgm:pt modelId="{3AD1BE21-F2E2-458A-8625-FB7BB560D30D}" type="pres">
      <dgm:prSet presAssocID="{F9237CBA-329D-4E83-B783-E97EFFBE3CB6}" presName="childNode1" presStyleLbl="bgAcc1" presStyleIdx="2" presStyleCnt="3">
        <dgm:presLayoutVars>
          <dgm:bulletEnabled val="1"/>
        </dgm:presLayoutVars>
      </dgm:prSet>
      <dgm:spPr/>
      <dgm:t>
        <a:bodyPr/>
        <a:lstStyle/>
        <a:p>
          <a:pPr rtl="1"/>
          <a:endParaRPr lang="ar-SA"/>
        </a:p>
      </dgm:t>
    </dgm:pt>
    <dgm:pt modelId="{9F086FAC-7AD4-4B0F-8511-458978C784BF}" type="pres">
      <dgm:prSet presAssocID="{F9237CBA-329D-4E83-B783-E97EFFBE3CB6}" presName="childNode1tx" presStyleLbl="bgAcc1" presStyleIdx="2" presStyleCnt="3">
        <dgm:presLayoutVars>
          <dgm:bulletEnabled val="1"/>
        </dgm:presLayoutVars>
      </dgm:prSet>
      <dgm:spPr/>
      <dgm:t>
        <a:bodyPr/>
        <a:lstStyle/>
        <a:p>
          <a:pPr rtl="1"/>
          <a:endParaRPr lang="ar-SA"/>
        </a:p>
      </dgm:t>
    </dgm:pt>
    <dgm:pt modelId="{07F00C07-1466-4A14-BA4D-60CEE0A731C7}" type="pres">
      <dgm:prSet presAssocID="{F9237CBA-329D-4E83-B783-E97EFFBE3CB6}" presName="parentNode1" presStyleLbl="node1" presStyleIdx="2" presStyleCnt="3">
        <dgm:presLayoutVars>
          <dgm:chMax val="1"/>
          <dgm:bulletEnabled val="1"/>
        </dgm:presLayoutVars>
      </dgm:prSet>
      <dgm:spPr/>
      <dgm:t>
        <a:bodyPr/>
        <a:lstStyle/>
        <a:p>
          <a:pPr rtl="1"/>
          <a:endParaRPr lang="ar-SA"/>
        </a:p>
      </dgm:t>
    </dgm:pt>
    <dgm:pt modelId="{91120AD1-F95B-4586-AF87-B08493BA559C}" type="pres">
      <dgm:prSet presAssocID="{F9237CBA-329D-4E83-B783-E97EFFBE3CB6}" presName="connSite1" presStyleCnt="0"/>
      <dgm:spPr/>
    </dgm:pt>
  </dgm:ptLst>
  <dgm:cxnLst>
    <dgm:cxn modelId="{F8178FCA-D19D-4614-910C-D4B2B1F727FD}" type="presOf" srcId="{FCAFE6AC-912E-4B76-86BB-3739A10B0D46}" destId="{402844E0-0264-4BAC-83DE-D157E0326FDC}" srcOrd="1" destOrd="1" presId="urn:microsoft.com/office/officeart/2005/8/layout/hProcess4"/>
    <dgm:cxn modelId="{1F19D220-0839-4EE5-B575-46AF6B0AB746}" type="presOf" srcId="{84F0B5A3-D007-4CAC-93B5-37CC5903F226}" destId="{3AD1BE21-F2E2-458A-8625-FB7BB560D30D}" srcOrd="0" destOrd="1" presId="urn:microsoft.com/office/officeart/2005/8/layout/hProcess4"/>
    <dgm:cxn modelId="{B4DBE358-CE0D-42D9-B05D-C3DECDB476D0}" type="presOf" srcId="{4E57B4D8-28F7-4DB6-9136-0E08B45B5C4D}" destId="{992374B2-574D-404F-94DD-8FC5CB4DC813}" srcOrd="0" destOrd="1" presId="urn:microsoft.com/office/officeart/2005/8/layout/hProcess4"/>
    <dgm:cxn modelId="{B077203C-9C1C-4887-A1AE-C0417A4E2A9E}" type="presOf" srcId="{4E57B4D8-28F7-4DB6-9136-0E08B45B5C4D}" destId="{5B55C224-4C86-403F-AB81-A299EE688093}" srcOrd="1" destOrd="1" presId="urn:microsoft.com/office/officeart/2005/8/layout/hProcess4"/>
    <dgm:cxn modelId="{CC4132AD-3E9E-4BD0-8C35-EE58E04A891C}" type="presOf" srcId="{62EE347D-FA10-4185-883D-C4B1933F56C8}" destId="{3AD1BE21-F2E2-458A-8625-FB7BB560D30D}" srcOrd="0" destOrd="0" presId="urn:microsoft.com/office/officeart/2005/8/layout/hProcess4"/>
    <dgm:cxn modelId="{73B10195-53A9-4524-934B-01AA21E497A8}" type="presOf" srcId="{EAE74D08-458D-4AE5-89E1-0B990C4876F8}" destId="{992374B2-574D-404F-94DD-8FC5CB4DC813}" srcOrd="0" destOrd="0" presId="urn:microsoft.com/office/officeart/2005/8/layout/hProcess4"/>
    <dgm:cxn modelId="{AE55A37E-8C35-401C-AF7F-F733C710E04D}" srcId="{7205332B-D454-4415-9529-25AB894DF11D}" destId="{A0F13679-B22E-408F-88E2-B1F9D9986539}" srcOrd="1" destOrd="0" parTransId="{E7512556-D5DC-4B59-80B3-4E6B71CF9100}" sibTransId="{6C6D6879-3508-4410-B8E0-A20D3140126E}"/>
    <dgm:cxn modelId="{57A6B4DF-BCBE-4D5F-9EEA-B05136EC8459}" srcId="{A0F13679-B22E-408F-88E2-B1F9D9986539}" destId="{4E57B4D8-28F7-4DB6-9136-0E08B45B5C4D}" srcOrd="1" destOrd="0" parTransId="{FBE35939-FA8D-4589-A20E-6218956C8DA5}" sibTransId="{AC403F46-F93B-4F12-8DAD-E2A6A95F2983}"/>
    <dgm:cxn modelId="{73A98910-E25B-4222-AD9F-791E7D5ABE6E}" type="presOf" srcId="{ED7124D1-EB81-4436-B174-7CB7E2FD5155}" destId="{7A335FD3-073F-4BF6-AECD-8DF0B032BE07}" srcOrd="0" destOrd="0" presId="urn:microsoft.com/office/officeart/2005/8/layout/hProcess4"/>
    <dgm:cxn modelId="{C3944BEF-C973-4009-A2AA-F5A53A5684F6}" srcId="{F9237CBA-329D-4E83-B783-E97EFFBE3CB6}" destId="{84F0B5A3-D007-4CAC-93B5-37CC5903F226}" srcOrd="1" destOrd="0" parTransId="{43F3BC26-0671-44B6-B4F4-8F489220E5E3}" sibTransId="{564888E6-3D72-4D2B-8C50-E8FC6FA74E4B}"/>
    <dgm:cxn modelId="{87F24A04-0EBD-48DD-B371-BF5CCBB1E89A}" type="presOf" srcId="{7205332B-D454-4415-9529-25AB894DF11D}" destId="{7218D6DF-EE4B-4C41-9AE5-7E729A55C92B}" srcOrd="0" destOrd="0" presId="urn:microsoft.com/office/officeart/2005/8/layout/hProcess4"/>
    <dgm:cxn modelId="{5453EE0A-8191-45F6-9E29-91F39DB4953E}" srcId="{ED7124D1-EB81-4436-B174-7CB7E2FD5155}" destId="{FCAFE6AC-912E-4B76-86BB-3739A10B0D46}" srcOrd="1" destOrd="0" parTransId="{6AEAE9E0-1D53-447C-9C3C-4879F771B713}" sibTransId="{D7DE1D61-DA65-413B-AB4F-8BB9295A9453}"/>
    <dgm:cxn modelId="{18DF1CAC-8388-4BE4-82FE-4CF1283678BA}" type="presOf" srcId="{6C6D6879-3508-4410-B8E0-A20D3140126E}" destId="{D0C8D8AF-C17B-44B0-AE73-2D9E7774681E}" srcOrd="0" destOrd="0" presId="urn:microsoft.com/office/officeart/2005/8/layout/hProcess4"/>
    <dgm:cxn modelId="{645ADC78-6915-4B99-8638-ADEA9A00A276}" srcId="{7205332B-D454-4415-9529-25AB894DF11D}" destId="{F9237CBA-329D-4E83-B783-E97EFFBE3CB6}" srcOrd="2" destOrd="0" parTransId="{0E0F3739-C78F-4302-A192-D96AE432E94E}" sibTransId="{54F34C23-7E87-4B46-B38E-6955315F3A87}"/>
    <dgm:cxn modelId="{0D0FB5FE-7283-4468-A8C6-12F3189DFAD3}" type="presOf" srcId="{A6FEFFC1-23ED-4B49-87ED-D7B7A6DAEE78}" destId="{B7631FE5-7967-4893-87B1-A86CC0B37F45}" srcOrd="0" destOrd="0" presId="urn:microsoft.com/office/officeart/2005/8/layout/hProcess4"/>
    <dgm:cxn modelId="{77294389-0335-457F-BFEC-193F98F713B3}" srcId="{ED7124D1-EB81-4436-B174-7CB7E2FD5155}" destId="{A6FEFFC1-23ED-4B49-87ED-D7B7A6DAEE78}" srcOrd="0" destOrd="0" parTransId="{EF31DCB0-5EE4-45A5-A705-30A477001386}" sibTransId="{474183AF-8C13-4F9C-9E83-B9B8F07B02B4}"/>
    <dgm:cxn modelId="{642AF6D7-4845-48C6-AAFA-8CDB56EF299A}" type="presOf" srcId="{B1AB4AE2-F8A3-4AAA-ADE5-5FCE85C278EF}" destId="{9FEA42AE-129E-4688-834F-1E5275FCE971}" srcOrd="0" destOrd="0" presId="urn:microsoft.com/office/officeart/2005/8/layout/hProcess4"/>
    <dgm:cxn modelId="{C30A2FF2-3122-4963-898E-FE72A8A4A332}" srcId="{7205332B-D454-4415-9529-25AB894DF11D}" destId="{ED7124D1-EB81-4436-B174-7CB7E2FD5155}" srcOrd="0" destOrd="0" parTransId="{F8894786-A692-4542-8580-2E420CC84A4B}" sibTransId="{B1AB4AE2-F8A3-4AAA-ADE5-5FCE85C278EF}"/>
    <dgm:cxn modelId="{ACD73894-3E47-4F1F-B06B-BE7827734A11}" type="presOf" srcId="{84F0B5A3-D007-4CAC-93B5-37CC5903F226}" destId="{9F086FAC-7AD4-4B0F-8511-458978C784BF}" srcOrd="1" destOrd="1" presId="urn:microsoft.com/office/officeart/2005/8/layout/hProcess4"/>
    <dgm:cxn modelId="{11CB24A7-BC71-431D-BDCA-EF42F4A8E040}" type="presOf" srcId="{FCAFE6AC-912E-4B76-86BB-3739A10B0D46}" destId="{B7631FE5-7967-4893-87B1-A86CC0B37F45}" srcOrd="0" destOrd="1" presId="urn:microsoft.com/office/officeart/2005/8/layout/hProcess4"/>
    <dgm:cxn modelId="{FF09FDC2-30E2-4196-A74D-DE3EB1935782}" srcId="{F9237CBA-329D-4E83-B783-E97EFFBE3CB6}" destId="{62EE347D-FA10-4185-883D-C4B1933F56C8}" srcOrd="0" destOrd="0" parTransId="{035611AB-7180-4710-B372-CA41ACC2C5BB}" sibTransId="{32DC24DE-1745-40E9-B6B6-CF8D6EC28749}"/>
    <dgm:cxn modelId="{C56D0C3F-6C3F-49E2-95FE-CFAC62C37E7F}" srcId="{A0F13679-B22E-408F-88E2-B1F9D9986539}" destId="{EAE74D08-458D-4AE5-89E1-0B990C4876F8}" srcOrd="0" destOrd="0" parTransId="{2243DAC8-39AA-40F2-932E-47291F59BD1A}" sibTransId="{242C7C39-C5E9-4377-8A6F-4BF79DFA5678}"/>
    <dgm:cxn modelId="{7525AF70-A085-4E84-98EB-AC4E51081C8A}" type="presOf" srcId="{F9237CBA-329D-4E83-B783-E97EFFBE3CB6}" destId="{07F00C07-1466-4A14-BA4D-60CEE0A731C7}" srcOrd="0" destOrd="0" presId="urn:microsoft.com/office/officeart/2005/8/layout/hProcess4"/>
    <dgm:cxn modelId="{53FCEF25-35C1-4622-813A-60C86A0986D6}" type="presOf" srcId="{62EE347D-FA10-4185-883D-C4B1933F56C8}" destId="{9F086FAC-7AD4-4B0F-8511-458978C784BF}" srcOrd="1" destOrd="0" presId="urn:microsoft.com/office/officeart/2005/8/layout/hProcess4"/>
    <dgm:cxn modelId="{71380FD9-841A-42F6-BEB9-4B093EB15333}" type="presOf" srcId="{A6FEFFC1-23ED-4B49-87ED-D7B7A6DAEE78}" destId="{402844E0-0264-4BAC-83DE-D157E0326FDC}" srcOrd="1" destOrd="0" presId="urn:microsoft.com/office/officeart/2005/8/layout/hProcess4"/>
    <dgm:cxn modelId="{D5DCBFCF-9034-452F-A929-C4A55B4ACAA4}" type="presOf" srcId="{EAE74D08-458D-4AE5-89E1-0B990C4876F8}" destId="{5B55C224-4C86-403F-AB81-A299EE688093}" srcOrd="1" destOrd="0" presId="urn:microsoft.com/office/officeart/2005/8/layout/hProcess4"/>
    <dgm:cxn modelId="{BB087EFA-39EC-44CF-B97D-FC8B7668E6BA}" type="presOf" srcId="{A0F13679-B22E-408F-88E2-B1F9D9986539}" destId="{8E0F38C6-1BFA-4CCB-BEE4-8BA16A5154FB}" srcOrd="0" destOrd="0" presId="urn:microsoft.com/office/officeart/2005/8/layout/hProcess4"/>
    <dgm:cxn modelId="{AECF8D1C-2B17-4F3A-AF67-24BC80781DCF}" type="presParOf" srcId="{7218D6DF-EE4B-4C41-9AE5-7E729A55C92B}" destId="{932B9B34-C5C1-403D-8E9B-46A775056523}" srcOrd="0" destOrd="0" presId="urn:microsoft.com/office/officeart/2005/8/layout/hProcess4"/>
    <dgm:cxn modelId="{90FF6370-481C-47BD-B12D-AE744C604A10}" type="presParOf" srcId="{7218D6DF-EE4B-4C41-9AE5-7E729A55C92B}" destId="{0250884B-2769-4B55-80CD-1D75B3D16509}" srcOrd="1" destOrd="0" presId="urn:microsoft.com/office/officeart/2005/8/layout/hProcess4"/>
    <dgm:cxn modelId="{C4118489-14EB-429F-8FC0-9DF7F8AC611F}" type="presParOf" srcId="{7218D6DF-EE4B-4C41-9AE5-7E729A55C92B}" destId="{9859D886-2E5A-4E3C-919E-F3C1012253A7}" srcOrd="2" destOrd="0" presId="urn:microsoft.com/office/officeart/2005/8/layout/hProcess4"/>
    <dgm:cxn modelId="{8D6C3468-CC71-4952-88C1-25E159D12FDF}" type="presParOf" srcId="{9859D886-2E5A-4E3C-919E-F3C1012253A7}" destId="{6937D774-7BDD-4671-8EAD-30DBDFECE722}" srcOrd="0" destOrd="0" presId="urn:microsoft.com/office/officeart/2005/8/layout/hProcess4"/>
    <dgm:cxn modelId="{826FE3D4-38C6-4828-BB86-656FF7F9EB54}" type="presParOf" srcId="{6937D774-7BDD-4671-8EAD-30DBDFECE722}" destId="{8D3CF2F9-D557-4DB7-A621-EB45981129B1}" srcOrd="0" destOrd="0" presId="urn:microsoft.com/office/officeart/2005/8/layout/hProcess4"/>
    <dgm:cxn modelId="{2DDB238F-9AE7-42BF-AA82-D4CC12D9FA92}" type="presParOf" srcId="{6937D774-7BDD-4671-8EAD-30DBDFECE722}" destId="{B7631FE5-7967-4893-87B1-A86CC0B37F45}" srcOrd="1" destOrd="0" presId="urn:microsoft.com/office/officeart/2005/8/layout/hProcess4"/>
    <dgm:cxn modelId="{E8E387A5-271E-458A-9E80-7A9CD3F1B184}" type="presParOf" srcId="{6937D774-7BDD-4671-8EAD-30DBDFECE722}" destId="{402844E0-0264-4BAC-83DE-D157E0326FDC}" srcOrd="2" destOrd="0" presId="urn:microsoft.com/office/officeart/2005/8/layout/hProcess4"/>
    <dgm:cxn modelId="{A1ADB7D9-5F1D-4B63-A2CE-A8755669D176}" type="presParOf" srcId="{6937D774-7BDD-4671-8EAD-30DBDFECE722}" destId="{7A335FD3-073F-4BF6-AECD-8DF0B032BE07}" srcOrd="3" destOrd="0" presId="urn:microsoft.com/office/officeart/2005/8/layout/hProcess4"/>
    <dgm:cxn modelId="{0F98E968-A954-4830-B9AB-052F8D010DED}" type="presParOf" srcId="{6937D774-7BDD-4671-8EAD-30DBDFECE722}" destId="{8B40F6AF-E536-4DDA-ACFA-CBF4DDDF7A27}" srcOrd="4" destOrd="0" presId="urn:microsoft.com/office/officeart/2005/8/layout/hProcess4"/>
    <dgm:cxn modelId="{6159C5E4-629C-433B-87CF-628C230EB72E}" type="presParOf" srcId="{9859D886-2E5A-4E3C-919E-F3C1012253A7}" destId="{9FEA42AE-129E-4688-834F-1E5275FCE971}" srcOrd="1" destOrd="0" presId="urn:microsoft.com/office/officeart/2005/8/layout/hProcess4"/>
    <dgm:cxn modelId="{182E17D0-C41C-444E-B7C6-F817759A6C16}" type="presParOf" srcId="{9859D886-2E5A-4E3C-919E-F3C1012253A7}" destId="{923F27A8-001E-45A7-AEF7-FDBF34B650C5}" srcOrd="2" destOrd="0" presId="urn:microsoft.com/office/officeart/2005/8/layout/hProcess4"/>
    <dgm:cxn modelId="{EB2A1EB6-4E85-4871-80F0-1573F367E4B5}" type="presParOf" srcId="{923F27A8-001E-45A7-AEF7-FDBF34B650C5}" destId="{29977AA4-D262-4D96-B0A1-B0821AF91171}" srcOrd="0" destOrd="0" presId="urn:microsoft.com/office/officeart/2005/8/layout/hProcess4"/>
    <dgm:cxn modelId="{93374A76-A9F8-44BE-B02C-91F11E258A68}" type="presParOf" srcId="{923F27A8-001E-45A7-AEF7-FDBF34B650C5}" destId="{992374B2-574D-404F-94DD-8FC5CB4DC813}" srcOrd="1" destOrd="0" presId="urn:microsoft.com/office/officeart/2005/8/layout/hProcess4"/>
    <dgm:cxn modelId="{E7CB6F9E-7D63-42C8-A46A-9172264AECEF}" type="presParOf" srcId="{923F27A8-001E-45A7-AEF7-FDBF34B650C5}" destId="{5B55C224-4C86-403F-AB81-A299EE688093}" srcOrd="2" destOrd="0" presId="urn:microsoft.com/office/officeart/2005/8/layout/hProcess4"/>
    <dgm:cxn modelId="{2259F47B-8AA6-400F-AC27-6DEBA383F6FF}" type="presParOf" srcId="{923F27A8-001E-45A7-AEF7-FDBF34B650C5}" destId="{8E0F38C6-1BFA-4CCB-BEE4-8BA16A5154FB}" srcOrd="3" destOrd="0" presId="urn:microsoft.com/office/officeart/2005/8/layout/hProcess4"/>
    <dgm:cxn modelId="{9EBC3C29-CE60-4BB8-A623-787358E1D337}" type="presParOf" srcId="{923F27A8-001E-45A7-AEF7-FDBF34B650C5}" destId="{64495FA6-0DDA-456F-BB9A-500666AE6806}" srcOrd="4" destOrd="0" presId="urn:microsoft.com/office/officeart/2005/8/layout/hProcess4"/>
    <dgm:cxn modelId="{D11BCC83-43C3-45CD-8C75-C23B5E3EB13E}" type="presParOf" srcId="{9859D886-2E5A-4E3C-919E-F3C1012253A7}" destId="{D0C8D8AF-C17B-44B0-AE73-2D9E7774681E}" srcOrd="3" destOrd="0" presId="urn:microsoft.com/office/officeart/2005/8/layout/hProcess4"/>
    <dgm:cxn modelId="{691F17FD-54C0-4A50-BEC1-0A39C0E5F3ED}" type="presParOf" srcId="{9859D886-2E5A-4E3C-919E-F3C1012253A7}" destId="{E786CAB1-A347-4724-A251-C2D036721B03}" srcOrd="4" destOrd="0" presId="urn:microsoft.com/office/officeart/2005/8/layout/hProcess4"/>
    <dgm:cxn modelId="{6C33F73A-8855-4113-8A17-F07962EAE493}" type="presParOf" srcId="{E786CAB1-A347-4724-A251-C2D036721B03}" destId="{04CF8D60-374D-483F-B397-17D7F10127CD}" srcOrd="0" destOrd="0" presId="urn:microsoft.com/office/officeart/2005/8/layout/hProcess4"/>
    <dgm:cxn modelId="{0F5E8C75-F572-414F-8EF8-4C0E01CCA678}" type="presParOf" srcId="{E786CAB1-A347-4724-A251-C2D036721B03}" destId="{3AD1BE21-F2E2-458A-8625-FB7BB560D30D}" srcOrd="1" destOrd="0" presId="urn:microsoft.com/office/officeart/2005/8/layout/hProcess4"/>
    <dgm:cxn modelId="{C4D717BE-62C6-4061-90EF-DF77F494B180}" type="presParOf" srcId="{E786CAB1-A347-4724-A251-C2D036721B03}" destId="{9F086FAC-7AD4-4B0F-8511-458978C784BF}" srcOrd="2" destOrd="0" presId="urn:microsoft.com/office/officeart/2005/8/layout/hProcess4"/>
    <dgm:cxn modelId="{FF88362E-D5A6-499C-8269-660EDA0498CE}" type="presParOf" srcId="{E786CAB1-A347-4724-A251-C2D036721B03}" destId="{07F00C07-1466-4A14-BA4D-60CEE0A731C7}" srcOrd="3" destOrd="0" presId="urn:microsoft.com/office/officeart/2005/8/layout/hProcess4"/>
    <dgm:cxn modelId="{E02424F0-58DF-4EEF-9A46-E02FA021860D}" type="presParOf" srcId="{E786CAB1-A347-4724-A251-C2D036721B03}" destId="{91120AD1-F95B-4586-AF87-B08493BA559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05332B-D454-4415-9529-25AB894DF11D}"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pPr rtl="1"/>
          <a:endParaRPr lang="ar-SA"/>
        </a:p>
      </dgm:t>
    </dgm:pt>
    <dgm:pt modelId="{ED7124D1-EB81-4436-B174-7CB7E2FD5155}">
      <dgm:prSet phldrT="[نص]"/>
      <dgm:spPr/>
      <dgm:t>
        <a:bodyPr/>
        <a:lstStyle/>
        <a:p>
          <a:pPr rtl="1"/>
          <a:r>
            <a:rPr lang="ar-SA" dirty="0" smtClean="0"/>
            <a:t>4- يحلل</a:t>
          </a:r>
          <a:endParaRPr lang="ar-SA" dirty="0"/>
        </a:p>
      </dgm:t>
    </dgm:pt>
    <dgm:pt modelId="{F8894786-A692-4542-8580-2E420CC84A4B}" type="parTrans" cxnId="{C30A2FF2-3122-4963-898E-FE72A8A4A332}">
      <dgm:prSet/>
      <dgm:spPr/>
      <dgm:t>
        <a:bodyPr/>
        <a:lstStyle/>
        <a:p>
          <a:pPr rtl="1"/>
          <a:endParaRPr lang="ar-SA"/>
        </a:p>
      </dgm:t>
    </dgm:pt>
    <dgm:pt modelId="{B1AB4AE2-F8A3-4AAA-ADE5-5FCE85C278EF}" type="sibTrans" cxnId="{C30A2FF2-3122-4963-898E-FE72A8A4A332}">
      <dgm:prSet/>
      <dgm:spPr/>
      <dgm:t>
        <a:bodyPr/>
        <a:lstStyle/>
        <a:p>
          <a:pPr rtl="1"/>
          <a:endParaRPr lang="ar-SA"/>
        </a:p>
      </dgm:t>
    </dgm:pt>
    <dgm:pt modelId="{A6FEFFC1-23ED-4B49-87ED-D7B7A6DAEE78}">
      <dgm:prSet phldrT="[نص]"/>
      <dgm:spPr/>
      <dgm:t>
        <a:bodyPr/>
        <a:lstStyle/>
        <a:p>
          <a:pPr rtl="1"/>
          <a:r>
            <a:rPr lang="ar-SA" dirty="0" smtClean="0"/>
            <a:t>يميز.</a:t>
          </a:r>
          <a:endParaRPr lang="ar-SA" dirty="0"/>
        </a:p>
      </dgm:t>
    </dgm:pt>
    <dgm:pt modelId="{EF31DCB0-5EE4-45A5-A705-30A477001386}" type="parTrans" cxnId="{77294389-0335-457F-BFEC-193F98F713B3}">
      <dgm:prSet/>
      <dgm:spPr/>
      <dgm:t>
        <a:bodyPr/>
        <a:lstStyle/>
        <a:p>
          <a:pPr rtl="1"/>
          <a:endParaRPr lang="ar-SA"/>
        </a:p>
      </dgm:t>
    </dgm:pt>
    <dgm:pt modelId="{474183AF-8C13-4F9C-9E83-B9B8F07B02B4}" type="sibTrans" cxnId="{77294389-0335-457F-BFEC-193F98F713B3}">
      <dgm:prSet/>
      <dgm:spPr/>
      <dgm:t>
        <a:bodyPr/>
        <a:lstStyle/>
        <a:p>
          <a:pPr rtl="1"/>
          <a:endParaRPr lang="ar-SA"/>
        </a:p>
      </dgm:t>
    </dgm:pt>
    <dgm:pt modelId="{FCAFE6AC-912E-4B76-86BB-3739A10B0D46}">
      <dgm:prSet phldrT="[نص]"/>
      <dgm:spPr/>
      <dgm:t>
        <a:bodyPr/>
        <a:lstStyle/>
        <a:p>
          <a:pPr rtl="1"/>
          <a:r>
            <a:rPr lang="ar-SA" dirty="0" smtClean="0"/>
            <a:t>ينظم.</a:t>
          </a:r>
          <a:endParaRPr lang="ar-SA" dirty="0"/>
        </a:p>
      </dgm:t>
    </dgm:pt>
    <dgm:pt modelId="{6AEAE9E0-1D53-447C-9C3C-4879F771B713}" type="parTrans" cxnId="{5453EE0A-8191-45F6-9E29-91F39DB4953E}">
      <dgm:prSet/>
      <dgm:spPr/>
      <dgm:t>
        <a:bodyPr/>
        <a:lstStyle/>
        <a:p>
          <a:pPr rtl="1"/>
          <a:endParaRPr lang="ar-SA"/>
        </a:p>
      </dgm:t>
    </dgm:pt>
    <dgm:pt modelId="{D7DE1D61-DA65-413B-AB4F-8BB9295A9453}" type="sibTrans" cxnId="{5453EE0A-8191-45F6-9E29-91F39DB4953E}">
      <dgm:prSet/>
      <dgm:spPr/>
      <dgm:t>
        <a:bodyPr/>
        <a:lstStyle/>
        <a:p>
          <a:pPr rtl="1"/>
          <a:endParaRPr lang="ar-SA"/>
        </a:p>
      </dgm:t>
    </dgm:pt>
    <dgm:pt modelId="{A0F13679-B22E-408F-88E2-B1F9D9986539}">
      <dgm:prSet phldrT="[نص]"/>
      <dgm:spPr/>
      <dgm:t>
        <a:bodyPr/>
        <a:lstStyle/>
        <a:p>
          <a:pPr rtl="1"/>
          <a:r>
            <a:rPr lang="ar-SA" dirty="0" smtClean="0"/>
            <a:t>5- يقوم </a:t>
          </a:r>
          <a:endParaRPr lang="ar-SA" dirty="0"/>
        </a:p>
      </dgm:t>
    </dgm:pt>
    <dgm:pt modelId="{E7512556-D5DC-4B59-80B3-4E6B71CF9100}" type="parTrans" cxnId="{AE55A37E-8C35-401C-AF7F-F733C710E04D}">
      <dgm:prSet/>
      <dgm:spPr/>
      <dgm:t>
        <a:bodyPr/>
        <a:lstStyle/>
        <a:p>
          <a:pPr rtl="1"/>
          <a:endParaRPr lang="ar-SA"/>
        </a:p>
      </dgm:t>
    </dgm:pt>
    <dgm:pt modelId="{6C6D6879-3508-4410-B8E0-A20D3140126E}" type="sibTrans" cxnId="{AE55A37E-8C35-401C-AF7F-F733C710E04D}">
      <dgm:prSet/>
      <dgm:spPr/>
      <dgm:t>
        <a:bodyPr/>
        <a:lstStyle/>
        <a:p>
          <a:pPr rtl="1"/>
          <a:endParaRPr lang="ar-SA"/>
        </a:p>
      </dgm:t>
    </dgm:pt>
    <dgm:pt modelId="{EAE74D08-458D-4AE5-89E1-0B990C4876F8}">
      <dgm:prSet phldrT="[نص]"/>
      <dgm:spPr/>
      <dgm:t>
        <a:bodyPr/>
        <a:lstStyle/>
        <a:p>
          <a:pPr rtl="1"/>
          <a:r>
            <a:rPr lang="ar-SA" dirty="0" smtClean="0"/>
            <a:t>يتحقق .</a:t>
          </a:r>
          <a:endParaRPr lang="ar-SA" dirty="0"/>
        </a:p>
      </dgm:t>
    </dgm:pt>
    <dgm:pt modelId="{2243DAC8-39AA-40F2-932E-47291F59BD1A}" type="parTrans" cxnId="{C56D0C3F-6C3F-49E2-95FE-CFAC62C37E7F}">
      <dgm:prSet/>
      <dgm:spPr/>
      <dgm:t>
        <a:bodyPr/>
        <a:lstStyle/>
        <a:p>
          <a:pPr rtl="1"/>
          <a:endParaRPr lang="ar-SA"/>
        </a:p>
      </dgm:t>
    </dgm:pt>
    <dgm:pt modelId="{242C7C39-C5E9-4377-8A6F-4BF79DFA5678}" type="sibTrans" cxnId="{C56D0C3F-6C3F-49E2-95FE-CFAC62C37E7F}">
      <dgm:prSet/>
      <dgm:spPr/>
      <dgm:t>
        <a:bodyPr/>
        <a:lstStyle/>
        <a:p>
          <a:pPr rtl="1"/>
          <a:endParaRPr lang="ar-SA"/>
        </a:p>
      </dgm:t>
    </dgm:pt>
    <dgm:pt modelId="{4E57B4D8-28F7-4DB6-9136-0E08B45B5C4D}">
      <dgm:prSet phldrT="[نص]"/>
      <dgm:spPr/>
      <dgm:t>
        <a:bodyPr/>
        <a:lstStyle/>
        <a:p>
          <a:pPr rtl="1"/>
          <a:r>
            <a:rPr lang="ar-SA" dirty="0" smtClean="0"/>
            <a:t>ينفذ .</a:t>
          </a:r>
          <a:endParaRPr lang="ar-SA" dirty="0"/>
        </a:p>
      </dgm:t>
    </dgm:pt>
    <dgm:pt modelId="{FBE35939-FA8D-4589-A20E-6218956C8DA5}" type="parTrans" cxnId="{57A6B4DF-BCBE-4D5F-9EEA-B05136EC8459}">
      <dgm:prSet/>
      <dgm:spPr/>
      <dgm:t>
        <a:bodyPr/>
        <a:lstStyle/>
        <a:p>
          <a:pPr rtl="1"/>
          <a:endParaRPr lang="ar-SA"/>
        </a:p>
      </dgm:t>
    </dgm:pt>
    <dgm:pt modelId="{AC403F46-F93B-4F12-8DAD-E2A6A95F2983}" type="sibTrans" cxnId="{57A6B4DF-BCBE-4D5F-9EEA-B05136EC8459}">
      <dgm:prSet/>
      <dgm:spPr/>
      <dgm:t>
        <a:bodyPr/>
        <a:lstStyle/>
        <a:p>
          <a:pPr rtl="1"/>
          <a:endParaRPr lang="ar-SA"/>
        </a:p>
      </dgm:t>
    </dgm:pt>
    <dgm:pt modelId="{F9237CBA-329D-4E83-B783-E97EFFBE3CB6}">
      <dgm:prSet phldrT="[نص]"/>
      <dgm:spPr/>
      <dgm:t>
        <a:bodyPr/>
        <a:lstStyle/>
        <a:p>
          <a:pPr rtl="1"/>
          <a:r>
            <a:rPr lang="ar-SA" dirty="0" smtClean="0"/>
            <a:t>6- يبتكر </a:t>
          </a:r>
          <a:endParaRPr lang="ar-SA" dirty="0"/>
        </a:p>
      </dgm:t>
    </dgm:pt>
    <dgm:pt modelId="{0E0F3739-C78F-4302-A192-D96AE432E94E}" type="parTrans" cxnId="{645ADC78-6915-4B99-8638-ADEA9A00A276}">
      <dgm:prSet/>
      <dgm:spPr/>
      <dgm:t>
        <a:bodyPr/>
        <a:lstStyle/>
        <a:p>
          <a:pPr rtl="1"/>
          <a:endParaRPr lang="ar-SA"/>
        </a:p>
      </dgm:t>
    </dgm:pt>
    <dgm:pt modelId="{54F34C23-7E87-4B46-B38E-6955315F3A87}" type="sibTrans" cxnId="{645ADC78-6915-4B99-8638-ADEA9A00A276}">
      <dgm:prSet/>
      <dgm:spPr/>
      <dgm:t>
        <a:bodyPr/>
        <a:lstStyle/>
        <a:p>
          <a:pPr rtl="1"/>
          <a:endParaRPr lang="ar-SA"/>
        </a:p>
      </dgm:t>
    </dgm:pt>
    <dgm:pt modelId="{62EE347D-FA10-4185-883D-C4B1933F56C8}">
      <dgm:prSet phldrT="[نص]"/>
      <dgm:spPr/>
      <dgm:t>
        <a:bodyPr/>
        <a:lstStyle/>
        <a:p>
          <a:pPr rtl="1"/>
          <a:r>
            <a:rPr lang="ar-SA" dirty="0" smtClean="0"/>
            <a:t>يخطط .</a:t>
          </a:r>
          <a:endParaRPr lang="ar-SA" dirty="0"/>
        </a:p>
      </dgm:t>
    </dgm:pt>
    <dgm:pt modelId="{035611AB-7180-4710-B372-CA41ACC2C5BB}" type="parTrans" cxnId="{FF09FDC2-30E2-4196-A74D-DE3EB1935782}">
      <dgm:prSet/>
      <dgm:spPr/>
      <dgm:t>
        <a:bodyPr/>
        <a:lstStyle/>
        <a:p>
          <a:pPr rtl="1"/>
          <a:endParaRPr lang="ar-SA"/>
        </a:p>
      </dgm:t>
    </dgm:pt>
    <dgm:pt modelId="{32DC24DE-1745-40E9-B6B6-CF8D6EC28749}" type="sibTrans" cxnId="{FF09FDC2-30E2-4196-A74D-DE3EB1935782}">
      <dgm:prSet/>
      <dgm:spPr/>
      <dgm:t>
        <a:bodyPr/>
        <a:lstStyle/>
        <a:p>
          <a:pPr rtl="1"/>
          <a:endParaRPr lang="ar-SA"/>
        </a:p>
      </dgm:t>
    </dgm:pt>
    <dgm:pt modelId="{84F0B5A3-D007-4CAC-93B5-37CC5903F226}">
      <dgm:prSet phldrT="[نص]"/>
      <dgm:spPr/>
      <dgm:t>
        <a:bodyPr/>
        <a:lstStyle/>
        <a:p>
          <a:pPr rtl="1"/>
          <a:r>
            <a:rPr lang="ar-SA" dirty="0" smtClean="0"/>
            <a:t>يولد .</a:t>
          </a:r>
          <a:endParaRPr lang="ar-SA" dirty="0"/>
        </a:p>
      </dgm:t>
    </dgm:pt>
    <dgm:pt modelId="{43F3BC26-0671-44B6-B4F4-8F489220E5E3}" type="parTrans" cxnId="{C3944BEF-C973-4009-A2AA-F5A53A5684F6}">
      <dgm:prSet/>
      <dgm:spPr/>
      <dgm:t>
        <a:bodyPr/>
        <a:lstStyle/>
        <a:p>
          <a:pPr rtl="1"/>
          <a:endParaRPr lang="ar-SA"/>
        </a:p>
      </dgm:t>
    </dgm:pt>
    <dgm:pt modelId="{564888E6-3D72-4D2B-8C50-E8FC6FA74E4B}" type="sibTrans" cxnId="{C3944BEF-C973-4009-A2AA-F5A53A5684F6}">
      <dgm:prSet/>
      <dgm:spPr/>
      <dgm:t>
        <a:bodyPr/>
        <a:lstStyle/>
        <a:p>
          <a:pPr rtl="1"/>
          <a:endParaRPr lang="ar-SA"/>
        </a:p>
      </dgm:t>
    </dgm:pt>
    <dgm:pt modelId="{7218D6DF-EE4B-4C41-9AE5-7E729A55C92B}" type="pres">
      <dgm:prSet presAssocID="{7205332B-D454-4415-9529-25AB894DF11D}" presName="Name0" presStyleCnt="0">
        <dgm:presLayoutVars>
          <dgm:dir/>
          <dgm:animLvl val="lvl"/>
          <dgm:resizeHandles val="exact"/>
        </dgm:presLayoutVars>
      </dgm:prSet>
      <dgm:spPr/>
      <dgm:t>
        <a:bodyPr/>
        <a:lstStyle/>
        <a:p>
          <a:pPr rtl="1"/>
          <a:endParaRPr lang="ar-SA"/>
        </a:p>
      </dgm:t>
    </dgm:pt>
    <dgm:pt modelId="{932B9B34-C5C1-403D-8E9B-46A775056523}" type="pres">
      <dgm:prSet presAssocID="{7205332B-D454-4415-9529-25AB894DF11D}" presName="tSp" presStyleCnt="0"/>
      <dgm:spPr/>
    </dgm:pt>
    <dgm:pt modelId="{0250884B-2769-4B55-80CD-1D75B3D16509}" type="pres">
      <dgm:prSet presAssocID="{7205332B-D454-4415-9529-25AB894DF11D}" presName="bSp" presStyleCnt="0"/>
      <dgm:spPr/>
    </dgm:pt>
    <dgm:pt modelId="{9859D886-2E5A-4E3C-919E-F3C1012253A7}" type="pres">
      <dgm:prSet presAssocID="{7205332B-D454-4415-9529-25AB894DF11D}" presName="process" presStyleCnt="0"/>
      <dgm:spPr/>
    </dgm:pt>
    <dgm:pt modelId="{6937D774-7BDD-4671-8EAD-30DBDFECE722}" type="pres">
      <dgm:prSet presAssocID="{ED7124D1-EB81-4436-B174-7CB7E2FD5155}" presName="composite1" presStyleCnt="0"/>
      <dgm:spPr/>
    </dgm:pt>
    <dgm:pt modelId="{8D3CF2F9-D557-4DB7-A621-EB45981129B1}" type="pres">
      <dgm:prSet presAssocID="{ED7124D1-EB81-4436-B174-7CB7E2FD5155}" presName="dummyNode1" presStyleLbl="node1" presStyleIdx="0" presStyleCnt="3"/>
      <dgm:spPr/>
    </dgm:pt>
    <dgm:pt modelId="{B7631FE5-7967-4893-87B1-A86CC0B37F45}" type="pres">
      <dgm:prSet presAssocID="{ED7124D1-EB81-4436-B174-7CB7E2FD5155}" presName="childNode1" presStyleLbl="bgAcc1" presStyleIdx="0" presStyleCnt="3" custLinFactNeighborX="-6" custLinFactNeighborY="1088">
        <dgm:presLayoutVars>
          <dgm:bulletEnabled val="1"/>
        </dgm:presLayoutVars>
      </dgm:prSet>
      <dgm:spPr/>
      <dgm:t>
        <a:bodyPr/>
        <a:lstStyle/>
        <a:p>
          <a:pPr rtl="1"/>
          <a:endParaRPr lang="ar-SA"/>
        </a:p>
      </dgm:t>
    </dgm:pt>
    <dgm:pt modelId="{402844E0-0264-4BAC-83DE-D157E0326FDC}" type="pres">
      <dgm:prSet presAssocID="{ED7124D1-EB81-4436-B174-7CB7E2FD5155}" presName="childNode1tx" presStyleLbl="bgAcc1" presStyleIdx="0" presStyleCnt="3">
        <dgm:presLayoutVars>
          <dgm:bulletEnabled val="1"/>
        </dgm:presLayoutVars>
      </dgm:prSet>
      <dgm:spPr/>
      <dgm:t>
        <a:bodyPr/>
        <a:lstStyle/>
        <a:p>
          <a:pPr rtl="1"/>
          <a:endParaRPr lang="ar-SA"/>
        </a:p>
      </dgm:t>
    </dgm:pt>
    <dgm:pt modelId="{7A335FD3-073F-4BF6-AECD-8DF0B032BE07}" type="pres">
      <dgm:prSet presAssocID="{ED7124D1-EB81-4436-B174-7CB7E2FD5155}" presName="parentNode1" presStyleLbl="node1" presStyleIdx="0" presStyleCnt="3" custLinFactNeighborX="-508" custLinFactNeighborY="4118">
        <dgm:presLayoutVars>
          <dgm:chMax val="1"/>
          <dgm:bulletEnabled val="1"/>
        </dgm:presLayoutVars>
      </dgm:prSet>
      <dgm:spPr/>
      <dgm:t>
        <a:bodyPr/>
        <a:lstStyle/>
        <a:p>
          <a:pPr rtl="1"/>
          <a:endParaRPr lang="ar-SA"/>
        </a:p>
      </dgm:t>
    </dgm:pt>
    <dgm:pt modelId="{8B40F6AF-E536-4DDA-ACFA-CBF4DDDF7A27}" type="pres">
      <dgm:prSet presAssocID="{ED7124D1-EB81-4436-B174-7CB7E2FD5155}" presName="connSite1" presStyleCnt="0"/>
      <dgm:spPr/>
    </dgm:pt>
    <dgm:pt modelId="{9FEA42AE-129E-4688-834F-1E5275FCE971}" type="pres">
      <dgm:prSet presAssocID="{B1AB4AE2-F8A3-4AAA-ADE5-5FCE85C278EF}" presName="Name9" presStyleLbl="sibTrans2D1" presStyleIdx="0" presStyleCnt="2"/>
      <dgm:spPr/>
      <dgm:t>
        <a:bodyPr/>
        <a:lstStyle/>
        <a:p>
          <a:pPr rtl="1"/>
          <a:endParaRPr lang="ar-SA"/>
        </a:p>
      </dgm:t>
    </dgm:pt>
    <dgm:pt modelId="{923F27A8-001E-45A7-AEF7-FDBF34B650C5}" type="pres">
      <dgm:prSet presAssocID="{A0F13679-B22E-408F-88E2-B1F9D9986539}" presName="composite2" presStyleCnt="0"/>
      <dgm:spPr/>
    </dgm:pt>
    <dgm:pt modelId="{29977AA4-D262-4D96-B0A1-B0821AF91171}" type="pres">
      <dgm:prSet presAssocID="{A0F13679-B22E-408F-88E2-B1F9D9986539}" presName="dummyNode2" presStyleLbl="node1" presStyleIdx="0" presStyleCnt="3"/>
      <dgm:spPr/>
    </dgm:pt>
    <dgm:pt modelId="{992374B2-574D-404F-94DD-8FC5CB4DC813}" type="pres">
      <dgm:prSet presAssocID="{A0F13679-B22E-408F-88E2-B1F9D9986539}" presName="childNode2" presStyleLbl="bgAcc1" presStyleIdx="1" presStyleCnt="3" custLinFactNeighborX="4548" custLinFactNeighborY="-2566">
        <dgm:presLayoutVars>
          <dgm:bulletEnabled val="1"/>
        </dgm:presLayoutVars>
      </dgm:prSet>
      <dgm:spPr/>
      <dgm:t>
        <a:bodyPr/>
        <a:lstStyle/>
        <a:p>
          <a:pPr rtl="1"/>
          <a:endParaRPr lang="ar-SA"/>
        </a:p>
      </dgm:t>
    </dgm:pt>
    <dgm:pt modelId="{5B55C224-4C86-403F-AB81-A299EE688093}" type="pres">
      <dgm:prSet presAssocID="{A0F13679-B22E-408F-88E2-B1F9D9986539}" presName="childNode2tx" presStyleLbl="bgAcc1" presStyleIdx="1" presStyleCnt="3">
        <dgm:presLayoutVars>
          <dgm:bulletEnabled val="1"/>
        </dgm:presLayoutVars>
      </dgm:prSet>
      <dgm:spPr/>
      <dgm:t>
        <a:bodyPr/>
        <a:lstStyle/>
        <a:p>
          <a:pPr rtl="1"/>
          <a:endParaRPr lang="ar-SA"/>
        </a:p>
      </dgm:t>
    </dgm:pt>
    <dgm:pt modelId="{8E0F38C6-1BFA-4CCB-BEE4-8BA16A5154FB}" type="pres">
      <dgm:prSet presAssocID="{A0F13679-B22E-408F-88E2-B1F9D9986539}" presName="parentNode2" presStyleLbl="node1" presStyleIdx="1" presStyleCnt="3">
        <dgm:presLayoutVars>
          <dgm:chMax val="0"/>
          <dgm:bulletEnabled val="1"/>
        </dgm:presLayoutVars>
      </dgm:prSet>
      <dgm:spPr/>
      <dgm:t>
        <a:bodyPr/>
        <a:lstStyle/>
        <a:p>
          <a:pPr rtl="1"/>
          <a:endParaRPr lang="ar-SA"/>
        </a:p>
      </dgm:t>
    </dgm:pt>
    <dgm:pt modelId="{64495FA6-0DDA-456F-BB9A-500666AE6806}" type="pres">
      <dgm:prSet presAssocID="{A0F13679-B22E-408F-88E2-B1F9D9986539}" presName="connSite2" presStyleCnt="0"/>
      <dgm:spPr/>
    </dgm:pt>
    <dgm:pt modelId="{D0C8D8AF-C17B-44B0-AE73-2D9E7774681E}" type="pres">
      <dgm:prSet presAssocID="{6C6D6879-3508-4410-B8E0-A20D3140126E}" presName="Name18" presStyleLbl="sibTrans2D1" presStyleIdx="1" presStyleCnt="2"/>
      <dgm:spPr/>
      <dgm:t>
        <a:bodyPr/>
        <a:lstStyle/>
        <a:p>
          <a:pPr rtl="1"/>
          <a:endParaRPr lang="ar-SA"/>
        </a:p>
      </dgm:t>
    </dgm:pt>
    <dgm:pt modelId="{E786CAB1-A347-4724-A251-C2D036721B03}" type="pres">
      <dgm:prSet presAssocID="{F9237CBA-329D-4E83-B783-E97EFFBE3CB6}" presName="composite1" presStyleCnt="0"/>
      <dgm:spPr/>
    </dgm:pt>
    <dgm:pt modelId="{04CF8D60-374D-483F-B397-17D7F10127CD}" type="pres">
      <dgm:prSet presAssocID="{F9237CBA-329D-4E83-B783-E97EFFBE3CB6}" presName="dummyNode1" presStyleLbl="node1" presStyleIdx="1" presStyleCnt="3"/>
      <dgm:spPr/>
    </dgm:pt>
    <dgm:pt modelId="{3AD1BE21-F2E2-458A-8625-FB7BB560D30D}" type="pres">
      <dgm:prSet presAssocID="{F9237CBA-329D-4E83-B783-E97EFFBE3CB6}" presName="childNode1" presStyleLbl="bgAcc1" presStyleIdx="2" presStyleCnt="3">
        <dgm:presLayoutVars>
          <dgm:bulletEnabled val="1"/>
        </dgm:presLayoutVars>
      </dgm:prSet>
      <dgm:spPr/>
      <dgm:t>
        <a:bodyPr/>
        <a:lstStyle/>
        <a:p>
          <a:pPr rtl="1"/>
          <a:endParaRPr lang="ar-SA"/>
        </a:p>
      </dgm:t>
    </dgm:pt>
    <dgm:pt modelId="{9F086FAC-7AD4-4B0F-8511-458978C784BF}" type="pres">
      <dgm:prSet presAssocID="{F9237CBA-329D-4E83-B783-E97EFFBE3CB6}" presName="childNode1tx" presStyleLbl="bgAcc1" presStyleIdx="2" presStyleCnt="3">
        <dgm:presLayoutVars>
          <dgm:bulletEnabled val="1"/>
        </dgm:presLayoutVars>
      </dgm:prSet>
      <dgm:spPr/>
      <dgm:t>
        <a:bodyPr/>
        <a:lstStyle/>
        <a:p>
          <a:pPr rtl="1"/>
          <a:endParaRPr lang="ar-SA"/>
        </a:p>
      </dgm:t>
    </dgm:pt>
    <dgm:pt modelId="{07F00C07-1466-4A14-BA4D-60CEE0A731C7}" type="pres">
      <dgm:prSet presAssocID="{F9237CBA-329D-4E83-B783-E97EFFBE3CB6}" presName="parentNode1" presStyleLbl="node1" presStyleIdx="2" presStyleCnt="3">
        <dgm:presLayoutVars>
          <dgm:chMax val="1"/>
          <dgm:bulletEnabled val="1"/>
        </dgm:presLayoutVars>
      </dgm:prSet>
      <dgm:spPr/>
      <dgm:t>
        <a:bodyPr/>
        <a:lstStyle/>
        <a:p>
          <a:pPr rtl="1"/>
          <a:endParaRPr lang="ar-SA"/>
        </a:p>
      </dgm:t>
    </dgm:pt>
    <dgm:pt modelId="{91120AD1-F95B-4586-AF87-B08493BA559C}" type="pres">
      <dgm:prSet presAssocID="{F9237CBA-329D-4E83-B783-E97EFFBE3CB6}" presName="connSite1" presStyleCnt="0"/>
      <dgm:spPr/>
    </dgm:pt>
  </dgm:ptLst>
  <dgm:cxnLst>
    <dgm:cxn modelId="{F5AE7FBB-58FE-4634-9DF8-F120CD6C1A5A}" type="presOf" srcId="{4E57B4D8-28F7-4DB6-9136-0E08B45B5C4D}" destId="{992374B2-574D-404F-94DD-8FC5CB4DC813}" srcOrd="0" destOrd="1" presId="urn:microsoft.com/office/officeart/2005/8/layout/hProcess4"/>
    <dgm:cxn modelId="{7C2502D3-867F-4B59-81AA-9D218DC5FC18}" type="presOf" srcId="{7205332B-D454-4415-9529-25AB894DF11D}" destId="{7218D6DF-EE4B-4C41-9AE5-7E729A55C92B}" srcOrd="0" destOrd="0" presId="urn:microsoft.com/office/officeart/2005/8/layout/hProcess4"/>
    <dgm:cxn modelId="{E8AD04C7-DA40-4F0E-AEB4-A783476DA7F2}" type="presOf" srcId="{84F0B5A3-D007-4CAC-93B5-37CC5903F226}" destId="{3AD1BE21-F2E2-458A-8625-FB7BB560D30D}" srcOrd="0" destOrd="1" presId="urn:microsoft.com/office/officeart/2005/8/layout/hProcess4"/>
    <dgm:cxn modelId="{AE55A37E-8C35-401C-AF7F-F733C710E04D}" srcId="{7205332B-D454-4415-9529-25AB894DF11D}" destId="{A0F13679-B22E-408F-88E2-B1F9D9986539}" srcOrd="1" destOrd="0" parTransId="{E7512556-D5DC-4B59-80B3-4E6B71CF9100}" sibTransId="{6C6D6879-3508-4410-B8E0-A20D3140126E}"/>
    <dgm:cxn modelId="{57A6B4DF-BCBE-4D5F-9EEA-B05136EC8459}" srcId="{A0F13679-B22E-408F-88E2-B1F9D9986539}" destId="{4E57B4D8-28F7-4DB6-9136-0E08B45B5C4D}" srcOrd="1" destOrd="0" parTransId="{FBE35939-FA8D-4589-A20E-6218956C8DA5}" sibTransId="{AC403F46-F93B-4F12-8DAD-E2A6A95F2983}"/>
    <dgm:cxn modelId="{2C96B8B5-57AE-4956-B737-673DDD8A2346}" type="presOf" srcId="{EAE74D08-458D-4AE5-89E1-0B990C4876F8}" destId="{992374B2-574D-404F-94DD-8FC5CB4DC813}" srcOrd="0" destOrd="0" presId="urn:microsoft.com/office/officeart/2005/8/layout/hProcess4"/>
    <dgm:cxn modelId="{95C27027-4CC2-4802-91A3-B933AD5CED77}" type="presOf" srcId="{62EE347D-FA10-4185-883D-C4B1933F56C8}" destId="{9F086FAC-7AD4-4B0F-8511-458978C784BF}" srcOrd="1" destOrd="0" presId="urn:microsoft.com/office/officeart/2005/8/layout/hProcess4"/>
    <dgm:cxn modelId="{C3944BEF-C973-4009-A2AA-F5A53A5684F6}" srcId="{F9237CBA-329D-4E83-B783-E97EFFBE3CB6}" destId="{84F0B5A3-D007-4CAC-93B5-37CC5903F226}" srcOrd="1" destOrd="0" parTransId="{43F3BC26-0671-44B6-B4F4-8F489220E5E3}" sibTransId="{564888E6-3D72-4D2B-8C50-E8FC6FA74E4B}"/>
    <dgm:cxn modelId="{46D99699-8C21-4ED9-AB9E-EB3037FCFF0F}" type="presOf" srcId="{FCAFE6AC-912E-4B76-86BB-3739A10B0D46}" destId="{402844E0-0264-4BAC-83DE-D157E0326FDC}" srcOrd="1" destOrd="1" presId="urn:microsoft.com/office/officeart/2005/8/layout/hProcess4"/>
    <dgm:cxn modelId="{70847DB8-45A2-4F4B-9837-0707DABCF413}" type="presOf" srcId="{FCAFE6AC-912E-4B76-86BB-3739A10B0D46}" destId="{B7631FE5-7967-4893-87B1-A86CC0B37F45}" srcOrd="0" destOrd="1" presId="urn:microsoft.com/office/officeart/2005/8/layout/hProcess4"/>
    <dgm:cxn modelId="{5453EE0A-8191-45F6-9E29-91F39DB4953E}" srcId="{ED7124D1-EB81-4436-B174-7CB7E2FD5155}" destId="{FCAFE6AC-912E-4B76-86BB-3739A10B0D46}" srcOrd="1" destOrd="0" parTransId="{6AEAE9E0-1D53-447C-9C3C-4879F771B713}" sibTransId="{D7DE1D61-DA65-413B-AB4F-8BB9295A9453}"/>
    <dgm:cxn modelId="{FD10C9ED-40C0-45B8-9123-86F035890F5A}" type="presOf" srcId="{A0F13679-B22E-408F-88E2-B1F9D9986539}" destId="{8E0F38C6-1BFA-4CCB-BEE4-8BA16A5154FB}" srcOrd="0" destOrd="0" presId="urn:microsoft.com/office/officeart/2005/8/layout/hProcess4"/>
    <dgm:cxn modelId="{645ADC78-6915-4B99-8638-ADEA9A00A276}" srcId="{7205332B-D454-4415-9529-25AB894DF11D}" destId="{F9237CBA-329D-4E83-B783-E97EFFBE3CB6}" srcOrd="2" destOrd="0" parTransId="{0E0F3739-C78F-4302-A192-D96AE432E94E}" sibTransId="{54F34C23-7E87-4B46-B38E-6955315F3A87}"/>
    <dgm:cxn modelId="{CED5689B-7561-461B-85B9-422D4BDFE880}" type="presOf" srcId="{62EE347D-FA10-4185-883D-C4B1933F56C8}" destId="{3AD1BE21-F2E2-458A-8625-FB7BB560D30D}" srcOrd="0" destOrd="0" presId="urn:microsoft.com/office/officeart/2005/8/layout/hProcess4"/>
    <dgm:cxn modelId="{77294389-0335-457F-BFEC-193F98F713B3}" srcId="{ED7124D1-EB81-4436-B174-7CB7E2FD5155}" destId="{A6FEFFC1-23ED-4B49-87ED-D7B7A6DAEE78}" srcOrd="0" destOrd="0" parTransId="{EF31DCB0-5EE4-45A5-A705-30A477001386}" sibTransId="{474183AF-8C13-4F9C-9E83-B9B8F07B02B4}"/>
    <dgm:cxn modelId="{6FA5E9C2-3E7B-4A62-996F-0425D2335446}" type="presOf" srcId="{A6FEFFC1-23ED-4B49-87ED-D7B7A6DAEE78}" destId="{402844E0-0264-4BAC-83DE-D157E0326FDC}" srcOrd="1" destOrd="0" presId="urn:microsoft.com/office/officeart/2005/8/layout/hProcess4"/>
    <dgm:cxn modelId="{C30A2FF2-3122-4963-898E-FE72A8A4A332}" srcId="{7205332B-D454-4415-9529-25AB894DF11D}" destId="{ED7124D1-EB81-4436-B174-7CB7E2FD5155}" srcOrd="0" destOrd="0" parTransId="{F8894786-A692-4542-8580-2E420CC84A4B}" sibTransId="{B1AB4AE2-F8A3-4AAA-ADE5-5FCE85C278EF}"/>
    <dgm:cxn modelId="{C7C97693-D66C-4E71-AAB5-A943BCB29125}" type="presOf" srcId="{6C6D6879-3508-4410-B8E0-A20D3140126E}" destId="{D0C8D8AF-C17B-44B0-AE73-2D9E7774681E}" srcOrd="0" destOrd="0" presId="urn:microsoft.com/office/officeart/2005/8/layout/hProcess4"/>
    <dgm:cxn modelId="{C2B82D96-D7B4-40A3-B24C-DE37A32E65CE}" type="presOf" srcId="{A6FEFFC1-23ED-4B49-87ED-D7B7A6DAEE78}" destId="{B7631FE5-7967-4893-87B1-A86CC0B37F45}" srcOrd="0" destOrd="0" presId="urn:microsoft.com/office/officeart/2005/8/layout/hProcess4"/>
    <dgm:cxn modelId="{43F5F628-61E2-4AEF-A38F-8BF7EB6E488F}" type="presOf" srcId="{4E57B4D8-28F7-4DB6-9136-0E08B45B5C4D}" destId="{5B55C224-4C86-403F-AB81-A299EE688093}" srcOrd="1" destOrd="1" presId="urn:microsoft.com/office/officeart/2005/8/layout/hProcess4"/>
    <dgm:cxn modelId="{FF09FDC2-30E2-4196-A74D-DE3EB1935782}" srcId="{F9237CBA-329D-4E83-B783-E97EFFBE3CB6}" destId="{62EE347D-FA10-4185-883D-C4B1933F56C8}" srcOrd="0" destOrd="0" parTransId="{035611AB-7180-4710-B372-CA41ACC2C5BB}" sibTransId="{32DC24DE-1745-40E9-B6B6-CF8D6EC28749}"/>
    <dgm:cxn modelId="{C56D0C3F-6C3F-49E2-95FE-CFAC62C37E7F}" srcId="{A0F13679-B22E-408F-88E2-B1F9D9986539}" destId="{EAE74D08-458D-4AE5-89E1-0B990C4876F8}" srcOrd="0" destOrd="0" parTransId="{2243DAC8-39AA-40F2-932E-47291F59BD1A}" sibTransId="{242C7C39-C5E9-4377-8A6F-4BF79DFA5678}"/>
    <dgm:cxn modelId="{62A002C5-E01F-4F01-9ED9-EFF3093C3D5B}" type="presOf" srcId="{F9237CBA-329D-4E83-B783-E97EFFBE3CB6}" destId="{07F00C07-1466-4A14-BA4D-60CEE0A731C7}" srcOrd="0" destOrd="0" presId="urn:microsoft.com/office/officeart/2005/8/layout/hProcess4"/>
    <dgm:cxn modelId="{A963FDA6-AB99-4949-97E5-62288C8BBB67}" type="presOf" srcId="{B1AB4AE2-F8A3-4AAA-ADE5-5FCE85C278EF}" destId="{9FEA42AE-129E-4688-834F-1E5275FCE971}" srcOrd="0" destOrd="0" presId="urn:microsoft.com/office/officeart/2005/8/layout/hProcess4"/>
    <dgm:cxn modelId="{104B2DEB-0367-4513-B736-1911A4E3D12C}" type="presOf" srcId="{EAE74D08-458D-4AE5-89E1-0B990C4876F8}" destId="{5B55C224-4C86-403F-AB81-A299EE688093}" srcOrd="1" destOrd="0" presId="urn:microsoft.com/office/officeart/2005/8/layout/hProcess4"/>
    <dgm:cxn modelId="{84EA300B-3881-4636-91B5-76C874F5F3A6}" type="presOf" srcId="{ED7124D1-EB81-4436-B174-7CB7E2FD5155}" destId="{7A335FD3-073F-4BF6-AECD-8DF0B032BE07}" srcOrd="0" destOrd="0" presId="urn:microsoft.com/office/officeart/2005/8/layout/hProcess4"/>
    <dgm:cxn modelId="{B1EAEC6E-2677-4D55-9A20-A530AEC48E2E}" type="presOf" srcId="{84F0B5A3-D007-4CAC-93B5-37CC5903F226}" destId="{9F086FAC-7AD4-4B0F-8511-458978C784BF}" srcOrd="1" destOrd="1" presId="urn:microsoft.com/office/officeart/2005/8/layout/hProcess4"/>
    <dgm:cxn modelId="{9770D799-B1D0-4EFF-89D6-A7EB978738B5}" type="presParOf" srcId="{7218D6DF-EE4B-4C41-9AE5-7E729A55C92B}" destId="{932B9B34-C5C1-403D-8E9B-46A775056523}" srcOrd="0" destOrd="0" presId="urn:microsoft.com/office/officeart/2005/8/layout/hProcess4"/>
    <dgm:cxn modelId="{94B27B76-6FF1-47D2-9FDD-106FD45F914A}" type="presParOf" srcId="{7218D6DF-EE4B-4C41-9AE5-7E729A55C92B}" destId="{0250884B-2769-4B55-80CD-1D75B3D16509}" srcOrd="1" destOrd="0" presId="urn:microsoft.com/office/officeart/2005/8/layout/hProcess4"/>
    <dgm:cxn modelId="{8EEDB23E-102A-45B4-9A2F-7F1899BBFE34}" type="presParOf" srcId="{7218D6DF-EE4B-4C41-9AE5-7E729A55C92B}" destId="{9859D886-2E5A-4E3C-919E-F3C1012253A7}" srcOrd="2" destOrd="0" presId="urn:microsoft.com/office/officeart/2005/8/layout/hProcess4"/>
    <dgm:cxn modelId="{CA8DDC1E-402C-4D50-B136-B46C66065B9C}" type="presParOf" srcId="{9859D886-2E5A-4E3C-919E-F3C1012253A7}" destId="{6937D774-7BDD-4671-8EAD-30DBDFECE722}" srcOrd="0" destOrd="0" presId="urn:microsoft.com/office/officeart/2005/8/layout/hProcess4"/>
    <dgm:cxn modelId="{F49772A1-64B3-43DC-9FB4-6703CC754D50}" type="presParOf" srcId="{6937D774-7BDD-4671-8EAD-30DBDFECE722}" destId="{8D3CF2F9-D557-4DB7-A621-EB45981129B1}" srcOrd="0" destOrd="0" presId="urn:microsoft.com/office/officeart/2005/8/layout/hProcess4"/>
    <dgm:cxn modelId="{B0072BBC-8E01-486F-AAF1-2101D334BD85}" type="presParOf" srcId="{6937D774-7BDD-4671-8EAD-30DBDFECE722}" destId="{B7631FE5-7967-4893-87B1-A86CC0B37F45}" srcOrd="1" destOrd="0" presId="urn:microsoft.com/office/officeart/2005/8/layout/hProcess4"/>
    <dgm:cxn modelId="{550676DE-072D-4D30-8615-864F7A8AE753}" type="presParOf" srcId="{6937D774-7BDD-4671-8EAD-30DBDFECE722}" destId="{402844E0-0264-4BAC-83DE-D157E0326FDC}" srcOrd="2" destOrd="0" presId="urn:microsoft.com/office/officeart/2005/8/layout/hProcess4"/>
    <dgm:cxn modelId="{478F531F-078B-4FD4-8A22-99AF92ABDAC7}" type="presParOf" srcId="{6937D774-7BDD-4671-8EAD-30DBDFECE722}" destId="{7A335FD3-073F-4BF6-AECD-8DF0B032BE07}" srcOrd="3" destOrd="0" presId="urn:microsoft.com/office/officeart/2005/8/layout/hProcess4"/>
    <dgm:cxn modelId="{CA804564-D349-4EF8-BDFA-68EE002FC257}" type="presParOf" srcId="{6937D774-7BDD-4671-8EAD-30DBDFECE722}" destId="{8B40F6AF-E536-4DDA-ACFA-CBF4DDDF7A27}" srcOrd="4" destOrd="0" presId="urn:microsoft.com/office/officeart/2005/8/layout/hProcess4"/>
    <dgm:cxn modelId="{E5972A2B-0FDA-4A2F-9AD3-F02F13D28858}" type="presParOf" srcId="{9859D886-2E5A-4E3C-919E-F3C1012253A7}" destId="{9FEA42AE-129E-4688-834F-1E5275FCE971}" srcOrd="1" destOrd="0" presId="urn:microsoft.com/office/officeart/2005/8/layout/hProcess4"/>
    <dgm:cxn modelId="{8D9B0F72-EBF5-4296-94D1-916DA601B979}" type="presParOf" srcId="{9859D886-2E5A-4E3C-919E-F3C1012253A7}" destId="{923F27A8-001E-45A7-AEF7-FDBF34B650C5}" srcOrd="2" destOrd="0" presId="urn:microsoft.com/office/officeart/2005/8/layout/hProcess4"/>
    <dgm:cxn modelId="{058704EE-5A12-4D9A-9FAE-3CFF7278D581}" type="presParOf" srcId="{923F27A8-001E-45A7-AEF7-FDBF34B650C5}" destId="{29977AA4-D262-4D96-B0A1-B0821AF91171}" srcOrd="0" destOrd="0" presId="urn:microsoft.com/office/officeart/2005/8/layout/hProcess4"/>
    <dgm:cxn modelId="{9FE96667-2B91-44C6-8F69-1899A06FBF86}" type="presParOf" srcId="{923F27A8-001E-45A7-AEF7-FDBF34B650C5}" destId="{992374B2-574D-404F-94DD-8FC5CB4DC813}" srcOrd="1" destOrd="0" presId="urn:microsoft.com/office/officeart/2005/8/layout/hProcess4"/>
    <dgm:cxn modelId="{8E9D8DB0-8911-45AB-AD32-BA5BEDC906E2}" type="presParOf" srcId="{923F27A8-001E-45A7-AEF7-FDBF34B650C5}" destId="{5B55C224-4C86-403F-AB81-A299EE688093}" srcOrd="2" destOrd="0" presId="urn:microsoft.com/office/officeart/2005/8/layout/hProcess4"/>
    <dgm:cxn modelId="{C82AA357-70D0-489A-B989-9D51E2FE1711}" type="presParOf" srcId="{923F27A8-001E-45A7-AEF7-FDBF34B650C5}" destId="{8E0F38C6-1BFA-4CCB-BEE4-8BA16A5154FB}" srcOrd="3" destOrd="0" presId="urn:microsoft.com/office/officeart/2005/8/layout/hProcess4"/>
    <dgm:cxn modelId="{F64ED6EE-ECF8-4C83-A50E-5731DC722052}" type="presParOf" srcId="{923F27A8-001E-45A7-AEF7-FDBF34B650C5}" destId="{64495FA6-0DDA-456F-BB9A-500666AE6806}" srcOrd="4" destOrd="0" presId="urn:microsoft.com/office/officeart/2005/8/layout/hProcess4"/>
    <dgm:cxn modelId="{FDE634DB-1C97-40EE-B892-19700CCCE384}" type="presParOf" srcId="{9859D886-2E5A-4E3C-919E-F3C1012253A7}" destId="{D0C8D8AF-C17B-44B0-AE73-2D9E7774681E}" srcOrd="3" destOrd="0" presId="urn:microsoft.com/office/officeart/2005/8/layout/hProcess4"/>
    <dgm:cxn modelId="{13E2FAC0-5ABE-4E0F-8D40-AA81F0A1FAE4}" type="presParOf" srcId="{9859D886-2E5A-4E3C-919E-F3C1012253A7}" destId="{E786CAB1-A347-4724-A251-C2D036721B03}" srcOrd="4" destOrd="0" presId="urn:microsoft.com/office/officeart/2005/8/layout/hProcess4"/>
    <dgm:cxn modelId="{5052BC0C-00A6-4EA4-BB47-4986024BEA09}" type="presParOf" srcId="{E786CAB1-A347-4724-A251-C2D036721B03}" destId="{04CF8D60-374D-483F-B397-17D7F10127CD}" srcOrd="0" destOrd="0" presId="urn:microsoft.com/office/officeart/2005/8/layout/hProcess4"/>
    <dgm:cxn modelId="{48BA278E-742B-4271-AF68-FE707FD1FC85}" type="presParOf" srcId="{E786CAB1-A347-4724-A251-C2D036721B03}" destId="{3AD1BE21-F2E2-458A-8625-FB7BB560D30D}" srcOrd="1" destOrd="0" presId="urn:microsoft.com/office/officeart/2005/8/layout/hProcess4"/>
    <dgm:cxn modelId="{FE3E978D-D927-4A11-A39D-391C74F5C8AE}" type="presParOf" srcId="{E786CAB1-A347-4724-A251-C2D036721B03}" destId="{9F086FAC-7AD4-4B0F-8511-458978C784BF}" srcOrd="2" destOrd="0" presId="urn:microsoft.com/office/officeart/2005/8/layout/hProcess4"/>
    <dgm:cxn modelId="{A7116514-A78C-486F-B49D-1F05633369DE}" type="presParOf" srcId="{E786CAB1-A347-4724-A251-C2D036721B03}" destId="{07F00C07-1466-4A14-BA4D-60CEE0A731C7}" srcOrd="3" destOrd="0" presId="urn:microsoft.com/office/officeart/2005/8/layout/hProcess4"/>
    <dgm:cxn modelId="{F646A3C0-200E-489F-A3CE-03DFA38F48B2}" type="presParOf" srcId="{E786CAB1-A347-4724-A251-C2D036721B03}" destId="{91120AD1-F95B-4586-AF87-B08493BA559C}"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CA5D2D7-16B2-48BA-A7A2-B0C8DA064D69}" type="datetimeFigureOut">
              <a:rPr lang="ar-SA" smtClean="0"/>
              <a:pPr/>
              <a:t>14/04/34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35A934E-391B-443C-A5C9-D5A3AF259899}"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CA5D2D7-16B2-48BA-A7A2-B0C8DA064D69}" type="datetimeFigureOut">
              <a:rPr lang="ar-SA" smtClean="0"/>
              <a:pPr/>
              <a:t>14/04/34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35A934E-391B-443C-A5C9-D5A3AF259899}"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CA5D2D7-16B2-48BA-A7A2-B0C8DA064D69}" type="datetimeFigureOut">
              <a:rPr lang="ar-SA" smtClean="0"/>
              <a:pPr/>
              <a:t>14/04/34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35A934E-391B-443C-A5C9-D5A3AF259899}"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CA5D2D7-16B2-48BA-A7A2-B0C8DA064D69}" type="datetimeFigureOut">
              <a:rPr lang="ar-SA" smtClean="0"/>
              <a:pPr/>
              <a:t>14/04/34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35A934E-391B-443C-A5C9-D5A3AF259899}"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3E1F3ECD-4CE1-4F2B-98E3-72CF9CF709F3}" type="datetimeFigureOut">
              <a:rPr lang="ar-SA" smtClean="0"/>
              <a:pPr/>
              <a:t>14/04/34</a:t>
            </a:fld>
            <a:endParaRPr lang="ar-SA" dirty="0"/>
          </a:p>
        </p:txBody>
      </p:sp>
      <p:sp>
        <p:nvSpPr>
          <p:cNvPr id="20" name="عنصر نائب للتذييل 19"/>
          <p:cNvSpPr>
            <a:spLocks noGrp="1"/>
          </p:cNvSpPr>
          <p:nvPr>
            <p:ph type="ftr" sz="quarter" idx="11"/>
          </p:nvPr>
        </p:nvSpPr>
        <p:spPr/>
        <p:txBody>
          <a:bodyPr/>
          <a:lstStyle>
            <a:extLst/>
          </a:lstStyle>
          <a:p>
            <a:endParaRPr lang="ar-SA" dirty="0"/>
          </a:p>
        </p:txBody>
      </p:sp>
      <p:sp>
        <p:nvSpPr>
          <p:cNvPr id="10" name="عنصر نائب لرقم الشريحة 9"/>
          <p:cNvSpPr>
            <a:spLocks noGrp="1"/>
          </p:cNvSpPr>
          <p:nvPr>
            <p:ph type="sldNum" sz="quarter" idx="12"/>
          </p:nvPr>
        </p:nvSpPr>
        <p:spPr/>
        <p:txBody>
          <a:bodyPr/>
          <a:lstStyle>
            <a:extLst/>
          </a:lstStyle>
          <a:p>
            <a:fld id="{2F21957B-2025-4FAB-8CB9-D0BC114DE076}" type="slidenum">
              <a:rPr lang="ar-SA" smtClean="0"/>
              <a:pPr/>
              <a:t>‹#›</a:t>
            </a:fld>
            <a:endParaRPr lang="ar-SA" dirty="0"/>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E1F3ECD-4CE1-4F2B-98E3-72CF9CF709F3}" type="datetimeFigureOut">
              <a:rPr lang="ar-SA" smtClean="0"/>
              <a:pPr/>
              <a:t>14/04/34</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2F21957B-2025-4FAB-8CB9-D0BC114DE076}" type="slidenum">
              <a:rPr lang="ar-SA" smtClean="0"/>
              <a:pPr/>
              <a:t>‹#›</a:t>
            </a:fld>
            <a:endParaRPr lang="ar-SA"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3E1F3ECD-4CE1-4F2B-98E3-72CF9CF709F3}" type="datetimeFigureOut">
              <a:rPr lang="ar-SA" smtClean="0"/>
              <a:pPr/>
              <a:t>14/04/34</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2F21957B-2025-4FAB-8CB9-D0BC114DE076}" type="slidenum">
              <a:rPr lang="ar-SA" smtClean="0"/>
              <a:pPr/>
              <a:t>‹#›</a:t>
            </a:fld>
            <a:endParaRPr lang="ar-SA" dirty="0"/>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E1F3ECD-4CE1-4F2B-98E3-72CF9CF709F3}" type="datetimeFigureOut">
              <a:rPr lang="ar-SA" smtClean="0"/>
              <a:pPr/>
              <a:t>14/04/34</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2F21957B-2025-4FAB-8CB9-D0BC114DE076}" type="slidenum">
              <a:rPr lang="ar-SA" smtClean="0"/>
              <a:pPr/>
              <a:t>‹#›</a:t>
            </a:fld>
            <a:endParaRPr lang="ar-SA"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3E1F3ECD-4CE1-4F2B-98E3-72CF9CF709F3}" type="datetimeFigureOut">
              <a:rPr lang="ar-SA" smtClean="0"/>
              <a:pPr/>
              <a:t>14/04/34</a:t>
            </a:fld>
            <a:endParaRPr lang="ar-SA" dirty="0"/>
          </a:p>
        </p:txBody>
      </p:sp>
      <p:sp>
        <p:nvSpPr>
          <p:cNvPr id="8" name="عنصر نائب للتذييل 7"/>
          <p:cNvSpPr>
            <a:spLocks noGrp="1"/>
          </p:cNvSpPr>
          <p:nvPr>
            <p:ph type="ftr" sz="quarter" idx="11"/>
          </p:nvPr>
        </p:nvSpPr>
        <p:spPr/>
        <p:txBody>
          <a:bodyPr/>
          <a:lstStyle>
            <a:extLst/>
          </a:lstStyle>
          <a:p>
            <a:endParaRPr lang="ar-SA" dirty="0"/>
          </a:p>
        </p:txBody>
      </p:sp>
      <p:sp>
        <p:nvSpPr>
          <p:cNvPr id="9" name="عنصر نائب لرقم الشريحة 8"/>
          <p:cNvSpPr>
            <a:spLocks noGrp="1"/>
          </p:cNvSpPr>
          <p:nvPr>
            <p:ph type="sldNum" sz="quarter" idx="12"/>
          </p:nvPr>
        </p:nvSpPr>
        <p:spPr/>
        <p:txBody>
          <a:bodyPr/>
          <a:lstStyle>
            <a:extLst/>
          </a:lstStyle>
          <a:p>
            <a:fld id="{2F21957B-2025-4FAB-8CB9-D0BC114DE076}" type="slidenum">
              <a:rPr lang="ar-SA" smtClean="0"/>
              <a:pPr/>
              <a:t>‹#›</a:t>
            </a:fld>
            <a:endParaRPr lang="ar-SA"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3E1F3ECD-4CE1-4F2B-98E3-72CF9CF709F3}" type="datetimeFigureOut">
              <a:rPr lang="ar-SA" smtClean="0"/>
              <a:pPr/>
              <a:t>14/04/34</a:t>
            </a:fld>
            <a:endParaRPr lang="ar-SA" dirty="0"/>
          </a:p>
        </p:txBody>
      </p:sp>
      <p:sp>
        <p:nvSpPr>
          <p:cNvPr id="4" name="عنصر نائب للتذييل 3"/>
          <p:cNvSpPr>
            <a:spLocks noGrp="1"/>
          </p:cNvSpPr>
          <p:nvPr>
            <p:ph type="ftr" sz="quarter" idx="11"/>
          </p:nvPr>
        </p:nvSpPr>
        <p:spPr/>
        <p:txBody>
          <a:bodyPr/>
          <a:lstStyle>
            <a:extLst/>
          </a:lstStyle>
          <a:p>
            <a:endParaRPr lang="ar-SA" dirty="0"/>
          </a:p>
        </p:txBody>
      </p:sp>
      <p:sp>
        <p:nvSpPr>
          <p:cNvPr id="5" name="عنصر نائب لرقم الشريحة 4"/>
          <p:cNvSpPr>
            <a:spLocks noGrp="1"/>
          </p:cNvSpPr>
          <p:nvPr>
            <p:ph type="sldNum" sz="quarter" idx="12"/>
          </p:nvPr>
        </p:nvSpPr>
        <p:spPr/>
        <p:txBody>
          <a:bodyPr/>
          <a:lstStyle>
            <a:extLst/>
          </a:lstStyle>
          <a:p>
            <a:fld id="{2F21957B-2025-4FAB-8CB9-D0BC114DE076}" type="slidenum">
              <a:rPr lang="ar-SA" smtClean="0"/>
              <a:pPr/>
              <a:t>‹#›</a:t>
            </a:fld>
            <a:endParaRPr lang="ar-SA"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صر نائب للتاريخ 1"/>
          <p:cNvSpPr>
            <a:spLocks noGrp="1"/>
          </p:cNvSpPr>
          <p:nvPr>
            <p:ph type="dt" sz="half" idx="10"/>
          </p:nvPr>
        </p:nvSpPr>
        <p:spPr/>
        <p:txBody>
          <a:bodyPr/>
          <a:lstStyle>
            <a:extLst/>
          </a:lstStyle>
          <a:p>
            <a:fld id="{3E1F3ECD-4CE1-4F2B-98E3-72CF9CF709F3}" type="datetimeFigureOut">
              <a:rPr lang="ar-SA" smtClean="0"/>
              <a:pPr/>
              <a:t>14/04/34</a:t>
            </a:fld>
            <a:endParaRPr lang="ar-SA" dirty="0"/>
          </a:p>
        </p:txBody>
      </p:sp>
      <p:sp>
        <p:nvSpPr>
          <p:cNvPr id="3" name="عنصر نائب للتذييل 2"/>
          <p:cNvSpPr>
            <a:spLocks noGrp="1"/>
          </p:cNvSpPr>
          <p:nvPr>
            <p:ph type="ftr" sz="quarter" idx="11"/>
          </p:nvPr>
        </p:nvSpPr>
        <p:spPr/>
        <p:txBody>
          <a:bodyPr/>
          <a:lstStyle>
            <a:extLst/>
          </a:lstStyle>
          <a:p>
            <a:endParaRPr lang="ar-SA" dirty="0"/>
          </a:p>
        </p:txBody>
      </p:sp>
      <p:sp>
        <p:nvSpPr>
          <p:cNvPr id="4" name="عنصر نائب لرقم الشريحة 3"/>
          <p:cNvSpPr>
            <a:spLocks noGrp="1"/>
          </p:cNvSpPr>
          <p:nvPr>
            <p:ph type="sldNum" sz="quarter" idx="12"/>
          </p:nvPr>
        </p:nvSpPr>
        <p:spPr/>
        <p:txBody>
          <a:bodyPr/>
          <a:lstStyle>
            <a:extLst/>
          </a:lstStyle>
          <a:p>
            <a:fld id="{2F21957B-2025-4FAB-8CB9-D0BC114DE076}" type="slidenum">
              <a:rPr lang="ar-SA" smtClean="0"/>
              <a:pPr/>
              <a:t>‹#›</a:t>
            </a:fld>
            <a:endParaRPr lang="ar-SA" dirty="0"/>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CA5D2D7-16B2-48BA-A7A2-B0C8DA064D69}" type="datetimeFigureOut">
              <a:rPr lang="ar-SA" smtClean="0"/>
              <a:pPr/>
              <a:t>14/04/34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35A934E-391B-443C-A5C9-D5A3AF259899}"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E1F3ECD-4CE1-4F2B-98E3-72CF9CF709F3}" type="datetimeFigureOut">
              <a:rPr lang="ar-SA" smtClean="0"/>
              <a:pPr/>
              <a:t>14/04/34</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2F21957B-2025-4FAB-8CB9-D0BC114DE076}" type="slidenum">
              <a:rPr lang="ar-SA" smtClean="0"/>
              <a:pPr/>
              <a:t>‹#›</a:t>
            </a:fld>
            <a:endParaRPr lang="ar-SA"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3E1F3ECD-4CE1-4F2B-98E3-72CF9CF709F3}" type="datetimeFigureOut">
              <a:rPr lang="ar-SA" smtClean="0"/>
              <a:pPr/>
              <a:t>14/04/34</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2F21957B-2025-4FAB-8CB9-D0BC114DE076}" type="slidenum">
              <a:rPr lang="ar-SA" smtClean="0"/>
              <a:pPr/>
              <a:t>‹#›</a:t>
            </a:fld>
            <a:endParaRPr lang="ar-SA" dirty="0"/>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dirty="0"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E1F3ECD-4CE1-4F2B-98E3-72CF9CF709F3}" type="datetimeFigureOut">
              <a:rPr lang="ar-SA" smtClean="0"/>
              <a:pPr/>
              <a:t>14/04/34</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2F21957B-2025-4FAB-8CB9-D0BC114DE076}" type="slidenum">
              <a:rPr lang="ar-SA" smtClean="0"/>
              <a:pPr/>
              <a:t>‹#›</a:t>
            </a:fld>
            <a:endParaRPr lang="ar-SA"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E1F3ECD-4CE1-4F2B-98E3-72CF9CF709F3}" type="datetimeFigureOut">
              <a:rPr lang="ar-SA" smtClean="0"/>
              <a:pPr/>
              <a:t>14/04/34</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2F21957B-2025-4FAB-8CB9-D0BC114DE076}" type="slidenum">
              <a:rPr lang="ar-SA" smtClean="0"/>
              <a:pPr/>
              <a:t>‹#›</a:t>
            </a:fld>
            <a:endParaRPr lang="ar-SA"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19" name="عنصر نائب للتذييل 18"/>
          <p:cNvSpPr>
            <a:spLocks noGrp="1"/>
          </p:cNvSpPr>
          <p:nvPr>
            <p:ph type="ftr" sz="quarter" idx="11"/>
          </p:nvPr>
        </p:nvSpPr>
        <p:spPr/>
        <p:txBody>
          <a:bodyPr/>
          <a:lstStyle/>
          <a:p>
            <a:endParaRPr lang="ar-SA" dirty="0"/>
          </a:p>
        </p:txBody>
      </p:sp>
      <p:sp>
        <p:nvSpPr>
          <p:cNvPr id="27" name="عنصر نائب لرقم الشريحة 26"/>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CA5D2D7-16B2-48BA-A7A2-B0C8DA064D69}" type="datetimeFigureOut">
              <a:rPr lang="ar-SA" smtClean="0"/>
              <a:pPr/>
              <a:t>14/04/34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35A934E-391B-443C-A5C9-D5A3AF259899}" type="slidenum">
              <a:rPr lang="ar-SA" smtClean="0"/>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a:xfrm>
            <a:off x="8077200" y="6356350"/>
            <a:ext cx="609600" cy="365125"/>
          </a:xfrm>
        </p:spPr>
        <p:txBody>
          <a:bodyPr/>
          <a:lstStyle/>
          <a:p>
            <a:fld id="{2F21957B-2025-4FAB-8CB9-D0BC114DE076}" type="slidenum">
              <a:rPr lang="ar-SA" smtClean="0"/>
              <a:pPr/>
              <a:t>‹#›</a:t>
            </a:fld>
            <a:endParaRPr lang="ar-SA" dirty="0"/>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dirty="0"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E1F3ECD-4CE1-4F2B-98E3-72CF9CF709F3}" type="datetimeFigureOut">
              <a:rPr lang="ar-SA" smtClean="0"/>
              <a:pPr/>
              <a:t>14/04/34</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F21957B-2025-4FAB-8CB9-D0BC114DE076}" type="slidenum">
              <a:rPr lang="ar-SA" smtClean="0"/>
              <a:pPr/>
              <a:t>‹#›</a:t>
            </a:fld>
            <a:endParaRPr lang="ar-SA"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89CB6627-0AED-472C-AE06-8C9FEC8541A1}" type="datetimeFigureOut">
              <a:rPr lang="ar-SA" smtClean="0"/>
              <a:pPr/>
              <a:t>14/04/34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D6C71A-D306-4571-9E83-7697CB430208}" type="slidenum">
              <a:rPr lang="ar-SA" smtClean="0"/>
              <a:pPr/>
              <a:t>‹#›</a:t>
            </a:fld>
            <a:endParaRPr lang="ar-SA"/>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9CB6627-0AED-472C-AE06-8C9FEC8541A1}" type="datetimeFigureOut">
              <a:rPr lang="ar-SA" smtClean="0"/>
              <a:pPr/>
              <a:t>14/04/34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D6C71A-D306-4571-9E83-7697CB430208}" type="slidenum">
              <a:rPr lang="ar-SA" smtClean="0"/>
              <a:pPr/>
              <a:t>‹#›</a:t>
            </a:fld>
            <a:endParaRPr lang="ar-SA"/>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9CB6627-0AED-472C-AE06-8C9FEC8541A1}" type="datetimeFigureOut">
              <a:rPr lang="ar-SA" smtClean="0"/>
              <a:pPr/>
              <a:t>14/04/34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D6C71A-D306-4571-9E83-7697CB430208}" type="slidenum">
              <a:rPr lang="ar-SA" smtClean="0"/>
              <a:pPr/>
              <a:t>‹#›</a:t>
            </a:fld>
            <a:endParaRPr lang="ar-SA"/>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89CB6627-0AED-472C-AE06-8C9FEC8541A1}" type="datetimeFigureOut">
              <a:rPr lang="ar-SA" smtClean="0"/>
              <a:pPr/>
              <a:t>14/04/34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AD6C71A-D306-4571-9E83-7697CB430208}" type="slidenum">
              <a:rPr lang="ar-SA" smtClean="0"/>
              <a:pPr/>
              <a:t>‹#›</a:t>
            </a:fld>
            <a:endParaRPr lang="ar-SA"/>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89CB6627-0AED-472C-AE06-8C9FEC8541A1}" type="datetimeFigureOut">
              <a:rPr lang="ar-SA" smtClean="0"/>
              <a:pPr/>
              <a:t>14/04/34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AD6C71A-D306-4571-9E83-7697CB430208}"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CA5D2D7-16B2-48BA-A7A2-B0C8DA064D69}" type="datetimeFigureOut">
              <a:rPr lang="ar-SA" smtClean="0"/>
              <a:pPr/>
              <a:t>14/04/34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35A934E-391B-443C-A5C9-D5A3AF259899}" type="slidenum">
              <a:rPr lang="ar-SA" smtClean="0"/>
              <a:pPr/>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89CB6627-0AED-472C-AE06-8C9FEC8541A1}" type="datetimeFigureOut">
              <a:rPr lang="ar-SA" smtClean="0"/>
              <a:pPr/>
              <a:t>14/04/34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AD6C71A-D306-4571-9E83-7697CB430208}" type="slidenum">
              <a:rPr lang="ar-SA" smtClean="0"/>
              <a:pPr/>
              <a:t>‹#›</a:t>
            </a:fld>
            <a:endParaRPr lang="ar-SA"/>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9CB6627-0AED-472C-AE06-8C9FEC8541A1}" type="datetimeFigureOut">
              <a:rPr lang="ar-SA" smtClean="0"/>
              <a:pPr/>
              <a:t>14/04/34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AD6C71A-D306-4571-9E83-7697CB430208}" type="slidenum">
              <a:rPr lang="ar-SA" smtClean="0"/>
              <a:pPr/>
              <a:t>‹#›</a:t>
            </a:fld>
            <a:endParaRPr lang="ar-SA"/>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9CB6627-0AED-472C-AE06-8C9FEC8541A1}" type="datetimeFigureOut">
              <a:rPr lang="ar-SA" smtClean="0"/>
              <a:pPr/>
              <a:t>14/04/34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AD6C71A-D306-4571-9E83-7697CB430208}" type="slidenum">
              <a:rPr lang="ar-SA" smtClean="0"/>
              <a:pPr/>
              <a:t>‹#›</a:t>
            </a:fld>
            <a:endParaRPr lang="ar-SA"/>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9CB6627-0AED-472C-AE06-8C9FEC8541A1}" type="datetimeFigureOut">
              <a:rPr lang="ar-SA" smtClean="0"/>
              <a:pPr/>
              <a:t>14/04/34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AD6C71A-D306-4571-9E83-7697CB430208}" type="slidenum">
              <a:rPr lang="ar-SA" smtClean="0"/>
              <a:pPr/>
              <a:t>‹#›</a:t>
            </a:fld>
            <a:endParaRPr lang="ar-SA"/>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9CB6627-0AED-472C-AE06-8C9FEC8541A1}" type="datetimeFigureOut">
              <a:rPr lang="ar-SA" smtClean="0"/>
              <a:pPr/>
              <a:t>14/04/34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D6C71A-D306-4571-9E83-7697CB430208}" type="slidenum">
              <a:rPr lang="ar-SA" smtClean="0"/>
              <a:pPr/>
              <a:t>‹#›</a:t>
            </a:fld>
            <a:endParaRPr lang="ar-SA"/>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9CB6627-0AED-472C-AE06-8C9FEC8541A1}" type="datetimeFigureOut">
              <a:rPr lang="ar-SA" smtClean="0"/>
              <a:pPr/>
              <a:t>14/04/34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D6C71A-D306-4571-9E83-7697CB430208}"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CA5D2D7-16B2-48BA-A7A2-B0C8DA064D69}" type="datetimeFigureOut">
              <a:rPr lang="ar-SA" smtClean="0"/>
              <a:pPr/>
              <a:t>14/04/34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335A934E-391B-443C-A5C9-D5A3AF259899}"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CA5D2D7-16B2-48BA-A7A2-B0C8DA064D69}" type="datetimeFigureOut">
              <a:rPr lang="ar-SA" smtClean="0"/>
              <a:pPr/>
              <a:t>14/04/34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35A934E-391B-443C-A5C9-D5A3AF259899}"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CA5D2D7-16B2-48BA-A7A2-B0C8DA064D69}" type="datetimeFigureOut">
              <a:rPr lang="ar-SA" smtClean="0"/>
              <a:pPr/>
              <a:t>14/04/34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35A934E-391B-443C-A5C9-D5A3AF259899}"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CA5D2D7-16B2-48BA-A7A2-B0C8DA064D69}" type="datetimeFigureOut">
              <a:rPr lang="ar-SA" smtClean="0"/>
              <a:pPr/>
              <a:t>14/04/34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35A934E-391B-443C-A5C9-D5A3AF259899}"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CA5D2D7-16B2-48BA-A7A2-B0C8DA064D69}" type="datetimeFigureOut">
              <a:rPr lang="ar-SA" smtClean="0"/>
              <a:pPr/>
              <a:t>14/04/34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35A934E-391B-443C-A5C9-D5A3AF259899}"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E1F3ECD-4CE1-4F2B-98E3-72CF9CF709F3}" type="datetimeFigureOut">
              <a:rPr lang="ar-SA" smtClean="0"/>
              <a:pPr/>
              <a:t>14/04/34</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21957B-2025-4FAB-8CB9-D0BC114DE076}"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E1F3ECD-4CE1-4F2B-98E3-72CF9CF709F3}" type="datetimeFigureOut">
              <a:rPr lang="ar-SA" smtClean="0"/>
              <a:pPr/>
              <a:t>14/04/34</a:t>
            </a:fld>
            <a:endParaRPr lang="ar-SA" dirty="0"/>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dirty="0"/>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F21957B-2025-4FAB-8CB9-D0BC114DE076}" type="slidenum">
              <a:rPr lang="ar-SA" smtClean="0"/>
              <a:pPr/>
              <a:t>‹#›</a:t>
            </a:fld>
            <a:endParaRPr lang="ar-SA" dirty="0"/>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E1F3ECD-4CE1-4F2B-98E3-72CF9CF709F3}" type="datetimeFigureOut">
              <a:rPr lang="ar-SA" smtClean="0"/>
              <a:pPr/>
              <a:t>14/04/34</a:t>
            </a:fld>
            <a:endParaRPr lang="ar-SA" dirty="0"/>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dirty="0"/>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21957B-2025-4FAB-8CB9-D0BC114DE076}" type="slidenum">
              <a:rPr lang="ar-SA" smtClean="0"/>
              <a:pPr/>
              <a:t>‹#›</a:t>
            </a:fld>
            <a:endParaRPr lang="ar-SA" dirty="0"/>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9CB6627-0AED-472C-AE06-8C9FEC8541A1}" type="datetimeFigureOut">
              <a:rPr lang="ar-SA" smtClean="0"/>
              <a:pPr/>
              <a:t>14/04/34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AD6C71A-D306-4571-9E83-7697CB430208}"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www.google.com.sa/imgres?q=%D8%AD%D8%B1%D9%83%D8%A7%D8%AA+%D8%A7%D9%84%D8%B7%D9%81%D9%88%D9%84%D9%87&amp;start=420&amp;hl=ar&amp;safe=active&amp;tbo=d&amp;biw=1366&amp;bih=587&amp;tbm=isch&amp;tbnid=M94S_D3MyVLUvM:&amp;imgrefurl=http://forum.te3p.com/613062.html&amp;docid=k_IDT2HdFdPlsM&amp;imgurl=http://imagecache.te3p.com/imgcache/4936be1540066506e2583051f19c2334.jpg&amp;w=500&amp;h=500&amp;ei=g-EcUf_tO4Gr0AWB9YGoBA&amp;zoom=1&amp;iact=rc&amp;dur=225&amp;sig=108442126649929578846&amp;page=15&amp;tbnh=130&amp;tbnw=126&amp;ndsp=31&amp;ved=1t:429,r:32,s:400,i:100&amp;tx=58&amp;ty=74" TargetMode="External"/><Relationship Id="rId7" Type="http://schemas.openxmlformats.org/officeDocument/2006/relationships/hyperlink" Target="http://www.google.com.sa/imgres?q=%D8%AD%D8%B1%D9%83%D8%A7%D8%AA+%D8%A7%D9%84%D8%B7%D9%81%D9%88%D9%84%D9%87&amp;start=237&amp;hl=ar&amp;safe=active&amp;tbo=d&amp;biw=1366&amp;bih=587&amp;tbm=isch&amp;tbnid=Kctx6pGIfKS0DM:&amp;imgrefurl=http://www.iraqiaa.com/vb/75445-1-post.html&amp;docid=dxe8FSVNSpil1M&amp;imgurl=http://dc05.arabsh.com/i/00537/j8xkefsoojr5.jpg&amp;w=236&amp;h=308&amp;ei=VeEcUcHiIMSU0QXXrIGYDQ&amp;zoom=1&amp;iact=hc&amp;vpx=2&amp;vpy=121&amp;dur=135&amp;hovh=246&amp;hovw=188&amp;tx=69&amp;ty=117&amp;sig=108442126649929578846&amp;page=9&amp;tbnh=147&amp;tbnw=116&amp;ndsp=32&amp;ved=1t:429,r:52,s:200,i:160" TargetMode="External"/><Relationship Id="rId2" Type="http://schemas.openxmlformats.org/officeDocument/2006/relationships/image" Target="../media/image8.jpeg"/><Relationship Id="rId1" Type="http://schemas.openxmlformats.org/officeDocument/2006/relationships/slideLayout" Target="../slideLayouts/slideLayout29.xml"/><Relationship Id="rId6" Type="http://schemas.openxmlformats.org/officeDocument/2006/relationships/image" Target="../media/image30.jpeg"/><Relationship Id="rId5" Type="http://schemas.openxmlformats.org/officeDocument/2006/relationships/hyperlink" Target="http://www.google.com.sa/imgres?q=%D8%AD%D8%B1%D9%83%D8%A7%D8%AA+%D8%A7%D9%84%D8%B7%D9%81%D9%88%D9%84%D9%87&amp;start=329&amp;hl=ar&amp;safe=active&amp;tbo=d&amp;biw=1366&amp;bih=587&amp;tbm=isch&amp;tbnid=uuADqm_Nt85gSM:&amp;imgrefurl=http://www.zahran.org/vb/zahran83020/index2.html&amp;docid=y0REgvowxMKwNM&amp;imgurl=http://up.rabe7.com/get-9-2010-ot82vzlo.jpg&amp;w=300&amp;h=300&amp;ei=buEcUa63DOO-0QXD64DoDg&amp;zoom=1&amp;iact=hc&amp;vpx=2&amp;vpy=107&amp;dur=2480&amp;hovh=225&amp;hovw=225&amp;tx=77&amp;ty=102&amp;sig=108442126649929578846&amp;page=12&amp;tbnh=154&amp;tbnw=151&amp;ndsp=29&amp;ved=1t:429,r:50,s:300,i:154" TargetMode="Externa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sa/imgres?q=%D8%A7%D9%84%D9%82%D8%AF%D8%B1%D8%A7%D8%AA+%D8%A7%D9%84%D8%AC%D8%B3%D9%85%D9%8A%D8%A9&amp;hl=ar&amp;safe=active&amp;tbo=d&amp;biw=1366&amp;bih=587&amp;tbm=isch&amp;tbnid=_oVPkcIUjbH_sM:&amp;imgrefurl=http://rasoliqudwti.watanearaby.com/t11723-topic&amp;docid=LLcKOnp0TrMTSM&amp;imgurl=http://m002.maktoob.com/alfrasha/up/21101918691442150290.jpg&amp;w=300&amp;h=300&amp;ei=kt8cUfSDE7DJ0AXUiYHYCg&amp;zoom=1&amp;iact=rc&amp;dur=350&amp;sig=108442126649929578846&amp;page=3&amp;tbnh=149&amp;tbnw=149&amp;start=45&amp;ndsp=27&amp;ved=1t:429,r:56,s:0,i:251&amp;tx=87&amp;ty=67" TargetMode="External"/><Relationship Id="rId2" Type="http://schemas.openxmlformats.org/officeDocument/2006/relationships/image" Target="../media/image24.jpeg"/><Relationship Id="rId1" Type="http://schemas.openxmlformats.org/officeDocument/2006/relationships/slideLayout" Target="../slideLayouts/slideLayout29.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www.google.com.sa/imgres?q=%D8%A7%D9%84%D9%82%D8%AF%D8%B1%D8%A7%D8%AA+%D8%A7%D9%84%D8%AC%D8%B3%D9%85%D9%8A%D8%A9&amp;start=134&amp;hl=ar&amp;safe=active&amp;tbo=d&amp;biw=1366&amp;bih=587&amp;tbm=isch&amp;tbnid=XnMZ4uM-zHlp1M:&amp;imgrefurl=http://assoltana.com/&amp;docid=FXdkqUxa6IXUAM&amp;imgurl=http://assoltana.com/wp-content/uploads/%D9%86%D8%AE%D9%86%D8%AE.jpeg&amp;w=247&amp;h=204&amp;ei=_98cUcXjHMjL0AXDuYHQAw&amp;zoom=1&amp;iact=hc&amp;vpx=835&amp;vpy=289&amp;dur=60&amp;hovh=163&amp;hovw=197&amp;tx=113&amp;ty=151&amp;sig=108442126649929578846&amp;page=6&amp;tbnh=142&amp;tbnw=174&amp;ndsp=30&amp;ved=1t:429,r:36,s:100,i:112" TargetMode="External"/><Relationship Id="rId7" Type="http://schemas.openxmlformats.org/officeDocument/2006/relationships/hyperlink" Target="http://www.google.com.sa/imgres?q=%D8%A7%D9%84%D9%82%D8%AF%D8%B1%D8%A7%D8%AA+%D8%A7%D9%84%D8%AC%D8%B3%D9%85%D9%8A%D8%A9&amp;start=249&amp;hl=ar&amp;safe=active&amp;tbo=d&amp;biw=1366&amp;bih=587&amp;tbm=isch&amp;tbnid=v2wXlS1rZKzgPM:&amp;imgrefurl=http://www.aleqt.com/2011/03/04/article_511043.html&amp;docid=Bu5ezl7p46nkYM&amp;imgurl=http://www.aleqt.com/a/511043_151124.jpg&amp;w=400&amp;h=177&amp;ei=M-AcUf_6EuO_0QWNqIDQBg&amp;zoom=1&amp;iact=rc&amp;dur=5&amp;sig=108442126649929578846&amp;page=10&amp;tbnh=141&amp;tbnw=280&amp;ndsp=29&amp;ved=1t:429,r:65,s:200,i:199&amp;tx=225&amp;ty=68" TargetMode="Externa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hyperlink" Target="http://www.google.com.sa/imgres?q=%D8%AD%D8%B1%D9%83%D8%A7%D8%AA+%D8%A7%D9%84%D8%B7%D9%81%D9%88%D9%84%D9%87&amp;start=400&amp;hl=ar&amp;safe=active&amp;tbo=d&amp;biw=1366&amp;bih=587&amp;tbm=isch&amp;tbnid=xTRWNfXIsoLVSM:&amp;imgrefurl=http://www.iraqeyes.com/vb/showthread.php?t=197827&amp;docid=GfQHzSJ0V1tqFM&amp;imgurl=http://i515.photobucket.com/albums/t357/yomna2073/EME0762_1lg.jpg&amp;w=300&amp;h=300&amp;ei=g-EcUf_tO4Gr0AWB9YGoBA&amp;zoom=1" TargetMode="Externa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24.jpeg"/><Relationship Id="rId1" Type="http://schemas.openxmlformats.org/officeDocument/2006/relationships/slideLayout" Target="../slideLayouts/slideLayout5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8.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24.jpeg"/><Relationship Id="rId1" Type="http://schemas.openxmlformats.org/officeDocument/2006/relationships/slideLayout" Target="../slideLayouts/slideLayout51.xm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24.jpeg"/><Relationship Id="rId1" Type="http://schemas.openxmlformats.org/officeDocument/2006/relationships/slideLayout" Target="../slideLayouts/slideLayout5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8.jpeg"/><Relationship Id="rId1" Type="http://schemas.openxmlformats.org/officeDocument/2006/relationships/slideLayout" Target="../slideLayouts/slideLayout51.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imagesCAG70QGF.jpg"/>
          <p:cNvPicPr>
            <a:picLocks noChangeAspect="1"/>
          </p:cNvPicPr>
          <p:nvPr/>
        </p:nvPicPr>
        <p:blipFill>
          <a:blip r:embed="rId2" cstate="print"/>
          <a:stretch>
            <a:fillRect/>
          </a:stretch>
        </p:blipFill>
        <p:spPr>
          <a:xfrm>
            <a:off x="0" y="1"/>
            <a:ext cx="9144000" cy="6858000"/>
          </a:xfrm>
          <a:prstGeom prst="rect">
            <a:avLst/>
          </a:prstGeom>
        </p:spPr>
      </p:pic>
      <p:sp>
        <p:nvSpPr>
          <p:cNvPr id="3" name="مربع نص 2"/>
          <p:cNvSpPr txBox="1"/>
          <p:nvPr/>
        </p:nvSpPr>
        <p:spPr>
          <a:xfrm>
            <a:off x="1447800" y="228600"/>
            <a:ext cx="7315200" cy="4370427"/>
          </a:xfrm>
          <a:prstGeom prst="rect">
            <a:avLst/>
          </a:prstGeom>
          <a:noFill/>
        </p:spPr>
        <p:txBody>
          <a:bodyPr wrap="square" rtlCol="1">
            <a:spAutoFit/>
          </a:bodyPr>
          <a:lstStyle/>
          <a:p>
            <a:pPr algn="ctr"/>
            <a:r>
              <a:rPr lang="ar-SA" sz="8000" b="1" dirty="0" smtClean="0">
                <a:solidFill>
                  <a:srgbClr val="FFC000"/>
                </a:solidFill>
              </a:rPr>
              <a:t>الفصل الثاني </a:t>
            </a:r>
          </a:p>
          <a:p>
            <a:r>
              <a:rPr lang="ar-SA" sz="6000" b="1" dirty="0" smtClean="0">
                <a:solidFill>
                  <a:schemeClr val="accent1">
                    <a:lumMod val="75000"/>
                  </a:schemeClr>
                </a:solidFill>
              </a:rPr>
              <a:t>الأ</a:t>
            </a:r>
            <a:r>
              <a:rPr lang="ar-SA" sz="6600" b="1" dirty="0" smtClean="0">
                <a:solidFill>
                  <a:schemeClr val="accent1">
                    <a:lumMod val="75000"/>
                  </a:schemeClr>
                </a:solidFill>
              </a:rPr>
              <a:t>هداف التدريسية</a:t>
            </a:r>
          </a:p>
          <a:p>
            <a:r>
              <a:rPr lang="ar-SA" sz="6600" b="1" dirty="0" smtClean="0">
                <a:solidFill>
                  <a:schemeClr val="accent1">
                    <a:lumMod val="75000"/>
                  </a:schemeClr>
                </a:solidFill>
              </a:rPr>
              <a:t> صياغتها </a:t>
            </a:r>
          </a:p>
          <a:p>
            <a:r>
              <a:rPr lang="ar-SA" sz="6600" b="1" dirty="0" smtClean="0">
                <a:solidFill>
                  <a:schemeClr val="accent1">
                    <a:lumMod val="75000"/>
                  </a:schemeClr>
                </a:solidFill>
              </a:rPr>
              <a:t>وتصنيفها </a:t>
            </a:r>
            <a:endParaRPr lang="ar-SA" sz="6000" b="1" dirty="0">
              <a:solidFill>
                <a:schemeClr val="accent1">
                  <a:lumMod val="75000"/>
                </a:schemeClr>
              </a:solidFill>
            </a:endParaRPr>
          </a:p>
        </p:txBody>
      </p:sp>
      <p:pic>
        <p:nvPicPr>
          <p:cNvPr id="4" name="صورة 3" descr="goals.jpg"/>
          <p:cNvPicPr>
            <a:picLocks noChangeAspect="1"/>
          </p:cNvPicPr>
          <p:nvPr/>
        </p:nvPicPr>
        <p:blipFill>
          <a:blip r:embed="rId3"/>
          <a:stretch>
            <a:fillRect/>
          </a:stretch>
        </p:blipFill>
        <p:spPr>
          <a:xfrm rot="19847308">
            <a:off x="461114" y="3023180"/>
            <a:ext cx="4068958" cy="2949994"/>
          </a:xfrm>
          <a:prstGeom prst="rect">
            <a:avLst/>
          </a:prstGeom>
        </p:spPr>
      </p:pic>
      <p:pic>
        <p:nvPicPr>
          <p:cNvPr id="5" name="صورة 4" descr="3vg.jpg"/>
          <p:cNvPicPr>
            <a:picLocks noChangeAspect="1"/>
          </p:cNvPicPr>
          <p:nvPr/>
        </p:nvPicPr>
        <p:blipFill>
          <a:blip r:embed="rId4"/>
          <a:stretch>
            <a:fillRect/>
          </a:stretch>
        </p:blipFill>
        <p:spPr>
          <a:xfrm rot="1406529">
            <a:off x="3695031" y="3881474"/>
            <a:ext cx="2591432" cy="2424391"/>
          </a:xfrm>
          <a:prstGeom prst="rect">
            <a:avLst/>
          </a:prstGeom>
        </p:spPr>
      </p:pic>
      <p:pic>
        <p:nvPicPr>
          <p:cNvPr id="7" name="صورة 6" descr="_new_%D8%A7%D9%84%D9%82%D9%8A%D8%A7%D8%AF%D8%A9%203.jpg"/>
          <p:cNvPicPr>
            <a:picLocks noChangeAspect="1"/>
          </p:cNvPicPr>
          <p:nvPr/>
        </p:nvPicPr>
        <p:blipFill>
          <a:blip r:embed="rId5"/>
          <a:stretch>
            <a:fillRect/>
          </a:stretch>
        </p:blipFill>
        <p:spPr>
          <a:xfrm rot="20678540">
            <a:off x="194234" y="706751"/>
            <a:ext cx="2800218" cy="2517452"/>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عنوان 3"/>
          <p:cNvSpPr>
            <a:spLocks noGrp="1"/>
          </p:cNvSpPr>
          <p:nvPr>
            <p:ph type="ctrTitle"/>
          </p:nvPr>
        </p:nvSpPr>
        <p:spPr>
          <a:xfrm>
            <a:off x="685800" y="404665"/>
            <a:ext cx="7772400" cy="2088231"/>
          </a:xfrm>
        </p:spPr>
        <p:txBody>
          <a:bodyPr>
            <a:normAutofit fontScale="90000"/>
          </a:bodyPr>
          <a:lstStyle/>
          <a:p>
            <a:pPr algn="r"/>
            <a:r>
              <a:rPr lang="ar-SA" b="1" i="1" dirty="0" smtClean="0"/>
              <a:t/>
            </a:r>
            <a:br>
              <a:rPr lang="ar-SA" b="1" i="1" dirty="0" smtClean="0"/>
            </a:br>
            <a:r>
              <a:rPr lang="ar-SA" b="1" i="1" dirty="0" smtClean="0"/>
              <a:t/>
            </a:r>
            <a:br>
              <a:rPr lang="ar-SA" b="1" i="1" dirty="0" smtClean="0"/>
            </a:br>
            <a:r>
              <a:rPr lang="ar-SA" b="1" i="1" dirty="0"/>
              <a:t/>
            </a:r>
            <a:br>
              <a:rPr lang="ar-SA" b="1" i="1" dirty="0"/>
            </a:br>
            <a:r>
              <a:rPr lang="ar-SA" b="1" i="1" dirty="0" smtClean="0"/>
              <a:t/>
            </a:r>
            <a:br>
              <a:rPr lang="ar-SA" b="1" i="1" dirty="0" smtClean="0"/>
            </a:br>
            <a:r>
              <a:rPr lang="ar-SA" b="1" i="1" dirty="0"/>
              <a:t/>
            </a:r>
            <a:br>
              <a:rPr lang="ar-SA" b="1" i="1" dirty="0"/>
            </a:br>
            <a:r>
              <a:rPr lang="ar-SA" b="1" i="1" dirty="0" smtClean="0"/>
              <a:t/>
            </a:r>
            <a:br>
              <a:rPr lang="ar-SA" b="1" i="1" dirty="0" smtClean="0"/>
            </a:br>
            <a:r>
              <a:rPr lang="ar-SA" b="1" i="1" dirty="0"/>
              <a:t/>
            </a:r>
            <a:br>
              <a:rPr lang="ar-SA" b="1" i="1" dirty="0"/>
            </a:br>
            <a:r>
              <a:rPr lang="ar-SA" b="1" i="1" dirty="0" smtClean="0"/>
              <a:t> </a:t>
            </a:r>
            <a:r>
              <a:rPr lang="ar-SA" sz="6000" b="1" i="1" dirty="0" smtClean="0">
                <a:solidFill>
                  <a:srgbClr val="FF0066"/>
                </a:solidFill>
              </a:rPr>
              <a:t>الـمجـال الـمـعرفــي </a:t>
            </a:r>
            <a:r>
              <a:rPr lang="ar-SA" b="1" i="1" dirty="0" smtClean="0"/>
              <a:t/>
            </a:r>
            <a:br>
              <a:rPr lang="ar-SA" b="1" i="1" dirty="0" smtClean="0"/>
            </a:br>
            <a:r>
              <a:rPr lang="ar-SA" b="1" i="1" dirty="0"/>
              <a:t/>
            </a:r>
            <a:br>
              <a:rPr lang="ar-SA" b="1" i="1" dirty="0"/>
            </a:br>
            <a:r>
              <a:rPr lang="ar-SA" b="1" i="1" dirty="0" smtClean="0"/>
              <a:t/>
            </a:r>
            <a:br>
              <a:rPr lang="ar-SA" b="1" i="1" dirty="0" smtClean="0"/>
            </a:br>
            <a:r>
              <a:rPr lang="ar-SA" b="1" i="1" dirty="0"/>
              <a:t/>
            </a:r>
            <a:br>
              <a:rPr lang="ar-SA" b="1" i="1" dirty="0"/>
            </a:br>
            <a:r>
              <a:rPr lang="ar-SA" b="1" i="1" dirty="0"/>
              <a:t/>
            </a:r>
            <a:br>
              <a:rPr lang="ar-SA" b="1" i="1" dirty="0"/>
            </a:br>
            <a:r>
              <a:rPr lang="ar-SA" b="1" i="1" dirty="0" smtClean="0"/>
              <a:t/>
            </a:r>
            <a:br>
              <a:rPr lang="ar-SA" b="1" i="1" dirty="0" smtClean="0"/>
            </a:br>
            <a:r>
              <a:rPr lang="ar-SA" b="1" i="1" dirty="0"/>
              <a:t/>
            </a:r>
            <a:br>
              <a:rPr lang="ar-SA" b="1" i="1" dirty="0"/>
            </a:br>
            <a:r>
              <a:rPr lang="ar-SA" b="1" i="1" dirty="0" smtClean="0"/>
              <a:t/>
            </a:r>
            <a:br>
              <a:rPr lang="ar-SA" b="1" i="1" dirty="0" smtClean="0"/>
            </a:br>
            <a:r>
              <a:rPr lang="ar-SA" b="1" i="1" dirty="0"/>
              <a:t/>
            </a:r>
            <a:br>
              <a:rPr lang="ar-SA" b="1" i="1" dirty="0"/>
            </a:br>
            <a:endParaRPr lang="ar-SA" b="1" i="1"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976664"/>
          </a:xfrm>
        </p:spPr>
        <p:txBody>
          <a:bodyPr>
            <a:normAutofit fontScale="92500" lnSpcReduction="20000"/>
          </a:bodyPr>
          <a:lstStyle/>
          <a:p>
            <a:pPr>
              <a:buFont typeface="Wingdings" pitchFamily="2" charset="2"/>
              <a:buChar char="v"/>
            </a:pPr>
            <a:r>
              <a:rPr lang="ar-SA" dirty="0" smtClean="0"/>
              <a:t> </a:t>
            </a:r>
            <a:r>
              <a:rPr lang="ar-SA" b="1" dirty="0" smtClean="0">
                <a:solidFill>
                  <a:srgbClr val="C00000"/>
                </a:solidFill>
              </a:rPr>
              <a:t>أشهر من كتب في هذا المجال هـو :</a:t>
            </a:r>
          </a:p>
          <a:p>
            <a:pPr>
              <a:buNone/>
            </a:pPr>
            <a:r>
              <a:rPr lang="ar-SA" b="1" dirty="0" smtClean="0"/>
              <a:t> </a:t>
            </a:r>
          </a:p>
          <a:p>
            <a:pPr>
              <a:buFont typeface="Wingdings" pitchFamily="2" charset="2"/>
              <a:buChar char="v"/>
            </a:pPr>
            <a:r>
              <a:rPr lang="ar-SA" b="1" dirty="0" smtClean="0">
                <a:solidFill>
                  <a:srgbClr val="C00000"/>
                </a:solidFill>
              </a:rPr>
              <a:t>حيث يشار إلى ما كتبه بهرمية بلوم في</a:t>
            </a:r>
          </a:p>
          <a:p>
            <a:pPr>
              <a:buNone/>
            </a:pPr>
            <a:r>
              <a:rPr lang="ar-SA" b="1" dirty="0" smtClean="0">
                <a:solidFill>
                  <a:srgbClr val="C00000"/>
                </a:solidFill>
              </a:rPr>
              <a:t>تصنيف الأهداف للمجال المعرفي ,ولهذا التصنيف مستويين</a:t>
            </a:r>
          </a:p>
          <a:p>
            <a:pPr>
              <a:buNone/>
            </a:pPr>
            <a:r>
              <a:rPr lang="ar-SA" b="1" dirty="0" smtClean="0">
                <a:solidFill>
                  <a:srgbClr val="C00000"/>
                </a:solidFill>
              </a:rPr>
              <a:t>رئيسين </a:t>
            </a:r>
          </a:p>
          <a:p>
            <a:pPr>
              <a:buNone/>
            </a:pPr>
            <a:r>
              <a:rPr lang="ar-SA" b="1" dirty="0" smtClean="0">
                <a:solidFill>
                  <a:srgbClr val="C00000"/>
                </a:solidFill>
              </a:rPr>
              <a:t>هـما:</a:t>
            </a:r>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Font typeface="Wingdings" pitchFamily="2" charset="2"/>
              <a:buChar char="v"/>
            </a:pPr>
            <a:r>
              <a:rPr lang="ar-SA" b="1" dirty="0" smtClean="0">
                <a:solidFill>
                  <a:srgbClr val="C00000"/>
                </a:solidFill>
              </a:rPr>
              <a:t>كما صنف بلوم كل مستوى الى مستويات فرعية ضمن </a:t>
            </a:r>
          </a:p>
          <a:p>
            <a:pPr>
              <a:buNone/>
            </a:pPr>
            <a:r>
              <a:rPr lang="ar-SA" b="1" dirty="0" smtClean="0">
                <a:solidFill>
                  <a:srgbClr val="C00000"/>
                </a:solidFill>
              </a:rPr>
              <a:t>كل مستوى رئيسي .</a:t>
            </a:r>
            <a:endParaRPr lang="ar-SA" b="1" dirty="0">
              <a:solidFill>
                <a:srgbClr val="C00000"/>
              </a:solidFill>
            </a:endParaRPr>
          </a:p>
        </p:txBody>
      </p:sp>
      <p:sp>
        <p:nvSpPr>
          <p:cNvPr id="4" name="سحابة 3"/>
          <p:cNvSpPr/>
          <p:nvPr/>
        </p:nvSpPr>
        <p:spPr>
          <a:xfrm>
            <a:off x="1043608" y="260648"/>
            <a:ext cx="2592288" cy="1512168"/>
          </a:xfrm>
          <a:prstGeom prst="cloud">
            <a:avLst/>
          </a:prstGeom>
          <a:solidFill>
            <a:schemeClr val="bg1"/>
          </a:solidFill>
          <a:ln>
            <a:solidFill>
              <a:schemeClr val="accent5">
                <a:lumMod val="60000"/>
                <a:lumOff val="40000"/>
              </a:schemeClr>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smtClean="0">
                <a:ln w="12700">
                  <a:solidFill>
                    <a:schemeClr val="tx2">
                      <a:satMod val="155000"/>
                    </a:schemeClr>
                  </a:solidFill>
                  <a:prstDash val="solid"/>
                </a:ln>
                <a:solidFill>
                  <a:srgbClr val="C00000"/>
                </a:solidFill>
              </a:rPr>
              <a:t>بــــــلـوم</a:t>
            </a:r>
            <a:endParaRPr lang="ar-SA" sz="3200" b="1" dirty="0">
              <a:ln w="12700">
                <a:solidFill>
                  <a:schemeClr val="tx2">
                    <a:satMod val="155000"/>
                  </a:schemeClr>
                </a:solidFill>
                <a:prstDash val="solid"/>
              </a:ln>
              <a:solidFill>
                <a:srgbClr val="C00000"/>
              </a:solidFill>
            </a:endParaRPr>
          </a:p>
        </p:txBody>
      </p:sp>
      <p:pic>
        <p:nvPicPr>
          <p:cNvPr id="5" name="صورة 4" descr="9999.jpg"/>
          <p:cNvPicPr>
            <a:picLocks noChangeAspect="1"/>
          </p:cNvPicPr>
          <p:nvPr/>
        </p:nvPicPr>
        <p:blipFill>
          <a:blip r:embed="rId2" cstate="print"/>
          <a:stretch>
            <a:fillRect/>
          </a:stretch>
        </p:blipFill>
        <p:spPr>
          <a:xfrm>
            <a:off x="1259632" y="2420888"/>
            <a:ext cx="6048672" cy="2880320"/>
          </a:xfrm>
          <a:prstGeom prst="rect">
            <a:avLst/>
          </a:prstGeom>
        </p:spPr>
      </p:pic>
      <p:pic>
        <p:nvPicPr>
          <p:cNvPr id="6" name="صورة 5" descr="9999.jpg"/>
          <p:cNvPicPr>
            <a:picLocks noChangeAspect="1"/>
          </p:cNvPicPr>
          <p:nvPr/>
        </p:nvPicPr>
        <p:blipFill>
          <a:blip r:embed="rId2" cstate="print"/>
          <a:stretch>
            <a:fillRect/>
          </a:stretch>
        </p:blipFill>
        <p:spPr>
          <a:xfrm>
            <a:off x="1428728" y="2357430"/>
            <a:ext cx="6048672" cy="2880320"/>
          </a:xfrm>
          <a:prstGeom prst="rect">
            <a:avLst/>
          </a:prstGeom>
        </p:spPr>
      </p:pic>
      <p:pic>
        <p:nvPicPr>
          <p:cNvPr id="7" name="صورة 6" descr="9999.jpg"/>
          <p:cNvPicPr>
            <a:picLocks noChangeAspect="1"/>
          </p:cNvPicPr>
          <p:nvPr/>
        </p:nvPicPr>
        <p:blipFill>
          <a:blip r:embed="rId2" cstate="print"/>
          <a:stretch>
            <a:fillRect/>
          </a:stretch>
        </p:blipFill>
        <p:spPr>
          <a:xfrm>
            <a:off x="1581128" y="2509830"/>
            <a:ext cx="6048672" cy="2880320"/>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a:bodyPr>
          <a:lstStyle/>
          <a:p>
            <a:pPr algn="ctr"/>
            <a:r>
              <a:rPr lang="ar-SA" sz="4000" b="1" dirty="0" smtClean="0">
                <a:solidFill>
                  <a:srgbClr val="00B050"/>
                </a:solidFill>
              </a:rPr>
              <a:t>المستوى الأول : المعرفـة</a:t>
            </a:r>
            <a:endParaRPr lang="ar-SA" sz="4000" b="1" dirty="0">
              <a:solidFill>
                <a:srgbClr val="00B050"/>
              </a:solidFill>
            </a:endParaRPr>
          </a:p>
        </p:txBody>
      </p:sp>
      <p:sp>
        <p:nvSpPr>
          <p:cNvPr id="3" name="عنصر نائب للمحتوى 2"/>
          <p:cNvSpPr>
            <a:spLocks noGrp="1"/>
          </p:cNvSpPr>
          <p:nvPr>
            <p:ph idx="1"/>
          </p:nvPr>
        </p:nvSpPr>
        <p:spPr>
          <a:xfrm>
            <a:off x="457200" y="1124744"/>
            <a:ext cx="8229600" cy="5400600"/>
          </a:xfrm>
        </p:spPr>
        <p:txBody>
          <a:bodyPr>
            <a:normAutofit lnSpcReduction="10000"/>
          </a:bodyPr>
          <a:lstStyle/>
          <a:p>
            <a:pPr>
              <a:buFont typeface="Wingdings" pitchFamily="2" charset="2"/>
              <a:buChar char="ü"/>
            </a:pPr>
            <a:r>
              <a:rPr lang="ar-SA" b="1" dirty="0" smtClean="0"/>
              <a:t>يتلخص هذا المستوى في قدرة الطالب على التذكر</a:t>
            </a:r>
          </a:p>
          <a:p>
            <a:pPr>
              <a:buNone/>
            </a:pPr>
            <a:r>
              <a:rPr lang="ar-SA" b="1" dirty="0" smtClean="0"/>
              <a:t>( الاستدعاء والتعرف ) للمعلومات كما قدمت له أثناء عملية التعلم .</a:t>
            </a:r>
          </a:p>
          <a:p>
            <a:pPr marL="514350" indent="-514350">
              <a:buFont typeface="Wingdings" pitchFamily="2" charset="2"/>
              <a:buChar char="ü"/>
            </a:pPr>
            <a:r>
              <a:rPr lang="ar-SA" b="1" dirty="0" smtClean="0"/>
              <a:t>وانه من الصعب حصر كل أنواع المعارف والمعلومات ضمن هذا المستوى؛لأنه يشكل القاعدة العريضة للهرم , </a:t>
            </a:r>
          </a:p>
          <a:p>
            <a:pPr marL="514350" indent="-514350">
              <a:buNone/>
            </a:pPr>
            <a:r>
              <a:rPr lang="ar-SA" b="1" dirty="0" smtClean="0"/>
              <a:t>    إلا أنها جميعاً لا تتعدى مرحلة التذكر . </a:t>
            </a:r>
          </a:p>
          <a:p>
            <a:pPr marL="514350" indent="-514350">
              <a:buFont typeface="Wingdings" pitchFamily="2" charset="2"/>
              <a:buChar char="ü"/>
            </a:pPr>
            <a:r>
              <a:rPr lang="ar-SA" b="1" dirty="0" smtClean="0"/>
              <a:t>والتوقف عند هذا المستوى لايعتبر ظاهرة صحية بل </a:t>
            </a:r>
          </a:p>
          <a:p>
            <a:pPr marL="514350" indent="-514350">
              <a:buNone/>
            </a:pPr>
            <a:r>
              <a:rPr lang="ar-SA" b="1" dirty="0" smtClean="0"/>
              <a:t>     مؤذية تربوياً .</a:t>
            </a:r>
          </a:p>
          <a:p>
            <a:pPr marL="514350" indent="-514350">
              <a:buFont typeface="Wingdings" pitchFamily="2" charset="2"/>
              <a:buChar char="ü"/>
            </a:pPr>
            <a:r>
              <a:rPr lang="ar-SA" b="1" dirty="0" smtClean="0"/>
              <a:t>وأن التركيز عليـه يختلف من مرحلة إلى أخرى , ومن مبحث إلى آخـر.</a:t>
            </a: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normAutofit/>
          </a:bodyPr>
          <a:lstStyle/>
          <a:p>
            <a:pPr>
              <a:buFont typeface="Wingdings" pitchFamily="2" charset="2"/>
              <a:buChar char="q"/>
            </a:pPr>
            <a:r>
              <a:rPr lang="ar-SA" dirty="0" smtClean="0"/>
              <a:t> </a:t>
            </a:r>
            <a:r>
              <a:rPr lang="ar-SA" b="1" dirty="0" smtClean="0"/>
              <a:t>كما لونظرنا إلى المرحلة الإبتدائية الدنيا مثلاً : نجد أن هناك الكثير من المعارف الأساسية بهذا المستوى مثل : </a:t>
            </a:r>
          </a:p>
          <a:p>
            <a:pPr>
              <a:buNone/>
            </a:pPr>
            <a:endParaRPr lang="ar-SA" b="1" dirty="0" smtClean="0"/>
          </a:p>
          <a:p>
            <a:pPr>
              <a:buFont typeface="Wingdings" pitchFamily="2" charset="2"/>
              <a:buChar char="ü"/>
            </a:pPr>
            <a:r>
              <a:rPr lang="ar-SA" b="1" dirty="0" smtClean="0"/>
              <a:t>التعرف على الأحرف </a:t>
            </a:r>
          </a:p>
          <a:p>
            <a:pPr>
              <a:buNone/>
            </a:pPr>
            <a:endParaRPr lang="ar-SA" b="1" dirty="0" smtClean="0"/>
          </a:p>
          <a:p>
            <a:pPr>
              <a:buFont typeface="Wingdings" pitchFamily="2" charset="2"/>
              <a:buChar char="ü"/>
            </a:pPr>
            <a:r>
              <a:rPr lang="ar-SA" b="1" dirty="0" smtClean="0"/>
              <a:t>الرموز الرياضية </a:t>
            </a:r>
          </a:p>
          <a:p>
            <a:pPr>
              <a:buNone/>
            </a:pPr>
            <a:endParaRPr lang="ar-SA" b="1" dirty="0" smtClean="0"/>
          </a:p>
          <a:p>
            <a:pPr>
              <a:buNone/>
            </a:pPr>
            <a:endParaRPr lang="ar-SA" b="1" dirty="0" smtClean="0"/>
          </a:p>
          <a:p>
            <a:pPr>
              <a:buFont typeface="Wingdings" pitchFamily="2" charset="2"/>
              <a:buChar char="ü"/>
            </a:pPr>
            <a:r>
              <a:rPr lang="ar-SA" b="1" dirty="0" smtClean="0"/>
              <a:t>الارقام</a:t>
            </a:r>
          </a:p>
        </p:txBody>
      </p:sp>
      <p:pic>
        <p:nvPicPr>
          <p:cNvPr id="4" name="صورة 3" descr="555555555555.png"/>
          <p:cNvPicPr>
            <a:picLocks noChangeAspect="1"/>
          </p:cNvPicPr>
          <p:nvPr/>
        </p:nvPicPr>
        <p:blipFill>
          <a:blip r:embed="rId2" cstate="print"/>
          <a:stretch>
            <a:fillRect/>
          </a:stretch>
        </p:blipFill>
        <p:spPr>
          <a:xfrm>
            <a:off x="1187624" y="1700809"/>
            <a:ext cx="4176464" cy="1368151"/>
          </a:xfrm>
          <a:prstGeom prst="rect">
            <a:avLst/>
          </a:prstGeom>
        </p:spPr>
      </p:pic>
      <p:pic>
        <p:nvPicPr>
          <p:cNvPr id="5" name="صورة 4" descr="imagesCA0I01UH.jpg"/>
          <p:cNvPicPr>
            <a:picLocks noChangeAspect="1"/>
          </p:cNvPicPr>
          <p:nvPr/>
        </p:nvPicPr>
        <p:blipFill>
          <a:blip r:embed="rId3" cstate="print"/>
          <a:stretch>
            <a:fillRect/>
          </a:stretch>
        </p:blipFill>
        <p:spPr>
          <a:xfrm>
            <a:off x="1259633" y="3284984"/>
            <a:ext cx="4104455" cy="1656184"/>
          </a:xfrm>
          <a:prstGeom prst="rect">
            <a:avLst/>
          </a:prstGeom>
        </p:spPr>
      </p:pic>
      <p:pic>
        <p:nvPicPr>
          <p:cNvPr id="6" name="صورة 5" descr="imagesCAXKGKTP.jpg"/>
          <p:cNvPicPr>
            <a:picLocks noChangeAspect="1"/>
          </p:cNvPicPr>
          <p:nvPr/>
        </p:nvPicPr>
        <p:blipFill>
          <a:blip r:embed="rId4" cstate="print"/>
          <a:stretch>
            <a:fillRect/>
          </a:stretch>
        </p:blipFill>
        <p:spPr>
          <a:xfrm>
            <a:off x="1187624" y="4869160"/>
            <a:ext cx="5832648" cy="1728192"/>
          </a:xfrm>
          <a:prstGeom prst="rect">
            <a:avLst/>
          </a:prstGeo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64999">
              <a:srgbClr val="F0EBD5"/>
            </a:gs>
            <a:gs pos="100000">
              <a:srgbClr val="D1C39F"/>
            </a:gs>
          </a:gsLst>
          <a:lin ang="5400000" scaled="1"/>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pPr algn="ctr"/>
            <a:r>
              <a:rPr lang="ar-SA" sz="4000" b="1" dirty="0" smtClean="0">
                <a:solidFill>
                  <a:srgbClr val="FF0000"/>
                </a:solidFill>
              </a:rPr>
              <a:t>المستوى الثاني : الاستيعاب </a:t>
            </a:r>
            <a:endParaRPr lang="ar-SA" sz="4000" b="1" dirty="0">
              <a:solidFill>
                <a:srgbClr val="FF0000"/>
              </a:solidFill>
            </a:endParaRPr>
          </a:p>
        </p:txBody>
      </p:sp>
      <p:sp>
        <p:nvSpPr>
          <p:cNvPr id="3" name="عنصر نائب للمحتوى 2"/>
          <p:cNvSpPr>
            <a:spLocks noGrp="1"/>
          </p:cNvSpPr>
          <p:nvPr>
            <p:ph idx="1"/>
          </p:nvPr>
        </p:nvSpPr>
        <p:spPr>
          <a:xfrm>
            <a:off x="457200" y="1340768"/>
            <a:ext cx="8229600" cy="5184576"/>
          </a:xfrm>
        </p:spPr>
        <p:txBody>
          <a:bodyPr>
            <a:normAutofit/>
          </a:bodyPr>
          <a:lstStyle/>
          <a:p>
            <a:pPr>
              <a:buFont typeface="Wingdings" pitchFamily="2" charset="2"/>
              <a:buChar char="v"/>
            </a:pPr>
            <a:r>
              <a:rPr lang="ar-SA" b="1" dirty="0" smtClean="0"/>
              <a:t>يعتبر هذا المستوى أدنى درجات الفهم ,وهو من أكثر مستويات القدرات الذكائية شيوعاً في أهداف المدرسين .</a:t>
            </a:r>
          </a:p>
          <a:p>
            <a:pPr>
              <a:buFont typeface="Wingdings" pitchFamily="2" charset="2"/>
              <a:buChar char="v"/>
            </a:pPr>
            <a:r>
              <a:rPr lang="ar-SA" b="1" dirty="0" smtClean="0"/>
              <a:t> ويحتوي على ثلاثة</a:t>
            </a:r>
          </a:p>
          <a:p>
            <a:pPr>
              <a:buNone/>
            </a:pPr>
            <a:r>
              <a:rPr lang="ar-SA" b="1" dirty="0" smtClean="0"/>
              <a:t>أنواع  وهي :</a:t>
            </a:r>
          </a:p>
        </p:txBody>
      </p:sp>
      <p:pic>
        <p:nvPicPr>
          <p:cNvPr id="4" name="صورة 3" descr="فهم.jpg"/>
          <p:cNvPicPr>
            <a:picLocks noChangeAspect="1"/>
          </p:cNvPicPr>
          <p:nvPr/>
        </p:nvPicPr>
        <p:blipFill>
          <a:blip r:embed="rId2" cstate="print"/>
          <a:stretch>
            <a:fillRect/>
          </a:stretch>
        </p:blipFill>
        <p:spPr>
          <a:xfrm>
            <a:off x="1403648" y="2852936"/>
            <a:ext cx="4968552" cy="3240360"/>
          </a:xfrm>
          <a:prstGeom prst="rect">
            <a:avLst/>
          </a:prstGeom>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64999">
              <a:srgbClr val="F0EBD5"/>
            </a:gs>
            <a:gs pos="100000">
              <a:srgbClr val="D1C39F"/>
            </a:gs>
          </a:gsLst>
          <a:lin ang="5400000" scaled="1"/>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692696"/>
            <a:ext cx="7498080" cy="5555704"/>
          </a:xfrm>
        </p:spPr>
        <p:txBody>
          <a:bodyPr/>
          <a:lstStyle/>
          <a:p>
            <a:pPr>
              <a:buFont typeface="Wingdings" pitchFamily="2" charset="2"/>
              <a:buChar char="ü"/>
            </a:pPr>
            <a:r>
              <a:rPr lang="ar-SA" b="1" dirty="0" smtClean="0">
                <a:solidFill>
                  <a:schemeClr val="accent3">
                    <a:lumMod val="60000"/>
                    <a:lumOff val="40000"/>
                  </a:schemeClr>
                </a:solidFill>
              </a:rPr>
              <a:t>الترجمة: </a:t>
            </a:r>
            <a:r>
              <a:rPr lang="ar-SA" b="1" dirty="0" smtClean="0"/>
              <a:t>حيث يطلب من الطالب ان يعيد صياغة محتوى معين بلغة أبسط ,سواء من خلال إستخدام كلمات بسيطة ومألوفة ,أو بالترميز أو استخدام الأشكال التوضيحية .</a:t>
            </a:r>
          </a:p>
          <a:p>
            <a:pPr>
              <a:buFont typeface="Wingdings" pitchFamily="2" charset="2"/>
              <a:buChar char="ü"/>
            </a:pPr>
            <a:r>
              <a:rPr lang="ar-SA" b="1" dirty="0" smtClean="0">
                <a:solidFill>
                  <a:schemeClr val="accent3">
                    <a:lumMod val="60000"/>
                    <a:lumOff val="40000"/>
                  </a:schemeClr>
                </a:solidFill>
              </a:rPr>
              <a:t>التفسير: </a:t>
            </a:r>
            <a:r>
              <a:rPr lang="ar-SA" b="1" dirty="0" smtClean="0"/>
              <a:t>حيث يطلب من الطالب أن يدرك العلاقة أو العلاقات الواردة في المعلومات المقدمة له .</a:t>
            </a:r>
          </a:p>
          <a:p>
            <a:pPr>
              <a:buFont typeface="Wingdings" pitchFamily="2" charset="2"/>
              <a:buChar char="ü"/>
            </a:pPr>
            <a:r>
              <a:rPr lang="ar-SA" b="1" dirty="0" smtClean="0">
                <a:solidFill>
                  <a:schemeClr val="accent3">
                    <a:lumMod val="60000"/>
                    <a:lumOff val="40000"/>
                  </a:schemeClr>
                </a:solidFill>
              </a:rPr>
              <a:t>الاستكمال : </a:t>
            </a:r>
            <a:r>
              <a:rPr lang="ar-SA" b="1" dirty="0" smtClean="0"/>
              <a:t>يطلب منه في هذا النوع من السلوك الدال ع الاستيعاب أن يتجاوز حدود المعلومات المعطاة في المشكلة و يحاول تقديم استنتاجات وتنبؤات بعد استقراء المعلومات ومعاني الجزيئة المتوفرة .</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274638"/>
            <a:ext cx="7643192" cy="994122"/>
          </a:xfrm>
          <a:solidFill>
            <a:schemeClr val="bg1"/>
          </a:solidFill>
        </p:spPr>
        <p:txBody>
          <a:bodyPr>
            <a:normAutofit/>
          </a:bodyPr>
          <a:lstStyle/>
          <a:p>
            <a:pPr algn="ctr"/>
            <a:r>
              <a:rPr lang="ar-SA" sz="4000" b="1" dirty="0" smtClean="0">
                <a:solidFill>
                  <a:srgbClr val="D60093"/>
                </a:solidFill>
              </a:rPr>
              <a:t>المستوى الثالث: التطبيق</a:t>
            </a:r>
            <a:endParaRPr lang="ar-SA" sz="4000" b="1" dirty="0">
              <a:solidFill>
                <a:srgbClr val="D60093"/>
              </a:solidFill>
            </a:endParaRPr>
          </a:p>
        </p:txBody>
      </p:sp>
      <p:sp>
        <p:nvSpPr>
          <p:cNvPr id="3" name="عنصر نائب للمحتوى 2"/>
          <p:cNvSpPr>
            <a:spLocks noGrp="1"/>
          </p:cNvSpPr>
          <p:nvPr>
            <p:ph idx="1"/>
          </p:nvPr>
        </p:nvSpPr>
        <p:spPr>
          <a:xfrm>
            <a:off x="457200" y="1196752"/>
            <a:ext cx="8229600" cy="5256584"/>
          </a:xfrm>
        </p:spPr>
        <p:txBody>
          <a:bodyPr>
            <a:normAutofit fontScale="92500"/>
          </a:bodyPr>
          <a:lstStyle/>
          <a:p>
            <a:r>
              <a:rPr lang="ar-SA" b="1" dirty="0" smtClean="0">
                <a:solidFill>
                  <a:srgbClr val="7030A0"/>
                </a:solidFill>
              </a:rPr>
              <a:t>يتشابة مستوى الاستيعاب والتطبيق في أن كلاً منهما </a:t>
            </a:r>
          </a:p>
          <a:p>
            <a:pPr>
              <a:buNone/>
            </a:pPr>
            <a:r>
              <a:rPr lang="ar-SA" b="1" dirty="0" smtClean="0">
                <a:solidFill>
                  <a:srgbClr val="7030A0"/>
                </a:solidFill>
              </a:rPr>
              <a:t>يتطلب استخدام المعلومات السابقة لحل المشكلة </a:t>
            </a:r>
          </a:p>
          <a:p>
            <a:r>
              <a:rPr lang="ar-SA" b="1" dirty="0" smtClean="0">
                <a:solidFill>
                  <a:srgbClr val="7030A0"/>
                </a:solidFill>
              </a:rPr>
              <a:t>ولكنهما يختلفان في كون مستوى التطبيق يظهر قدرة </a:t>
            </a:r>
          </a:p>
          <a:p>
            <a:pPr>
              <a:buNone/>
            </a:pPr>
            <a:r>
              <a:rPr lang="ar-SA" b="1" dirty="0" smtClean="0">
                <a:solidFill>
                  <a:srgbClr val="7030A0"/>
                </a:solidFill>
              </a:rPr>
              <a:t>الطالب ع استخدام هذه المعلومات دون أن يظهر في السؤال أي اشارة إلى هذه المعلومات .</a:t>
            </a:r>
          </a:p>
          <a:p>
            <a:r>
              <a:rPr lang="ar-SA" b="1" dirty="0" smtClean="0">
                <a:solidFill>
                  <a:srgbClr val="7030A0"/>
                </a:solidFill>
              </a:rPr>
              <a:t>أي أن الطالب في هذا المستوى يكون قادراً على</a:t>
            </a:r>
          </a:p>
          <a:p>
            <a:pPr>
              <a:buNone/>
            </a:pPr>
            <a:r>
              <a:rPr lang="ar-SA" b="1" dirty="0" smtClean="0">
                <a:solidFill>
                  <a:srgbClr val="7030A0"/>
                </a:solidFill>
              </a:rPr>
              <a:t>استخراجها ثم استخدامها بشكل صحيح للوصول الى</a:t>
            </a:r>
          </a:p>
          <a:p>
            <a:pPr>
              <a:buNone/>
            </a:pPr>
            <a:r>
              <a:rPr lang="ar-SA" b="1" dirty="0" smtClean="0">
                <a:solidFill>
                  <a:srgbClr val="7030A0"/>
                </a:solidFill>
              </a:rPr>
              <a:t> الحل المناسب .</a:t>
            </a:r>
          </a:p>
          <a:p>
            <a:r>
              <a:rPr lang="ar-SA" b="1" dirty="0" smtClean="0">
                <a:solidFill>
                  <a:srgbClr val="7030A0"/>
                </a:solidFill>
              </a:rPr>
              <a:t>والأسئلة في هذا المستوى قابلة للتضليل ,بمعنى أنها قد تظهر بمستوى التطبيق ولكنها قد لاتتعدى حقيقة مستوى المعرفة .</a:t>
            </a:r>
            <a:endParaRPr lang="ar-SA" b="1" dirty="0">
              <a:solidFill>
                <a:srgbClr val="7030A0"/>
              </a:solidFill>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620688"/>
            <a:ext cx="7643192" cy="792088"/>
          </a:xfrm>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ar-SA" sz="4000" b="1" dirty="0" smtClean="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المستوى الرابع : التحليل</a:t>
            </a:r>
            <a:endParaRPr lang="ar-SA" sz="4000" b="1" dirty="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endParaRPr>
          </a:p>
        </p:txBody>
      </p:sp>
      <p:sp>
        <p:nvSpPr>
          <p:cNvPr id="3" name="عنصر نائب للمحتوى 2"/>
          <p:cNvSpPr>
            <a:spLocks noGrp="1"/>
          </p:cNvSpPr>
          <p:nvPr>
            <p:ph idx="1"/>
          </p:nvPr>
        </p:nvSpPr>
        <p:spPr>
          <a:xfrm>
            <a:off x="457200" y="1556792"/>
            <a:ext cx="8229600" cy="4968552"/>
          </a:xfrm>
        </p:spPr>
        <p:txBody>
          <a:bodyPr/>
          <a:lstStyle/>
          <a:p>
            <a:pPr>
              <a:buFont typeface="Wingdings" pitchFamily="2" charset="2"/>
              <a:buChar char="v"/>
            </a:pPr>
            <a:r>
              <a:rPr lang="ar-SA" b="1" dirty="0" smtClean="0"/>
              <a:t>يتوقع ان يكون الطالب في هذا المستوى قادراً ع تحديد </a:t>
            </a:r>
          </a:p>
          <a:p>
            <a:pPr>
              <a:buNone/>
            </a:pPr>
            <a:r>
              <a:rPr lang="ar-SA" b="1" dirty="0" smtClean="0"/>
              <a:t>خطأ أو أخطاء منطقية في معارف أو معلومات محددة أو طريقة كانت قد أدت الى استنتاجات خاطئة .</a:t>
            </a:r>
          </a:p>
          <a:p>
            <a:pPr>
              <a:buFont typeface="Wingdings" pitchFamily="2" charset="2"/>
              <a:buChar char="v"/>
            </a:pPr>
            <a:r>
              <a:rPr lang="ar-SA" b="1" dirty="0" smtClean="0"/>
              <a:t>ويكون قادراً ع التعرف على وجود علاقات بين حقائق أو فرضيات او استنتاجات في تجربة علمية او قطعة أدبية .</a:t>
            </a:r>
          </a:p>
          <a:p>
            <a:pPr>
              <a:buFont typeface="Wingdings" pitchFamily="2" charset="2"/>
              <a:buChar char="v"/>
            </a:pPr>
            <a:r>
              <a:rPr lang="ar-SA" b="1" dirty="0" smtClean="0"/>
              <a:t>وما يميز مستوى التحليل أن المعاني المشتقة من النص ضمنية وغير صريحة أو غير مباشرة .</a:t>
            </a:r>
          </a:p>
          <a:p>
            <a:pPr>
              <a:buFont typeface="Wingdings" pitchFamily="2" charset="2"/>
              <a:buChar char="v"/>
            </a:pPr>
            <a:r>
              <a:rPr lang="ar-SA" b="1" dirty="0" smtClean="0"/>
              <a:t>ويشير بلوم الى سهولة الخلط وصعوبة التمييز بين </a:t>
            </a:r>
          </a:p>
          <a:p>
            <a:pPr>
              <a:buNone/>
            </a:pPr>
            <a:r>
              <a:rPr lang="ar-SA" b="1" dirty="0" smtClean="0"/>
              <a:t>الأهداف في هذا المستوى وكل من الاستيعاب و التقويم .</a:t>
            </a:r>
            <a:endParaRPr lang="ar-SA" b="1" dirty="0"/>
          </a:p>
        </p:txBody>
      </p:sp>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normAutofit/>
          </a:bodyPr>
          <a:lstStyle/>
          <a:p>
            <a:pPr algn="ctr"/>
            <a:r>
              <a:rPr lang="ar-SA" sz="4000" b="1" u="sng" dirty="0" smtClean="0">
                <a:solidFill>
                  <a:srgbClr val="0070C0"/>
                </a:solidFill>
              </a:rPr>
              <a:t>المستوى الخامس : التركيب</a:t>
            </a:r>
            <a:endParaRPr lang="ar-SA" sz="4000" b="1" u="sng" dirty="0">
              <a:solidFill>
                <a:srgbClr val="0070C0"/>
              </a:solidFill>
            </a:endParaRPr>
          </a:p>
        </p:txBody>
      </p:sp>
      <p:sp>
        <p:nvSpPr>
          <p:cNvPr id="3" name="عنصر نائب للمحتوى 2"/>
          <p:cNvSpPr>
            <a:spLocks noGrp="1"/>
          </p:cNvSpPr>
          <p:nvPr>
            <p:ph idx="1"/>
          </p:nvPr>
        </p:nvSpPr>
        <p:spPr>
          <a:xfrm>
            <a:off x="457200" y="1268760"/>
            <a:ext cx="8229600" cy="4857403"/>
          </a:xfrm>
        </p:spPr>
        <p:txBody>
          <a:bodyPr/>
          <a:lstStyle/>
          <a:p>
            <a:pPr>
              <a:buFont typeface="Wingdings" pitchFamily="2" charset="2"/>
              <a:buChar char="ü"/>
            </a:pPr>
            <a:r>
              <a:rPr lang="ar-SA" b="1" dirty="0" smtClean="0"/>
              <a:t>يتوقع ان يكون الطالب في هذا المستوى قادراً على انتاج فريد ومميز مثل كتابة قصة حول موضوع معين أو رسم خطة أو تصميم تجريبي أو انتاج شعري .</a:t>
            </a:r>
          </a:p>
          <a:p>
            <a:pPr>
              <a:buFont typeface="Wingdings" pitchFamily="2" charset="2"/>
              <a:buChar char="ü"/>
            </a:pPr>
            <a:r>
              <a:rPr lang="ar-SA" b="1" dirty="0" smtClean="0"/>
              <a:t>بمعنى أن الطالب بهذا المستوى يقدم عملاً إبداعياً .</a:t>
            </a:r>
            <a:endParaRPr lang="ar-SA" b="1" dirty="0"/>
          </a:p>
        </p:txBody>
      </p:sp>
      <p:pic>
        <p:nvPicPr>
          <p:cNvPr id="4" name="صورة 3" descr="im222.jpg"/>
          <p:cNvPicPr>
            <a:picLocks noChangeAspect="1"/>
          </p:cNvPicPr>
          <p:nvPr/>
        </p:nvPicPr>
        <p:blipFill>
          <a:blip r:embed="rId2" cstate="print"/>
          <a:stretch>
            <a:fillRect/>
          </a:stretch>
        </p:blipFill>
        <p:spPr>
          <a:xfrm>
            <a:off x="1331640" y="3645024"/>
            <a:ext cx="5544616" cy="2952328"/>
          </a:xfrm>
          <a:prstGeom prst="rect">
            <a:avLst/>
          </a:prstGeom>
        </p:spPr>
      </p:pic>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5F5T8U.jpg"/>
          <p:cNvPicPr>
            <a:picLocks noChangeAspect="1"/>
          </p:cNvPicPr>
          <p:nvPr/>
        </p:nvPicPr>
        <p:blipFill>
          <a:blip r:embed="rId2" cstate="print"/>
          <a:stretch>
            <a:fillRect/>
          </a:stretch>
        </p:blipFill>
        <p:spPr>
          <a:xfrm>
            <a:off x="0" y="0"/>
            <a:ext cx="9144000" cy="6857999"/>
          </a:xfrm>
          <a:prstGeom prst="rect">
            <a:avLst/>
          </a:prstGeom>
        </p:spPr>
      </p:pic>
      <p:sp>
        <p:nvSpPr>
          <p:cNvPr id="3" name="مربع نص 2"/>
          <p:cNvSpPr txBox="1"/>
          <p:nvPr/>
        </p:nvSpPr>
        <p:spPr>
          <a:xfrm>
            <a:off x="1752600" y="914400"/>
            <a:ext cx="6705600" cy="1446550"/>
          </a:xfrm>
          <a:prstGeom prst="rect">
            <a:avLst/>
          </a:prstGeom>
          <a:noFill/>
        </p:spPr>
        <p:txBody>
          <a:bodyPr wrap="square" rtlCol="1">
            <a:spAutoFit/>
          </a:bodyPr>
          <a:lstStyle/>
          <a:p>
            <a:r>
              <a:rPr lang="ar-SA" sz="8800" b="1" dirty="0" smtClean="0">
                <a:solidFill>
                  <a:srgbClr val="FF0066"/>
                </a:solidFill>
              </a:rPr>
              <a:t>نوره </a:t>
            </a:r>
            <a:r>
              <a:rPr lang="ar-SA" sz="8800" b="1" dirty="0" err="1" smtClean="0">
                <a:solidFill>
                  <a:srgbClr val="FF0066"/>
                </a:solidFill>
              </a:rPr>
              <a:t>المريشد</a:t>
            </a:r>
            <a:r>
              <a:rPr lang="ar-SA" sz="8800" b="1" dirty="0" smtClean="0">
                <a:solidFill>
                  <a:srgbClr val="FF0066"/>
                </a:solidFill>
              </a:rPr>
              <a:t> </a:t>
            </a:r>
            <a:endParaRPr lang="ar-SA" sz="8800" b="1" dirty="0">
              <a:solidFill>
                <a:srgbClr val="FF006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0"/>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normAutofit/>
          </a:bodyPr>
          <a:lstStyle/>
          <a:p>
            <a:pPr algn="ctr"/>
            <a:r>
              <a:rPr lang="ar-SA" sz="4000" b="1" u="sng" dirty="0" smtClean="0">
                <a:solidFill>
                  <a:srgbClr val="00B050"/>
                </a:solidFill>
              </a:rPr>
              <a:t>المستوى السادس: التقويم</a:t>
            </a:r>
            <a:endParaRPr lang="ar-SA" sz="4000" b="1" u="sng" dirty="0">
              <a:solidFill>
                <a:srgbClr val="00B050"/>
              </a:solidFill>
            </a:endParaRPr>
          </a:p>
        </p:txBody>
      </p:sp>
      <p:sp>
        <p:nvSpPr>
          <p:cNvPr id="3" name="عنصر نائب للمحتوى 2"/>
          <p:cNvSpPr>
            <a:spLocks noGrp="1"/>
          </p:cNvSpPr>
          <p:nvPr>
            <p:ph idx="1"/>
          </p:nvPr>
        </p:nvSpPr>
        <p:spPr>
          <a:xfrm>
            <a:off x="457200" y="1196752"/>
            <a:ext cx="8229600" cy="4929411"/>
          </a:xfrm>
        </p:spPr>
        <p:txBody>
          <a:bodyPr/>
          <a:lstStyle/>
          <a:p>
            <a:pPr>
              <a:buFont typeface="Wingdings" pitchFamily="2" charset="2"/>
              <a:buChar char="ü"/>
            </a:pPr>
            <a:r>
              <a:rPr lang="ar-SA" b="1" dirty="0" smtClean="0"/>
              <a:t>يتوقع أن يكون الطالب في هذا المستوى قادراً على أن يصدر حكماً أو أن يثمن نواتج أو طرائق أو أفكار .</a:t>
            </a:r>
          </a:p>
          <a:p>
            <a:pPr>
              <a:buFont typeface="Wingdings" pitchFamily="2" charset="2"/>
              <a:buChar char="ü"/>
            </a:pPr>
            <a:r>
              <a:rPr lang="ar-SA" b="1" dirty="0" smtClean="0"/>
              <a:t>ويقدم الأدلة المقنعة لهذا الحكم بإستخدام محكات داخلية او خارجية .</a:t>
            </a:r>
          </a:p>
          <a:p>
            <a:pPr>
              <a:buFont typeface="Wingdings" pitchFamily="2" charset="2"/>
              <a:buChar char="ü"/>
            </a:pPr>
            <a:r>
              <a:rPr lang="ar-SA" b="1" dirty="0" smtClean="0"/>
              <a:t>يشير بلوم إلى ان التقويم لايشكل قمة الهرم في المجال المعرفي فقط , ولكنه حلقة وصل بين المجال المعرفي والمجال الانفعالي؛لان مستوى التقويم يتطلب إصدار حكم قيمة .</a:t>
            </a:r>
          </a:p>
          <a:p>
            <a:pPr>
              <a:buFont typeface="Wingdings" pitchFamily="2" charset="2"/>
              <a:buChar char="ü"/>
            </a:pPr>
            <a:r>
              <a:rPr lang="ar-SA" b="1" dirty="0" smtClean="0"/>
              <a:t>وهذا يشكل أحد مستويات المجال الانفعالي .</a:t>
            </a:r>
            <a:endParaRPr lang="ar-SA" b="1" dirty="0"/>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pPr algn="ctr"/>
            <a:r>
              <a:rPr lang="ar-SA" sz="4000" b="1" u="sng" dirty="0" smtClean="0">
                <a:solidFill>
                  <a:schemeClr val="accent3">
                    <a:lumMod val="75000"/>
                  </a:schemeClr>
                </a:solidFill>
              </a:rPr>
              <a:t>تصنيف بلوم المعدل </a:t>
            </a:r>
            <a:endParaRPr lang="ar-SA" sz="4000" b="1" u="sng" dirty="0">
              <a:solidFill>
                <a:schemeClr val="accent3">
                  <a:lumMod val="75000"/>
                </a:schemeClr>
              </a:solidFill>
            </a:endParaRPr>
          </a:p>
        </p:txBody>
      </p:sp>
      <p:sp>
        <p:nvSpPr>
          <p:cNvPr id="3" name="عنصر نائب للمحتوى 2"/>
          <p:cNvSpPr>
            <a:spLocks noGrp="1"/>
          </p:cNvSpPr>
          <p:nvPr>
            <p:ph idx="1"/>
          </p:nvPr>
        </p:nvSpPr>
        <p:spPr>
          <a:xfrm>
            <a:off x="457200" y="1052736"/>
            <a:ext cx="8229600" cy="5544616"/>
          </a:xfrm>
        </p:spPr>
        <p:txBody>
          <a:bodyPr>
            <a:normAutofit/>
          </a:bodyPr>
          <a:lstStyle/>
          <a:p>
            <a:r>
              <a:rPr lang="ar-SA" b="1" dirty="0" smtClean="0"/>
              <a:t>ما أشرنا إليه سابقاً هو التصنيف الذي عرفه التربويون وطبقوه في العملية التدريسية ولقي قبولاً وارتياحاً نسبيأً .</a:t>
            </a:r>
          </a:p>
          <a:p>
            <a:r>
              <a:rPr lang="ar-SA" b="1" dirty="0" smtClean="0"/>
              <a:t>وقد قدم أندرسون وكراثول شكلاً معدلاً لتصنيف بلوم في مصفوفة ذات بعدين بدلاً من بعد واحد </a:t>
            </a:r>
          </a:p>
          <a:p>
            <a:r>
              <a:rPr lang="ar-SA" b="1" dirty="0" smtClean="0"/>
              <a:t>الأول هو :المعرفة بأربع مستويات :</a:t>
            </a:r>
          </a:p>
          <a:p>
            <a:pPr marL="514350" indent="-514350">
              <a:buFont typeface="+mj-lt"/>
              <a:buAutoNum type="arabicPeriod"/>
            </a:pPr>
            <a:r>
              <a:rPr lang="ar-SA" b="1" dirty="0" smtClean="0"/>
              <a:t>المعرفة الحقائقية أي معرفة الحقائق</a:t>
            </a:r>
          </a:p>
          <a:p>
            <a:pPr marL="514350" indent="-514350">
              <a:buFont typeface="+mj-lt"/>
              <a:buAutoNum type="arabicPeriod"/>
            </a:pPr>
            <a:r>
              <a:rPr lang="ar-SA" b="1" dirty="0" smtClean="0"/>
              <a:t>المعرفة المفاهيمية .</a:t>
            </a:r>
          </a:p>
          <a:p>
            <a:pPr marL="514350" indent="-514350">
              <a:buFont typeface="+mj-lt"/>
              <a:buAutoNum type="arabicPeriod"/>
            </a:pPr>
            <a:r>
              <a:rPr lang="ar-SA" b="1" dirty="0" smtClean="0"/>
              <a:t>المعرفة الإجرائية</a:t>
            </a:r>
          </a:p>
          <a:p>
            <a:pPr marL="514350" indent="-514350">
              <a:buFont typeface="+mj-lt"/>
              <a:buAutoNum type="arabicPeriod"/>
            </a:pPr>
            <a:r>
              <a:rPr lang="ar-SA" b="1" dirty="0" smtClean="0"/>
              <a:t>المعرفة فوق المعرفية .</a:t>
            </a:r>
          </a:p>
          <a:p>
            <a:pPr marL="514350" indent="-514350">
              <a:buNone/>
            </a:pPr>
            <a:endParaRPr lang="ar-SA" sz="1100" dirty="0"/>
          </a:p>
        </p:txBody>
      </p:sp>
      <p:pic>
        <p:nvPicPr>
          <p:cNvPr id="4" name="صورة 3" descr="imagesCAPMG3GD4555.jpg"/>
          <p:cNvPicPr>
            <a:picLocks noChangeAspect="1"/>
          </p:cNvPicPr>
          <p:nvPr/>
        </p:nvPicPr>
        <p:blipFill>
          <a:blip r:embed="rId2" cstate="print"/>
          <a:stretch>
            <a:fillRect/>
          </a:stretch>
        </p:blipFill>
        <p:spPr>
          <a:xfrm>
            <a:off x="0" y="3284984"/>
            <a:ext cx="3563889" cy="3573016"/>
          </a:xfrm>
          <a:prstGeom prst="rect">
            <a:avLst/>
          </a:prstGeom>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5F5T8U.jpg"/>
          <p:cNvPicPr>
            <a:picLocks noChangeAspect="1"/>
          </p:cNvPicPr>
          <p:nvPr/>
        </p:nvPicPr>
        <p:blipFill>
          <a:blip r:embed="rId2" cstate="print"/>
          <a:stretch>
            <a:fillRect/>
          </a:stretch>
        </p:blipFill>
        <p:spPr>
          <a:xfrm>
            <a:off x="0" y="0"/>
            <a:ext cx="9144000" cy="6857999"/>
          </a:xfrm>
          <a:prstGeom prst="rect">
            <a:avLst/>
          </a:prstGeom>
        </p:spPr>
      </p:pic>
      <p:sp>
        <p:nvSpPr>
          <p:cNvPr id="3" name="مربع نص 2"/>
          <p:cNvSpPr txBox="1"/>
          <p:nvPr/>
        </p:nvSpPr>
        <p:spPr>
          <a:xfrm>
            <a:off x="1981200" y="457200"/>
            <a:ext cx="7162800" cy="1862048"/>
          </a:xfrm>
          <a:prstGeom prst="rect">
            <a:avLst/>
          </a:prstGeom>
          <a:noFill/>
        </p:spPr>
        <p:txBody>
          <a:bodyPr wrap="square" rtlCol="1">
            <a:spAutoFit/>
          </a:bodyPr>
          <a:lstStyle/>
          <a:p>
            <a:pPr algn="ctr"/>
            <a:r>
              <a:rPr lang="ar-SA" sz="11500" b="1" dirty="0" smtClean="0">
                <a:solidFill>
                  <a:srgbClr val="FF0066"/>
                </a:solidFill>
              </a:rPr>
              <a:t>ريم </a:t>
            </a:r>
            <a:r>
              <a:rPr lang="ar-SA" sz="11500" b="1" dirty="0" err="1" smtClean="0">
                <a:solidFill>
                  <a:srgbClr val="FF0066"/>
                </a:solidFill>
              </a:rPr>
              <a:t>السفياني</a:t>
            </a:r>
            <a:endParaRPr lang="ar-SA" sz="11500" b="1" dirty="0">
              <a:solidFill>
                <a:srgbClr val="FF0066"/>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971600" y="332656"/>
            <a:ext cx="7848872" cy="1015663"/>
          </a:xfrm>
          <a:prstGeom prst="rect">
            <a:avLst/>
          </a:prstGeom>
          <a:noFill/>
        </p:spPr>
        <p:txBody>
          <a:bodyPr wrap="square" rtlCol="1">
            <a:spAutoFit/>
          </a:bodyPr>
          <a:lstStyle/>
          <a:p>
            <a:endParaRPr lang="ar-SA" sz="2000" b="1" dirty="0" smtClean="0"/>
          </a:p>
          <a:p>
            <a:endParaRPr lang="ar-SA" sz="2000" b="1" dirty="0"/>
          </a:p>
          <a:p>
            <a:endParaRPr lang="ar-SA" sz="2000" b="1" dirty="0" smtClean="0"/>
          </a:p>
        </p:txBody>
      </p:sp>
      <p:pic>
        <p:nvPicPr>
          <p:cNvPr id="4" name="صورة 3" descr="imagesCACTO44R.jpg"/>
          <p:cNvPicPr>
            <a:picLocks noChangeAspect="1"/>
          </p:cNvPicPr>
          <p:nvPr/>
        </p:nvPicPr>
        <p:blipFill>
          <a:blip r:embed="rId2" cstate="print"/>
          <a:stretch>
            <a:fillRect/>
          </a:stretch>
        </p:blipFill>
        <p:spPr>
          <a:xfrm>
            <a:off x="0" y="0"/>
            <a:ext cx="9144000" cy="6858000"/>
          </a:xfrm>
          <a:prstGeom prst="rect">
            <a:avLst/>
          </a:prstGeom>
        </p:spPr>
      </p:pic>
      <p:sp>
        <p:nvSpPr>
          <p:cNvPr id="5" name="مربع نص 4"/>
          <p:cNvSpPr txBox="1"/>
          <p:nvPr/>
        </p:nvSpPr>
        <p:spPr>
          <a:xfrm>
            <a:off x="457200" y="914400"/>
            <a:ext cx="8305800" cy="2123658"/>
          </a:xfrm>
          <a:prstGeom prst="rect">
            <a:avLst/>
          </a:prstGeom>
          <a:noFill/>
        </p:spPr>
        <p:txBody>
          <a:bodyPr wrap="square" rtlCol="1">
            <a:spAutoFit/>
          </a:bodyPr>
          <a:lstStyle/>
          <a:p>
            <a:endParaRPr lang="ar-SA" sz="6600" b="1" dirty="0" smtClean="0"/>
          </a:p>
          <a:p>
            <a:r>
              <a:rPr lang="ar-SA" sz="6600" b="1" dirty="0" smtClean="0">
                <a:solidFill>
                  <a:srgbClr val="FF0066"/>
                </a:solidFill>
              </a:rPr>
              <a:t>المجال الانفعالي ( الوجداني)</a:t>
            </a:r>
            <a:endParaRPr lang="ar-SA" sz="6600" b="1" dirty="0">
              <a:solidFill>
                <a:srgbClr val="FF0066"/>
              </a:solidFill>
            </a:endParaRPr>
          </a:p>
        </p:txBody>
      </p:sp>
      <p:pic>
        <p:nvPicPr>
          <p:cNvPr id="6" name="صورة 5" descr="انفعالي.jpg"/>
          <p:cNvPicPr/>
          <p:nvPr/>
        </p:nvPicPr>
        <p:blipFill>
          <a:blip r:embed="rId3"/>
          <a:stretch>
            <a:fillRect/>
          </a:stretch>
        </p:blipFill>
        <p:spPr>
          <a:xfrm>
            <a:off x="4953000" y="3200400"/>
            <a:ext cx="3376613" cy="2743200"/>
          </a:xfrm>
          <a:prstGeom prst="rect">
            <a:avLst/>
          </a:prstGeom>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0"/>
            <a:ext cx="9144000" cy="6857999"/>
          </a:xfrm>
          <a:prstGeom prst="rect">
            <a:avLst/>
          </a:prstGeom>
        </p:spPr>
      </p:pic>
      <p:sp>
        <p:nvSpPr>
          <p:cNvPr id="3" name="مربع نص 2"/>
          <p:cNvSpPr txBox="1"/>
          <p:nvPr/>
        </p:nvSpPr>
        <p:spPr>
          <a:xfrm>
            <a:off x="304800" y="914400"/>
            <a:ext cx="8534400" cy="646331"/>
          </a:xfrm>
          <a:prstGeom prst="rect">
            <a:avLst/>
          </a:prstGeom>
          <a:noFill/>
        </p:spPr>
        <p:txBody>
          <a:bodyPr wrap="square" rtlCol="1">
            <a:spAutoFit/>
          </a:bodyPr>
          <a:lstStyle/>
          <a:p>
            <a:endParaRPr lang="ar-SA" b="1" dirty="0" smtClean="0"/>
          </a:p>
          <a:p>
            <a:endParaRPr lang="ar-SA" b="1" dirty="0"/>
          </a:p>
        </p:txBody>
      </p:sp>
      <p:sp>
        <p:nvSpPr>
          <p:cNvPr id="1025" name="Rectangle 1"/>
          <p:cNvSpPr>
            <a:spLocks noChangeArrowheads="1"/>
          </p:cNvSpPr>
          <p:nvPr/>
        </p:nvSpPr>
        <p:spPr bwMode="auto">
          <a:xfrm>
            <a:off x="457200" y="304800"/>
            <a:ext cx="86868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76923C"/>
                </a:solidFill>
                <a:effectLst/>
                <a:latin typeface="Calibri" pitchFamily="34" charset="0"/>
                <a:ea typeface="Calibri" pitchFamily="34" charset="0"/>
                <a:cs typeface="Arial" pitchFamily="34" charset="0"/>
              </a:rPr>
              <a:t>المجال الانفعالي (الوجداني ): </a:t>
            </a:r>
          </a:p>
          <a:p>
            <a:pPr marL="0" marR="0" lvl="0" indent="0" algn="r" defTabSz="914400" rtl="1" eaLnBrk="1" fontAlgn="base" latinLnBrk="0" hangingPunct="1">
              <a:lnSpc>
                <a:spcPct val="100000"/>
              </a:lnSpc>
              <a:spcBef>
                <a:spcPct val="0"/>
              </a:spcBef>
              <a:spcAft>
                <a:spcPct val="0"/>
              </a:spcAft>
              <a:buClrTx/>
              <a:buSzTx/>
              <a:buFontTx/>
              <a:buNone/>
              <a:tabLst/>
            </a:pPr>
            <a:endParaRPr lang="ar-SA" sz="4000" b="1" dirty="0">
              <a:solidFill>
                <a:srgbClr val="76923C"/>
              </a:solidFill>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-أشهر من كتب عن الأهداف بهذا المجال هو </a:t>
            </a:r>
            <a:r>
              <a:rPr kumimoji="0" lang="ar-SA" sz="3600" b="1" i="0" u="none" strike="noStrike" cap="none" normalizeH="0" baseline="0" dirty="0" err="1" smtClean="0">
                <a:ln>
                  <a:noFill/>
                </a:ln>
                <a:solidFill>
                  <a:srgbClr val="365F91"/>
                </a:solidFill>
                <a:effectLst/>
                <a:latin typeface="Calibri" pitchFamily="34" charset="0"/>
                <a:ea typeface="Calibri" pitchFamily="34" charset="0"/>
                <a:cs typeface="Arial" pitchFamily="34" charset="0"/>
              </a:rPr>
              <a:t>كراثول</a:t>
            </a:r>
            <a:r>
              <a:rPr kumimoji="0" lang="ar-SA" sz="36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 </a:t>
            </a:r>
            <a:r>
              <a:rPr kumimoji="0" lang="ar-SA" sz="3600" b="1" i="0" u="none" strike="noStrike" cap="none" normalizeH="0" baseline="0" dirty="0" err="1" smtClean="0">
                <a:ln>
                  <a:noFill/>
                </a:ln>
                <a:solidFill>
                  <a:srgbClr val="365F91"/>
                </a:solidFill>
                <a:effectLst/>
                <a:latin typeface="Calibri" pitchFamily="34" charset="0"/>
                <a:ea typeface="Calibri" pitchFamily="34" charset="0"/>
                <a:cs typeface="Arial" pitchFamily="34" charset="0"/>
              </a:rPr>
              <a:t>ورفقاه</a:t>
            </a:r>
            <a:r>
              <a:rPr kumimoji="0" lang="ar-SA" sz="36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 -ويهتم  هذا المجال بالميول والاتجاهات والقيم والتوافق والتكيف مع الاعتراف بصعوبة التعامل مع هذا المجال</a:t>
            </a:r>
            <a:endParaRPr kumimoji="0" lang="ar-SA" sz="4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صورة 4" descr="المجال.jpg"/>
          <p:cNvPicPr>
            <a:picLocks noChangeAspect="1"/>
          </p:cNvPicPr>
          <p:nvPr/>
        </p:nvPicPr>
        <p:blipFill>
          <a:blip r:embed="rId3"/>
          <a:stretch>
            <a:fillRect/>
          </a:stretch>
        </p:blipFill>
        <p:spPr>
          <a:xfrm>
            <a:off x="457200" y="4343400"/>
            <a:ext cx="3657600" cy="2209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0"/>
            <a:ext cx="9144000" cy="6857999"/>
          </a:xfrm>
          <a:prstGeom prst="rect">
            <a:avLst/>
          </a:prstGeom>
        </p:spPr>
      </p:pic>
      <p:sp>
        <p:nvSpPr>
          <p:cNvPr id="3" name="مربع نص 2"/>
          <p:cNvSpPr txBox="1"/>
          <p:nvPr/>
        </p:nvSpPr>
        <p:spPr>
          <a:xfrm>
            <a:off x="304800" y="914400"/>
            <a:ext cx="8534400" cy="646331"/>
          </a:xfrm>
          <a:prstGeom prst="rect">
            <a:avLst/>
          </a:prstGeom>
          <a:noFill/>
        </p:spPr>
        <p:txBody>
          <a:bodyPr wrap="square" rtlCol="1">
            <a:spAutoFit/>
          </a:bodyPr>
          <a:lstStyle/>
          <a:p>
            <a:endParaRPr lang="ar-SA" b="1" dirty="0" smtClean="0"/>
          </a:p>
          <a:p>
            <a:endParaRPr lang="ar-SA" b="1" dirty="0"/>
          </a:p>
        </p:txBody>
      </p:sp>
      <p:sp>
        <p:nvSpPr>
          <p:cNvPr id="16385" name="Rectangle 1"/>
          <p:cNvSpPr>
            <a:spLocks noChangeArrowheads="1"/>
          </p:cNvSpPr>
          <p:nvPr/>
        </p:nvSpPr>
        <p:spPr bwMode="auto">
          <a:xfrm>
            <a:off x="0" y="228600"/>
            <a:ext cx="9144000" cy="136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115000"/>
              </a:lnSpc>
              <a:spcAft>
                <a:spcPts val="1000"/>
              </a:spcAft>
            </a:pPr>
            <a:r>
              <a:rPr kumimoji="0" lang="ar-SA" sz="3600" b="1" i="0" u="none" strike="noStrike" cap="none" normalizeH="0" baseline="0" dirty="0" smtClean="0">
                <a:ln>
                  <a:noFill/>
                </a:ln>
                <a:solidFill>
                  <a:srgbClr val="76923C"/>
                </a:solidFill>
                <a:effectLst/>
                <a:latin typeface="Calibri" pitchFamily="34" charset="0"/>
                <a:ea typeface="Calibri" pitchFamily="34" charset="0"/>
                <a:cs typeface="Arial" pitchFamily="34" charset="0"/>
              </a:rPr>
              <a:t>يصنف إلى خمس مستويات رئيسية وهناك مستويات فرعية لكل مستوى رئيسي :</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مثلث متساوي الساقين 6"/>
          <p:cNvSpPr/>
          <p:nvPr/>
        </p:nvSpPr>
        <p:spPr>
          <a:xfrm>
            <a:off x="838200" y="1752600"/>
            <a:ext cx="5638800" cy="49530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9" name="رابط مستقيم 8"/>
          <p:cNvCxnSpPr/>
          <p:nvPr/>
        </p:nvCxnSpPr>
        <p:spPr>
          <a:xfrm>
            <a:off x="2895600" y="3048000"/>
            <a:ext cx="1447800" cy="1588"/>
          </a:xfrm>
          <a:prstGeom prst="line">
            <a:avLst/>
          </a:prstGeom>
        </p:spPr>
        <p:style>
          <a:lnRef idx="1">
            <a:schemeClr val="dk1"/>
          </a:lnRef>
          <a:fillRef idx="0">
            <a:schemeClr val="dk1"/>
          </a:fillRef>
          <a:effectRef idx="0">
            <a:schemeClr val="dk1"/>
          </a:effectRef>
          <a:fontRef idx="minor">
            <a:schemeClr val="tx1"/>
          </a:fontRef>
        </p:style>
      </p:cxnSp>
      <p:cxnSp>
        <p:nvCxnSpPr>
          <p:cNvPr id="11" name="رابط مستقيم 10"/>
          <p:cNvCxnSpPr/>
          <p:nvPr/>
        </p:nvCxnSpPr>
        <p:spPr>
          <a:xfrm>
            <a:off x="2438400" y="3962400"/>
            <a:ext cx="2438400" cy="1588"/>
          </a:xfrm>
          <a:prstGeom prst="line">
            <a:avLst/>
          </a:prstGeom>
        </p:spPr>
        <p:style>
          <a:lnRef idx="1">
            <a:schemeClr val="dk1"/>
          </a:lnRef>
          <a:fillRef idx="0">
            <a:schemeClr val="dk1"/>
          </a:fillRef>
          <a:effectRef idx="0">
            <a:schemeClr val="dk1"/>
          </a:effectRef>
          <a:fontRef idx="minor">
            <a:schemeClr val="tx1"/>
          </a:fontRef>
        </p:style>
      </p:cxnSp>
      <p:cxnSp>
        <p:nvCxnSpPr>
          <p:cNvPr id="13" name="رابط مستقيم 12"/>
          <p:cNvCxnSpPr/>
          <p:nvPr/>
        </p:nvCxnSpPr>
        <p:spPr>
          <a:xfrm>
            <a:off x="1905000" y="4876800"/>
            <a:ext cx="3505200" cy="1588"/>
          </a:xfrm>
          <a:prstGeom prst="line">
            <a:avLst/>
          </a:prstGeom>
        </p:spPr>
        <p:style>
          <a:lnRef idx="1">
            <a:schemeClr val="dk1"/>
          </a:lnRef>
          <a:fillRef idx="0">
            <a:schemeClr val="dk1"/>
          </a:fillRef>
          <a:effectRef idx="0">
            <a:schemeClr val="dk1"/>
          </a:effectRef>
          <a:fontRef idx="minor">
            <a:schemeClr val="tx1"/>
          </a:fontRef>
        </p:style>
      </p:cxnSp>
      <p:cxnSp>
        <p:nvCxnSpPr>
          <p:cNvPr id="15" name="رابط مستقيم 14"/>
          <p:cNvCxnSpPr/>
          <p:nvPr/>
        </p:nvCxnSpPr>
        <p:spPr>
          <a:xfrm>
            <a:off x="1447800" y="5715000"/>
            <a:ext cx="4495800" cy="1588"/>
          </a:xfrm>
          <a:prstGeom prst="line">
            <a:avLst/>
          </a:prstGeom>
        </p:spPr>
        <p:style>
          <a:lnRef idx="1">
            <a:schemeClr val="dk1"/>
          </a:lnRef>
          <a:fillRef idx="0">
            <a:schemeClr val="dk1"/>
          </a:fillRef>
          <a:effectRef idx="0">
            <a:schemeClr val="dk1"/>
          </a:effectRef>
          <a:fontRef idx="minor">
            <a:schemeClr val="tx1"/>
          </a:fontRef>
        </p:style>
      </p:cxnSp>
      <p:sp>
        <p:nvSpPr>
          <p:cNvPr id="17" name="مربع نص 16"/>
          <p:cNvSpPr txBox="1"/>
          <p:nvPr/>
        </p:nvSpPr>
        <p:spPr>
          <a:xfrm>
            <a:off x="3276600" y="2209800"/>
            <a:ext cx="762000" cy="707886"/>
          </a:xfrm>
          <a:prstGeom prst="rect">
            <a:avLst/>
          </a:prstGeom>
          <a:noFill/>
        </p:spPr>
        <p:txBody>
          <a:bodyPr wrap="square" rtlCol="1">
            <a:spAutoFit/>
          </a:bodyPr>
          <a:lstStyle/>
          <a:p>
            <a:pPr algn="ctr"/>
            <a:r>
              <a:rPr lang="ar-SA" sz="2000" b="1" dirty="0" smtClean="0"/>
              <a:t>الوسم بالقيمة </a:t>
            </a:r>
            <a:endParaRPr lang="ar-SA" sz="2000" b="1" dirty="0"/>
          </a:p>
        </p:txBody>
      </p:sp>
      <p:sp>
        <p:nvSpPr>
          <p:cNvPr id="18" name="مربع نص 17"/>
          <p:cNvSpPr txBox="1"/>
          <p:nvPr/>
        </p:nvSpPr>
        <p:spPr>
          <a:xfrm>
            <a:off x="2895600" y="3200400"/>
            <a:ext cx="1524000" cy="646331"/>
          </a:xfrm>
          <a:prstGeom prst="rect">
            <a:avLst/>
          </a:prstGeom>
          <a:noFill/>
        </p:spPr>
        <p:txBody>
          <a:bodyPr wrap="square" rtlCol="1">
            <a:spAutoFit/>
          </a:bodyPr>
          <a:lstStyle/>
          <a:p>
            <a:pPr algn="ctr"/>
            <a:r>
              <a:rPr lang="ar-SA" sz="3600" b="1" dirty="0" smtClean="0"/>
              <a:t>التنظيم</a:t>
            </a:r>
            <a:endParaRPr lang="ar-SA" sz="3600" b="1" dirty="0"/>
          </a:p>
        </p:txBody>
      </p:sp>
      <p:sp>
        <p:nvSpPr>
          <p:cNvPr id="19" name="مربع نص 18"/>
          <p:cNvSpPr txBox="1"/>
          <p:nvPr/>
        </p:nvSpPr>
        <p:spPr>
          <a:xfrm>
            <a:off x="2590800" y="4114800"/>
            <a:ext cx="2057400" cy="769441"/>
          </a:xfrm>
          <a:prstGeom prst="rect">
            <a:avLst/>
          </a:prstGeom>
          <a:noFill/>
        </p:spPr>
        <p:txBody>
          <a:bodyPr wrap="square" rtlCol="1">
            <a:spAutoFit/>
          </a:bodyPr>
          <a:lstStyle/>
          <a:p>
            <a:pPr algn="ctr"/>
            <a:r>
              <a:rPr lang="ar-SA" sz="4400" b="1" dirty="0" smtClean="0"/>
              <a:t>التقييم</a:t>
            </a:r>
            <a:r>
              <a:rPr lang="ar-SA" dirty="0" smtClean="0"/>
              <a:t> </a:t>
            </a:r>
            <a:endParaRPr lang="ar-SA" dirty="0"/>
          </a:p>
        </p:txBody>
      </p:sp>
      <p:sp>
        <p:nvSpPr>
          <p:cNvPr id="20" name="مربع نص 19"/>
          <p:cNvSpPr txBox="1"/>
          <p:nvPr/>
        </p:nvSpPr>
        <p:spPr>
          <a:xfrm>
            <a:off x="2438400" y="5105400"/>
            <a:ext cx="2438400" cy="646331"/>
          </a:xfrm>
          <a:prstGeom prst="rect">
            <a:avLst/>
          </a:prstGeom>
          <a:noFill/>
        </p:spPr>
        <p:txBody>
          <a:bodyPr wrap="square" rtlCol="1">
            <a:spAutoFit/>
          </a:bodyPr>
          <a:lstStyle/>
          <a:p>
            <a:pPr algn="ctr"/>
            <a:r>
              <a:rPr lang="ar-SA" sz="3600" b="1" dirty="0" err="1" smtClean="0"/>
              <a:t>الاستجابه</a:t>
            </a:r>
            <a:endParaRPr lang="ar-SA" b="1" dirty="0"/>
          </a:p>
        </p:txBody>
      </p:sp>
      <p:sp>
        <p:nvSpPr>
          <p:cNvPr id="22" name="مربع نص 21"/>
          <p:cNvSpPr txBox="1"/>
          <p:nvPr/>
        </p:nvSpPr>
        <p:spPr>
          <a:xfrm>
            <a:off x="2362200" y="5867400"/>
            <a:ext cx="2286000" cy="769441"/>
          </a:xfrm>
          <a:prstGeom prst="rect">
            <a:avLst/>
          </a:prstGeom>
          <a:noFill/>
        </p:spPr>
        <p:txBody>
          <a:bodyPr wrap="square" rtlCol="1">
            <a:spAutoFit/>
          </a:bodyPr>
          <a:lstStyle/>
          <a:p>
            <a:pPr algn="ctr"/>
            <a:r>
              <a:rPr lang="ar-SA" sz="4400" b="1" dirty="0" smtClean="0"/>
              <a:t>الاستقبال</a:t>
            </a:r>
            <a:r>
              <a:rPr lang="ar-SA" sz="2800" b="1" dirty="0" smtClean="0"/>
              <a:t> </a:t>
            </a:r>
            <a:endParaRPr lang="ar-SA" sz="2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304800"/>
            <a:ext cx="8229600" cy="5821363"/>
          </a:xfrm>
        </p:spPr>
        <p:txBody>
          <a:bodyPr>
            <a:normAutofit lnSpcReduction="10000"/>
          </a:bodyPr>
          <a:lstStyle/>
          <a:p>
            <a:pPr>
              <a:buNone/>
            </a:pPr>
            <a:r>
              <a:rPr lang="ar-SA" b="1" dirty="0" smtClean="0">
                <a:solidFill>
                  <a:srgbClr val="FF0066"/>
                </a:solidFill>
              </a:rPr>
              <a:t>الاستقبال :</a:t>
            </a:r>
            <a:r>
              <a:rPr lang="ar-SA" dirty="0" smtClean="0"/>
              <a:t> </a:t>
            </a:r>
            <a:r>
              <a:rPr lang="ar-SA" dirty="0" smtClean="0">
                <a:solidFill>
                  <a:schemeClr val="accent5">
                    <a:lumMod val="50000"/>
                  </a:schemeClr>
                </a:solidFill>
              </a:rPr>
              <a:t>هو أدنى المستويات وناتج التعلم بين الوعي بوجود المثيرات إلى الانتباه الانتقالي لمثير معين من عدة مثيرات منافسة</a:t>
            </a:r>
          </a:p>
          <a:p>
            <a:pPr>
              <a:buNone/>
            </a:pPr>
            <a:r>
              <a:rPr lang="ar-SA" b="1" dirty="0" smtClean="0">
                <a:solidFill>
                  <a:srgbClr val="FF0066"/>
                </a:solidFill>
              </a:rPr>
              <a:t>الاستجابة:</a:t>
            </a:r>
            <a:r>
              <a:rPr lang="ar-SA" dirty="0" smtClean="0"/>
              <a:t> </a:t>
            </a:r>
            <a:r>
              <a:rPr lang="ar-SA" dirty="0" smtClean="0">
                <a:solidFill>
                  <a:schemeClr val="accent5">
                    <a:lumMod val="50000"/>
                  </a:schemeClr>
                </a:solidFill>
              </a:rPr>
              <a:t>يبدي الطالب مشاركة فاعلة سواء كانت مطلوبة </a:t>
            </a:r>
            <a:r>
              <a:rPr lang="ar-SA" dirty="0" err="1" smtClean="0">
                <a:solidFill>
                  <a:schemeClr val="accent5">
                    <a:lumMod val="50000"/>
                  </a:schemeClr>
                </a:solidFill>
              </a:rPr>
              <a:t>او</a:t>
            </a:r>
            <a:r>
              <a:rPr lang="ar-SA" dirty="0" smtClean="0">
                <a:solidFill>
                  <a:schemeClr val="accent5">
                    <a:lumMod val="50000"/>
                  </a:schemeClr>
                </a:solidFill>
              </a:rPr>
              <a:t> تطوعية</a:t>
            </a:r>
          </a:p>
          <a:p>
            <a:pPr>
              <a:buNone/>
            </a:pPr>
            <a:r>
              <a:rPr lang="ar-SA" b="1" dirty="0" smtClean="0">
                <a:solidFill>
                  <a:srgbClr val="FF0066"/>
                </a:solidFill>
              </a:rPr>
              <a:t>التقييم:</a:t>
            </a:r>
            <a:r>
              <a:rPr lang="ar-SA" dirty="0" smtClean="0"/>
              <a:t> </a:t>
            </a:r>
            <a:r>
              <a:rPr lang="ar-SA" dirty="0" smtClean="0">
                <a:solidFill>
                  <a:schemeClr val="accent5">
                    <a:lumMod val="50000"/>
                  </a:schemeClr>
                </a:solidFill>
              </a:rPr>
              <a:t>أن للسلوك والظواهر قيمة بالنسبة له</a:t>
            </a:r>
          </a:p>
          <a:p>
            <a:pPr>
              <a:buNone/>
            </a:pPr>
            <a:r>
              <a:rPr lang="ar-SA" b="1" dirty="0" smtClean="0">
                <a:solidFill>
                  <a:srgbClr val="FF0066"/>
                </a:solidFill>
              </a:rPr>
              <a:t>التنظيم :</a:t>
            </a:r>
            <a:r>
              <a:rPr lang="ar-SA" dirty="0" smtClean="0"/>
              <a:t> </a:t>
            </a:r>
            <a:r>
              <a:rPr lang="ar-SA" dirty="0" smtClean="0">
                <a:solidFill>
                  <a:schemeClr val="accent5">
                    <a:lumMod val="50000"/>
                  </a:schemeClr>
                </a:solidFill>
              </a:rPr>
              <a:t>يبدأ الفرد بتكوين نظاما قيميا لنفسه حيث يكتب مفهوم القيمة ويقارن القيم مع بعضها ويحدد العلاقات بينها</a:t>
            </a:r>
          </a:p>
          <a:p>
            <a:pPr>
              <a:buNone/>
            </a:pPr>
            <a:r>
              <a:rPr lang="ar-SA" b="1" dirty="0" smtClean="0">
                <a:solidFill>
                  <a:srgbClr val="FF0066"/>
                </a:solidFill>
              </a:rPr>
              <a:t>الوسم بالقيمة أو التميز: </a:t>
            </a:r>
            <a:r>
              <a:rPr lang="ar-SA" dirty="0" smtClean="0">
                <a:solidFill>
                  <a:schemeClr val="accent5">
                    <a:lumMod val="50000"/>
                  </a:schemeClr>
                </a:solidFill>
              </a:rPr>
              <a:t>يظهر فردية الفرد ويصبح له شخصية متميزة ويكون ثابت في مواقفه ويظهر تكاملا في اتجاهاته وقيمه .</a:t>
            </a:r>
          </a:p>
          <a:p>
            <a:pPr>
              <a:buNone/>
            </a:pPr>
            <a:endParaRPr lang="ar-SA" dirty="0"/>
          </a:p>
        </p:txBody>
      </p:sp>
      <p:pic>
        <p:nvPicPr>
          <p:cNvPr id="4" name="صورة 3" descr="استجابة.jpg"/>
          <p:cNvPicPr>
            <a:picLocks noChangeAspect="1"/>
          </p:cNvPicPr>
          <p:nvPr/>
        </p:nvPicPr>
        <p:blipFill>
          <a:blip r:embed="rId2"/>
          <a:stretch>
            <a:fillRect/>
          </a:stretch>
        </p:blipFill>
        <p:spPr>
          <a:xfrm>
            <a:off x="533400" y="5029200"/>
            <a:ext cx="3124200" cy="1828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a:xfrm>
            <a:off x="304800" y="0"/>
            <a:ext cx="8534400" cy="5592763"/>
          </a:xfrm>
        </p:spPr>
        <p:txBody>
          <a:bodyPr/>
          <a:lstStyle/>
          <a:p>
            <a:pPr>
              <a:buNone/>
            </a:pPr>
            <a:endParaRPr lang="ar-SA" dirty="0"/>
          </a:p>
        </p:txBody>
      </p:sp>
      <p:sp>
        <p:nvSpPr>
          <p:cNvPr id="4" name="وسيلة شرح مع سهم إلى الأسفل 3"/>
          <p:cNvSpPr/>
          <p:nvPr/>
        </p:nvSpPr>
        <p:spPr>
          <a:xfrm>
            <a:off x="7467600" y="457200"/>
            <a:ext cx="1371600" cy="1143000"/>
          </a:xfrm>
          <a:prstGeom prst="down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الاستقبال</a:t>
            </a:r>
            <a:endParaRPr lang="ar-SA" sz="2800" b="1" dirty="0">
              <a:solidFill>
                <a:schemeClr val="tx1"/>
              </a:solidFill>
            </a:endParaRPr>
          </a:p>
        </p:txBody>
      </p:sp>
      <p:sp>
        <p:nvSpPr>
          <p:cNvPr id="5" name="وسيلة شرح مع سهم إلى الأسفل 4"/>
          <p:cNvSpPr/>
          <p:nvPr/>
        </p:nvSpPr>
        <p:spPr>
          <a:xfrm>
            <a:off x="5791200" y="457200"/>
            <a:ext cx="1447800" cy="1066800"/>
          </a:xfrm>
          <a:prstGeom prst="down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الاستجابة</a:t>
            </a:r>
            <a:endParaRPr lang="ar-SA" sz="2400" b="1" dirty="0">
              <a:solidFill>
                <a:schemeClr val="tx1"/>
              </a:solidFill>
            </a:endParaRPr>
          </a:p>
        </p:txBody>
      </p:sp>
      <p:sp>
        <p:nvSpPr>
          <p:cNvPr id="6" name="وسيلة شرح مع سهم إلى الأسفل 5"/>
          <p:cNvSpPr/>
          <p:nvPr/>
        </p:nvSpPr>
        <p:spPr>
          <a:xfrm>
            <a:off x="4267200" y="457200"/>
            <a:ext cx="1371600" cy="1143000"/>
          </a:xfrm>
          <a:prstGeom prst="down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ln>
                  <a:solidFill>
                    <a:schemeClr val="accent4">
                      <a:lumMod val="40000"/>
                      <a:lumOff val="60000"/>
                    </a:schemeClr>
                  </a:solidFill>
                </a:ln>
                <a:solidFill>
                  <a:schemeClr val="tx1"/>
                </a:solidFill>
              </a:rPr>
              <a:t>التقييم</a:t>
            </a:r>
            <a:endParaRPr lang="ar-SA" sz="2800" b="1" dirty="0">
              <a:ln>
                <a:solidFill>
                  <a:schemeClr val="accent4">
                    <a:lumMod val="40000"/>
                    <a:lumOff val="60000"/>
                  </a:schemeClr>
                </a:solidFill>
              </a:ln>
              <a:solidFill>
                <a:schemeClr val="tx1"/>
              </a:solidFill>
            </a:endParaRPr>
          </a:p>
        </p:txBody>
      </p:sp>
      <p:sp>
        <p:nvSpPr>
          <p:cNvPr id="7" name="وسيلة شرح مع سهم إلى الأسفل 6"/>
          <p:cNvSpPr/>
          <p:nvPr/>
        </p:nvSpPr>
        <p:spPr>
          <a:xfrm>
            <a:off x="2590800" y="457200"/>
            <a:ext cx="1447800" cy="1066800"/>
          </a:xfrm>
          <a:prstGeom prst="down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التنظيم</a:t>
            </a:r>
            <a:endParaRPr lang="ar-SA" sz="2800" b="1" dirty="0">
              <a:solidFill>
                <a:schemeClr val="tx1"/>
              </a:solidFill>
            </a:endParaRPr>
          </a:p>
        </p:txBody>
      </p:sp>
      <p:sp>
        <p:nvSpPr>
          <p:cNvPr id="8" name="وسيلة شرح مع سهم إلى الأسفل 7"/>
          <p:cNvSpPr/>
          <p:nvPr/>
        </p:nvSpPr>
        <p:spPr>
          <a:xfrm>
            <a:off x="838200" y="457200"/>
            <a:ext cx="1371600" cy="1143000"/>
          </a:xfrm>
          <a:prstGeom prst="down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الوسم بالقيمة</a:t>
            </a:r>
            <a:endParaRPr lang="ar-SA" sz="2400" b="1" dirty="0">
              <a:solidFill>
                <a:schemeClr val="tx1"/>
              </a:solidFill>
            </a:endParaRPr>
          </a:p>
        </p:txBody>
      </p:sp>
      <p:sp>
        <p:nvSpPr>
          <p:cNvPr id="9" name="مستطيل مستدير الزوايا 8"/>
          <p:cNvSpPr/>
          <p:nvPr/>
        </p:nvSpPr>
        <p:spPr>
          <a:xfrm>
            <a:off x="7467600" y="1752600"/>
            <a:ext cx="1219200" cy="762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rPr>
              <a:t>مستوى الوعي</a:t>
            </a:r>
            <a:endParaRPr lang="ar-SA" sz="2400" dirty="0">
              <a:solidFill>
                <a:schemeClr val="tx1"/>
              </a:solidFill>
            </a:endParaRPr>
          </a:p>
        </p:txBody>
      </p:sp>
      <p:sp>
        <p:nvSpPr>
          <p:cNvPr id="10" name="سهم للأسفل 9"/>
          <p:cNvSpPr/>
          <p:nvPr/>
        </p:nvSpPr>
        <p:spPr>
          <a:xfrm>
            <a:off x="7848600" y="2590800"/>
            <a:ext cx="457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مستدير الزوايا 10"/>
          <p:cNvSpPr/>
          <p:nvPr/>
        </p:nvSpPr>
        <p:spPr>
          <a:xfrm>
            <a:off x="7543800" y="3429000"/>
            <a:ext cx="1219200" cy="762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rPr>
              <a:t>مستوى الرغبة</a:t>
            </a:r>
            <a:endParaRPr lang="ar-SA" sz="2400" dirty="0">
              <a:solidFill>
                <a:schemeClr val="tx1"/>
              </a:solidFill>
            </a:endParaRPr>
          </a:p>
        </p:txBody>
      </p:sp>
      <p:sp>
        <p:nvSpPr>
          <p:cNvPr id="12" name="سهم للأسفل 11"/>
          <p:cNvSpPr/>
          <p:nvPr/>
        </p:nvSpPr>
        <p:spPr>
          <a:xfrm>
            <a:off x="7848600" y="4343400"/>
            <a:ext cx="457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7467600" y="5181600"/>
            <a:ext cx="1219200"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مستوى تبلور الانتباه</a:t>
            </a:r>
            <a:endParaRPr lang="ar-SA" sz="2000" dirty="0">
              <a:solidFill>
                <a:schemeClr val="tx1"/>
              </a:solidFill>
            </a:endParaRPr>
          </a:p>
        </p:txBody>
      </p:sp>
      <p:sp>
        <p:nvSpPr>
          <p:cNvPr id="14" name="مستطيل مستدير الزوايا 13"/>
          <p:cNvSpPr/>
          <p:nvPr/>
        </p:nvSpPr>
        <p:spPr>
          <a:xfrm>
            <a:off x="5943600" y="1676400"/>
            <a:ext cx="1219200" cy="762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rPr>
              <a:t>مستوى القبول</a:t>
            </a:r>
            <a:endParaRPr lang="ar-SA" sz="2400" dirty="0">
              <a:solidFill>
                <a:schemeClr val="tx1"/>
              </a:solidFill>
            </a:endParaRPr>
          </a:p>
        </p:txBody>
      </p:sp>
      <p:sp>
        <p:nvSpPr>
          <p:cNvPr id="15" name="سهم للأسفل 14"/>
          <p:cNvSpPr/>
          <p:nvPr/>
        </p:nvSpPr>
        <p:spPr>
          <a:xfrm>
            <a:off x="6324600" y="2667000"/>
            <a:ext cx="457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مستدير الزوايا 15"/>
          <p:cNvSpPr/>
          <p:nvPr/>
        </p:nvSpPr>
        <p:spPr>
          <a:xfrm>
            <a:off x="6019800" y="3429000"/>
            <a:ext cx="12192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مستوى الرغبة في الاستجابة</a:t>
            </a:r>
            <a:endParaRPr lang="ar-SA" sz="2000" dirty="0">
              <a:solidFill>
                <a:schemeClr val="tx1"/>
              </a:solidFill>
            </a:endParaRPr>
          </a:p>
        </p:txBody>
      </p:sp>
      <p:sp>
        <p:nvSpPr>
          <p:cNvPr id="17" name="سهم للأسفل 16"/>
          <p:cNvSpPr/>
          <p:nvPr/>
        </p:nvSpPr>
        <p:spPr>
          <a:xfrm>
            <a:off x="6324600" y="44196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مستدير الزوايا 17"/>
          <p:cNvSpPr/>
          <p:nvPr/>
        </p:nvSpPr>
        <p:spPr>
          <a:xfrm>
            <a:off x="6019800" y="5181600"/>
            <a:ext cx="1219200"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مستوى الرضا عن الاستجابة</a:t>
            </a:r>
            <a:endParaRPr lang="ar-SA" sz="2000" dirty="0">
              <a:solidFill>
                <a:schemeClr val="tx1"/>
              </a:solidFill>
            </a:endParaRPr>
          </a:p>
        </p:txBody>
      </p:sp>
      <p:sp>
        <p:nvSpPr>
          <p:cNvPr id="19" name="مستطيل مستدير الزوايا 18"/>
          <p:cNvSpPr/>
          <p:nvPr/>
        </p:nvSpPr>
        <p:spPr>
          <a:xfrm>
            <a:off x="4419600" y="1676400"/>
            <a:ext cx="12192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مستوى تقبل القيمة</a:t>
            </a:r>
            <a:endParaRPr lang="ar-SA" sz="2000" dirty="0">
              <a:solidFill>
                <a:schemeClr val="tx1"/>
              </a:solidFill>
            </a:endParaRPr>
          </a:p>
        </p:txBody>
      </p:sp>
      <p:sp>
        <p:nvSpPr>
          <p:cNvPr id="20" name="سهم للأسفل 19"/>
          <p:cNvSpPr/>
          <p:nvPr/>
        </p:nvSpPr>
        <p:spPr>
          <a:xfrm>
            <a:off x="4800600" y="2590800"/>
            <a:ext cx="457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مستدير الزوايا 20"/>
          <p:cNvSpPr/>
          <p:nvPr/>
        </p:nvSpPr>
        <p:spPr>
          <a:xfrm>
            <a:off x="4343400" y="3429000"/>
            <a:ext cx="1371600" cy="762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مستوى تفضيل القيمة</a:t>
            </a:r>
            <a:endParaRPr lang="ar-SA" sz="2000" dirty="0">
              <a:solidFill>
                <a:schemeClr val="tx1"/>
              </a:solidFill>
            </a:endParaRPr>
          </a:p>
        </p:txBody>
      </p:sp>
      <p:sp>
        <p:nvSpPr>
          <p:cNvPr id="22" name="سهم للأسفل 21"/>
          <p:cNvSpPr/>
          <p:nvPr/>
        </p:nvSpPr>
        <p:spPr>
          <a:xfrm>
            <a:off x="4800600" y="4343400"/>
            <a:ext cx="457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ستطيل مستدير الزوايا 22"/>
          <p:cNvSpPr/>
          <p:nvPr/>
        </p:nvSpPr>
        <p:spPr>
          <a:xfrm>
            <a:off x="4419600" y="5181600"/>
            <a:ext cx="1219200"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مستوى التمسك بالقيمة</a:t>
            </a:r>
            <a:endParaRPr lang="ar-SA" sz="2000" dirty="0">
              <a:solidFill>
                <a:schemeClr val="tx1"/>
              </a:solidFill>
            </a:endParaRPr>
          </a:p>
        </p:txBody>
      </p:sp>
      <p:sp>
        <p:nvSpPr>
          <p:cNvPr id="24" name="مستطيل مستدير الزوايا 23"/>
          <p:cNvSpPr/>
          <p:nvPr/>
        </p:nvSpPr>
        <p:spPr>
          <a:xfrm>
            <a:off x="2590800" y="1752600"/>
            <a:ext cx="15240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مستوى إدخال القيمة في النظام المفاهيمي</a:t>
            </a:r>
          </a:p>
        </p:txBody>
      </p:sp>
      <p:sp>
        <p:nvSpPr>
          <p:cNvPr id="25" name="سهم للأسفل 24"/>
          <p:cNvSpPr/>
          <p:nvPr/>
        </p:nvSpPr>
        <p:spPr>
          <a:xfrm>
            <a:off x="3124200" y="2743200"/>
            <a:ext cx="457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مستدير الزوايا 25"/>
          <p:cNvSpPr/>
          <p:nvPr/>
        </p:nvSpPr>
        <p:spPr>
          <a:xfrm>
            <a:off x="2514600" y="3505200"/>
            <a:ext cx="15240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مستوى بناء النظام القيمي</a:t>
            </a:r>
            <a:endParaRPr lang="ar-SA" sz="2000" dirty="0">
              <a:solidFill>
                <a:schemeClr val="tx1"/>
              </a:solidFill>
            </a:endParaRPr>
          </a:p>
        </p:txBody>
      </p:sp>
      <p:sp>
        <p:nvSpPr>
          <p:cNvPr id="27" name="مستطيل مستدير الزوايا 26"/>
          <p:cNvSpPr/>
          <p:nvPr/>
        </p:nvSpPr>
        <p:spPr>
          <a:xfrm>
            <a:off x="838200" y="1676400"/>
            <a:ext cx="12954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مستوى التعميم</a:t>
            </a:r>
            <a:endParaRPr lang="ar-SA" sz="2000" dirty="0">
              <a:solidFill>
                <a:schemeClr val="tx1"/>
              </a:solidFill>
            </a:endParaRPr>
          </a:p>
        </p:txBody>
      </p:sp>
      <p:sp>
        <p:nvSpPr>
          <p:cNvPr id="28" name="سهم للأسفل 27"/>
          <p:cNvSpPr/>
          <p:nvPr/>
        </p:nvSpPr>
        <p:spPr>
          <a:xfrm>
            <a:off x="1295400" y="26670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ستطيل مستدير الزوايا 28"/>
          <p:cNvSpPr/>
          <p:nvPr/>
        </p:nvSpPr>
        <p:spPr>
          <a:xfrm>
            <a:off x="838200" y="3429000"/>
            <a:ext cx="1371600"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مستوى التميز</a:t>
            </a:r>
            <a:endParaRPr lang="ar-SA" sz="20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0"/>
            <a:ext cx="9144000" cy="6857999"/>
          </a:xfrm>
          <a:prstGeom prst="rect">
            <a:avLst/>
          </a:prstGeom>
        </p:spPr>
      </p:pic>
      <p:sp>
        <p:nvSpPr>
          <p:cNvPr id="3" name="مربع نص 2"/>
          <p:cNvSpPr txBox="1"/>
          <p:nvPr/>
        </p:nvSpPr>
        <p:spPr>
          <a:xfrm>
            <a:off x="304800" y="914400"/>
            <a:ext cx="8534400" cy="646331"/>
          </a:xfrm>
          <a:prstGeom prst="rect">
            <a:avLst/>
          </a:prstGeom>
          <a:noFill/>
        </p:spPr>
        <p:txBody>
          <a:bodyPr wrap="square" rtlCol="1">
            <a:spAutoFit/>
          </a:bodyPr>
          <a:lstStyle/>
          <a:p>
            <a:endParaRPr lang="ar-SA" b="1" dirty="0" smtClean="0"/>
          </a:p>
          <a:p>
            <a:endParaRPr lang="ar-SA" b="1" dirty="0"/>
          </a:p>
        </p:txBody>
      </p:sp>
      <p:sp>
        <p:nvSpPr>
          <p:cNvPr id="1025" name="Rectangle 1"/>
          <p:cNvSpPr>
            <a:spLocks noChangeArrowheads="1"/>
          </p:cNvSpPr>
          <p:nvPr/>
        </p:nvSpPr>
        <p:spPr bwMode="auto">
          <a:xfrm>
            <a:off x="457200" y="304800"/>
            <a:ext cx="86868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Rectangle 1"/>
          <p:cNvSpPr>
            <a:spLocks noChangeArrowheads="1"/>
          </p:cNvSpPr>
          <p:nvPr/>
        </p:nvSpPr>
        <p:spPr bwMode="auto">
          <a:xfrm>
            <a:off x="685800" y="304800"/>
            <a:ext cx="79248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r" defTabSz="914400" rtl="1" eaLnBrk="1" fontAlgn="base" latinLnBrk="0" hangingPunct="1">
              <a:lnSpc>
                <a:spcPct val="100000"/>
              </a:lnSpc>
              <a:spcBef>
                <a:spcPct val="0"/>
              </a:spcBef>
              <a:spcAft>
                <a:spcPct val="0"/>
              </a:spcAft>
              <a:buClrTx/>
              <a:buSzTx/>
              <a:buFontTx/>
              <a:buNone/>
              <a:tabLst>
                <a:tab pos="1330325" algn="l"/>
              </a:tabLst>
            </a:pPr>
            <a:r>
              <a:rPr kumimoji="0" lang="ar-SA" sz="3200" b="1" i="0" u="none" strike="noStrike" cap="none" normalizeH="0" baseline="0" dirty="0" smtClean="0">
                <a:ln>
                  <a:noFill/>
                </a:ln>
                <a:solidFill>
                  <a:srgbClr val="76923C"/>
                </a:solidFill>
                <a:effectLst/>
                <a:latin typeface="Calibri" pitchFamily="34" charset="0"/>
                <a:ea typeface="Calibri" pitchFamily="34" charset="0"/>
                <a:cs typeface="Arial" pitchFamily="34" charset="0"/>
              </a:rPr>
              <a:t>مشكلات القياس في المجال الانفعالي :</a:t>
            </a:r>
          </a:p>
          <a:p>
            <a:pPr marL="0" marR="0" lvl="0" indent="215900" algn="r" defTabSz="914400" rtl="1" eaLnBrk="1" fontAlgn="base" latinLnBrk="0" hangingPunct="1">
              <a:lnSpc>
                <a:spcPct val="100000"/>
              </a:lnSpc>
              <a:spcBef>
                <a:spcPct val="0"/>
              </a:spcBef>
              <a:spcAft>
                <a:spcPct val="0"/>
              </a:spcAft>
              <a:buClrTx/>
              <a:buSzTx/>
              <a:buFontTx/>
              <a:buNone/>
              <a:tabLst>
                <a:tab pos="1330325" algn="l"/>
              </a:tabLst>
            </a:pP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330325" algn="l"/>
              </a:tabLst>
            </a:pPr>
            <a:r>
              <a:rPr kumimoji="0" lang="ar-SA" sz="28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صعوبة تحديد السمة </a:t>
            </a:r>
            <a:r>
              <a:rPr kumimoji="0" lang="ar-SA" sz="2800" b="1" i="0" u="none" strike="noStrike" cap="none" normalizeH="0" baseline="0" dirty="0" err="1" smtClean="0">
                <a:ln>
                  <a:noFill/>
                </a:ln>
                <a:solidFill>
                  <a:srgbClr val="365F91"/>
                </a:solidFill>
                <a:effectLst/>
                <a:latin typeface="Calibri" pitchFamily="34" charset="0"/>
                <a:ea typeface="Calibri" pitchFamily="34" charset="0"/>
                <a:cs typeface="Arial" pitchFamily="34" charset="0"/>
              </a:rPr>
              <a:t>المقاسة</a:t>
            </a:r>
            <a:endParaRPr kumimoji="0" lang="ar-SA" sz="2800" b="1" i="0" u="none" strike="noStrike" cap="none" normalizeH="0" baseline="0" dirty="0" smtClean="0">
              <a:ln>
                <a:noFill/>
              </a:ln>
              <a:solidFill>
                <a:srgbClr val="365F91"/>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tabLst>
                <a:tab pos="1330325" algn="l"/>
              </a:tabLst>
            </a:pP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330325" algn="l"/>
              </a:tabLst>
            </a:pPr>
            <a:r>
              <a:rPr kumimoji="0" lang="ar-SA" sz="28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صعوبة أعداد مقاييس لقياس السمات في هذا المجال</a:t>
            </a:r>
          </a:p>
          <a:p>
            <a:pPr marL="0" marR="0" lvl="0" indent="0" algn="r" defTabSz="914400" rtl="1" eaLnBrk="0" fontAlgn="base" latinLnBrk="0" hangingPunct="0">
              <a:lnSpc>
                <a:spcPct val="100000"/>
              </a:lnSpc>
              <a:spcBef>
                <a:spcPct val="0"/>
              </a:spcBef>
              <a:spcAft>
                <a:spcPct val="0"/>
              </a:spcAft>
              <a:buClrTx/>
              <a:buSzTx/>
              <a:tabLst>
                <a:tab pos="1330325" algn="l"/>
              </a:tabLst>
            </a:pP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330325" algn="l"/>
              </a:tabLst>
            </a:pPr>
            <a:r>
              <a:rPr kumimoji="0" lang="ar-SA" sz="28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صعوبة تحليل وتفسير النتائج</a:t>
            </a:r>
          </a:p>
          <a:p>
            <a:pPr marL="0" marR="0" lvl="0" indent="0" algn="r" defTabSz="914400" rtl="1" eaLnBrk="0" fontAlgn="base" latinLnBrk="0" hangingPunct="0">
              <a:lnSpc>
                <a:spcPct val="100000"/>
              </a:lnSpc>
              <a:spcBef>
                <a:spcPct val="0"/>
              </a:spcBef>
              <a:spcAft>
                <a:spcPct val="0"/>
              </a:spcAft>
              <a:buClrTx/>
              <a:buSzTx/>
              <a:tabLst>
                <a:tab pos="1330325" algn="l"/>
              </a:tabLst>
            </a:pP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330325" algn="l"/>
              </a:tabLst>
            </a:pPr>
            <a:r>
              <a:rPr kumimoji="0" lang="ar-SA" sz="28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صعوبة صياغة الأهداف في المجال الانفعالي</a:t>
            </a:r>
          </a:p>
          <a:p>
            <a:pPr marL="0" marR="0" lvl="0" indent="0" algn="r" defTabSz="914400" rtl="1" eaLnBrk="0" fontAlgn="base" latinLnBrk="0" hangingPunct="0">
              <a:lnSpc>
                <a:spcPct val="100000"/>
              </a:lnSpc>
              <a:spcBef>
                <a:spcPct val="0"/>
              </a:spcBef>
              <a:spcAft>
                <a:spcPct val="0"/>
              </a:spcAft>
              <a:buClrTx/>
              <a:buSzTx/>
              <a:tabLst>
                <a:tab pos="1330325" algn="l"/>
              </a:tabLst>
            </a:pP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330325" algn="l"/>
              </a:tabLst>
            </a:pPr>
            <a:r>
              <a:rPr kumimoji="0" lang="ar-SA" sz="28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تركيز اهتمام المدرسين على قياس الأهداف في المجال المعرفي</a:t>
            </a:r>
          </a:p>
          <a:p>
            <a:pPr marL="0" marR="0" lvl="0" indent="0" algn="r" defTabSz="914400" rtl="1" eaLnBrk="0" fontAlgn="base" latinLnBrk="0" hangingPunct="0">
              <a:lnSpc>
                <a:spcPct val="100000"/>
              </a:lnSpc>
              <a:spcBef>
                <a:spcPct val="0"/>
              </a:spcBef>
              <a:spcAft>
                <a:spcPct val="0"/>
              </a:spcAft>
              <a:buClrTx/>
              <a:buSzTx/>
              <a:tabLst>
                <a:tab pos="1330325" algn="l"/>
              </a:tabLst>
            </a:pP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330325" algn="l"/>
              </a:tabLst>
            </a:pPr>
            <a:r>
              <a:rPr kumimoji="0" lang="ar-SA" sz="28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تمتع السمات الانفعالية بدرجة ثبات منخفضة نسبيا</a:t>
            </a:r>
          </a:p>
          <a:p>
            <a:pPr marL="0" marR="0" lvl="0" indent="0" algn="r" defTabSz="914400" rtl="1" eaLnBrk="0" fontAlgn="base" latinLnBrk="0" hangingPunct="0">
              <a:lnSpc>
                <a:spcPct val="100000"/>
              </a:lnSpc>
              <a:spcBef>
                <a:spcPct val="0"/>
              </a:spcBef>
              <a:spcAft>
                <a:spcPct val="0"/>
              </a:spcAft>
              <a:buClrTx/>
              <a:buSzTx/>
              <a:tabLst>
                <a:tab pos="1330325" algn="l"/>
              </a:tabLst>
            </a:pP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330325" algn="l"/>
              </a:tabLst>
            </a:pPr>
            <a:r>
              <a:rPr kumimoji="0" lang="ar-SA" sz="28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تأثر مقاييس السمات الانفعالية في الأخطاء الشخصية مثل نمط</a:t>
            </a:r>
            <a:r>
              <a:rPr kumimoji="0" lang="ar-SA" sz="2800" b="1" i="0" u="none" strike="noStrike" cap="none" normalizeH="0" dirty="0" smtClean="0">
                <a:ln>
                  <a:noFill/>
                </a:ln>
                <a:solidFill>
                  <a:srgbClr val="365F91"/>
                </a:solidFill>
                <a:effectLst/>
                <a:latin typeface="Calibri" pitchFamily="34" charset="0"/>
                <a:ea typeface="Calibri" pitchFamily="34" charset="0"/>
                <a:cs typeface="Arial" pitchFamily="34" charset="0"/>
              </a:rPr>
              <a:t> ا</a:t>
            </a:r>
            <a:r>
              <a:rPr kumimoji="0" lang="ar-SA" sz="28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لاستجابة ، والتزييف ، والرغبة الاجتماعية</a:t>
            </a:r>
          </a:p>
          <a:p>
            <a:pPr marL="0" marR="0" lvl="0" indent="0" algn="r" defTabSz="914400" rtl="1" eaLnBrk="0" fontAlgn="base" latinLnBrk="0" hangingPunct="0">
              <a:lnSpc>
                <a:spcPct val="100000"/>
              </a:lnSpc>
              <a:spcBef>
                <a:spcPct val="0"/>
              </a:spcBef>
              <a:spcAft>
                <a:spcPct val="0"/>
              </a:spcAft>
              <a:buClrTx/>
              <a:buSzTx/>
              <a:tabLst>
                <a:tab pos="1330325" algn="l"/>
              </a:tabLst>
            </a:pP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صورة 5" descr="صعوبة.jpg"/>
          <p:cNvPicPr>
            <a:picLocks noChangeAspect="1"/>
          </p:cNvPicPr>
          <p:nvPr/>
        </p:nvPicPr>
        <p:blipFill>
          <a:blip r:embed="rId3"/>
          <a:stretch>
            <a:fillRect/>
          </a:stretch>
        </p:blipFill>
        <p:spPr>
          <a:xfrm>
            <a:off x="-228600" y="0"/>
            <a:ext cx="3505200" cy="21183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0"/>
            <a:ext cx="9144000" cy="6857999"/>
          </a:xfrm>
          <a:prstGeom prst="rect">
            <a:avLst/>
          </a:prstGeom>
        </p:spPr>
      </p:pic>
      <p:sp>
        <p:nvSpPr>
          <p:cNvPr id="3" name="مربع نص 2"/>
          <p:cNvSpPr txBox="1"/>
          <p:nvPr/>
        </p:nvSpPr>
        <p:spPr>
          <a:xfrm>
            <a:off x="304800" y="914400"/>
            <a:ext cx="8534400" cy="646331"/>
          </a:xfrm>
          <a:prstGeom prst="rect">
            <a:avLst/>
          </a:prstGeom>
          <a:noFill/>
        </p:spPr>
        <p:txBody>
          <a:bodyPr wrap="square" rtlCol="1">
            <a:spAutoFit/>
          </a:bodyPr>
          <a:lstStyle/>
          <a:p>
            <a:endParaRPr lang="ar-SA" b="1" dirty="0" smtClean="0"/>
          </a:p>
          <a:p>
            <a:endParaRPr lang="ar-SA" b="1" dirty="0"/>
          </a:p>
        </p:txBody>
      </p:sp>
      <p:sp>
        <p:nvSpPr>
          <p:cNvPr id="1025" name="Rectangle 1"/>
          <p:cNvSpPr>
            <a:spLocks noChangeArrowheads="1"/>
          </p:cNvSpPr>
          <p:nvPr/>
        </p:nvSpPr>
        <p:spPr bwMode="auto">
          <a:xfrm>
            <a:off x="457200" y="304800"/>
            <a:ext cx="86868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19457" name="Rectangle 1"/>
          <p:cNvSpPr>
            <a:spLocks noChangeArrowheads="1"/>
          </p:cNvSpPr>
          <p:nvPr/>
        </p:nvSpPr>
        <p:spPr bwMode="auto">
          <a:xfrm>
            <a:off x="0" y="533400"/>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330325" algn="l"/>
              </a:tabLst>
            </a:pPr>
            <a:r>
              <a:rPr kumimoji="0" lang="ar-SA" sz="3200" b="1" i="0" u="none" strike="noStrike" cap="none" normalizeH="0" baseline="0" dirty="0" smtClean="0">
                <a:ln>
                  <a:noFill/>
                </a:ln>
                <a:solidFill>
                  <a:srgbClr val="76923C"/>
                </a:solidFill>
                <a:effectLst/>
                <a:latin typeface="Calibri" pitchFamily="34" charset="0"/>
                <a:ea typeface="Calibri" pitchFamily="34" charset="0"/>
                <a:cs typeface="Arial" pitchFamily="34" charset="0"/>
              </a:rPr>
              <a:t>إعداد الأهداف الانفعالية وقياسها :</a:t>
            </a:r>
          </a:p>
          <a:p>
            <a:pPr marL="0" marR="0" lvl="0" indent="0" algn="r" defTabSz="914400" rtl="1" eaLnBrk="1" fontAlgn="base" latinLnBrk="0" hangingPunct="1">
              <a:lnSpc>
                <a:spcPct val="100000"/>
              </a:lnSpc>
              <a:spcBef>
                <a:spcPct val="0"/>
              </a:spcBef>
              <a:spcAft>
                <a:spcPct val="0"/>
              </a:spcAft>
              <a:buClrTx/>
              <a:buSzTx/>
              <a:buFontTx/>
              <a:buNone/>
              <a:tabLst>
                <a:tab pos="1330325" algn="l"/>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1330325" algn="l"/>
              </a:tabLst>
            </a:pPr>
            <a:r>
              <a:rPr kumimoji="0" lang="ar-SA" sz="32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لتحقيق الهدف لابد أن يتم تحديد السلوكيات الظاهرية التي يمكن أن يقوم </a:t>
            </a:r>
            <a:r>
              <a:rPr kumimoji="0" lang="ar-SA" sz="3200" b="1" i="0" u="none" strike="noStrike" cap="none" normalizeH="0" baseline="0" dirty="0" err="1" smtClean="0">
                <a:ln>
                  <a:noFill/>
                </a:ln>
                <a:solidFill>
                  <a:srgbClr val="365F91"/>
                </a:solidFill>
                <a:effectLst/>
                <a:latin typeface="Calibri" pitchFamily="34" charset="0"/>
                <a:ea typeface="Calibri" pitchFamily="34" charset="0"/>
                <a:cs typeface="Arial" pitchFamily="34" charset="0"/>
              </a:rPr>
              <a:t>بها</a:t>
            </a:r>
            <a:r>
              <a:rPr kumimoji="0" lang="ar-SA" sz="32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 الطالب كمؤشرات على وجود الاتجاه بدرجة معينة سواء كان ايجابيا أو سلبيا</a:t>
            </a:r>
            <a:r>
              <a:rPr kumimoji="0" lang="ar-SA" sz="3200" b="1" i="0" u="none" strike="noStrike" cap="none" normalizeH="0" baseline="0" dirty="0" smtClean="0">
                <a:ln>
                  <a:noFill/>
                </a:ln>
                <a:solidFill>
                  <a:srgbClr val="76923C"/>
                </a:solidFill>
                <a:effectLst/>
                <a:latin typeface="Calibri" pitchFamily="34" charset="0"/>
                <a:ea typeface="Calibri" pitchFamily="34" charset="0"/>
                <a:cs typeface="Arial" pitchFamily="34" charset="0"/>
              </a:rPr>
              <a:t> مثل :</a:t>
            </a:r>
          </a:p>
          <a:p>
            <a:pPr marL="0" marR="0" lvl="0" indent="0" algn="r" defTabSz="914400" rtl="1" eaLnBrk="0" fontAlgn="base" latinLnBrk="0" hangingPunct="0">
              <a:lnSpc>
                <a:spcPct val="100000"/>
              </a:lnSpc>
              <a:spcBef>
                <a:spcPct val="0"/>
              </a:spcBef>
              <a:spcAft>
                <a:spcPct val="0"/>
              </a:spcAft>
              <a:buClrTx/>
              <a:buSzTx/>
              <a:buFontTx/>
              <a:buNone/>
              <a:tabLst>
                <a:tab pos="1330325" algn="l"/>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1330325" algn="l"/>
              </a:tabLst>
            </a:pPr>
            <a:r>
              <a:rPr kumimoji="0" lang="ar-SA" sz="3200" b="1" i="0" u="none" strike="noStrike" cap="none" normalizeH="0" baseline="0" dirty="0" smtClean="0">
                <a:ln>
                  <a:noFill/>
                </a:ln>
                <a:solidFill>
                  <a:srgbClr val="E36C0A"/>
                </a:solidFill>
                <a:effectLst/>
                <a:latin typeface="Calibri" pitchFamily="34" charset="0"/>
                <a:ea typeface="Calibri" pitchFamily="34" charset="0"/>
                <a:cs typeface="Arial" pitchFamily="34" charset="0"/>
              </a:rPr>
              <a:t>يقرأ الكتب العلمية في أوقات المطالعة</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1330325" algn="l"/>
              </a:tabLst>
            </a:pPr>
            <a:r>
              <a:rPr kumimoji="0" lang="ar-SA" sz="3200" b="1" i="0" u="none" strike="noStrike" cap="none" normalizeH="0" baseline="0" dirty="0" smtClean="0">
                <a:ln>
                  <a:noFill/>
                </a:ln>
                <a:solidFill>
                  <a:srgbClr val="E36C0A"/>
                </a:solidFill>
                <a:effectLst/>
                <a:latin typeface="Calibri" pitchFamily="34" charset="0"/>
                <a:ea typeface="Calibri" pitchFamily="34" charset="0"/>
                <a:cs typeface="Arial" pitchFamily="34" charset="0"/>
              </a:rPr>
              <a:t>يشارك في عمل نماذج علمية</a:t>
            </a:r>
            <a:endParaRPr kumimoji="0" lang="ar-SA" sz="4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صورة 6" descr="النجاح.jpg"/>
          <p:cNvPicPr/>
          <p:nvPr/>
        </p:nvPicPr>
        <p:blipFill>
          <a:blip r:embed="rId3"/>
          <a:stretch>
            <a:fillRect/>
          </a:stretch>
        </p:blipFill>
        <p:spPr>
          <a:xfrm rot="20787769">
            <a:off x="825705" y="3267121"/>
            <a:ext cx="3428632" cy="312111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971600" y="332656"/>
            <a:ext cx="7848872" cy="1015663"/>
          </a:xfrm>
          <a:prstGeom prst="rect">
            <a:avLst/>
          </a:prstGeom>
          <a:noFill/>
        </p:spPr>
        <p:txBody>
          <a:bodyPr wrap="square" rtlCol="1">
            <a:spAutoFit/>
          </a:bodyPr>
          <a:lstStyle/>
          <a:p>
            <a:endParaRPr lang="ar-SA" sz="2000" b="1" dirty="0" smtClean="0"/>
          </a:p>
          <a:p>
            <a:endParaRPr lang="ar-SA" sz="2000" b="1" dirty="0"/>
          </a:p>
          <a:p>
            <a:endParaRPr lang="ar-SA" sz="2000" b="1" dirty="0" smtClean="0"/>
          </a:p>
        </p:txBody>
      </p:sp>
      <p:pic>
        <p:nvPicPr>
          <p:cNvPr id="4" name="صورة 3" descr="imagesCACTO44R.jpg"/>
          <p:cNvPicPr>
            <a:picLocks noChangeAspect="1"/>
          </p:cNvPicPr>
          <p:nvPr/>
        </p:nvPicPr>
        <p:blipFill>
          <a:blip r:embed="rId2" cstate="print"/>
          <a:stretch>
            <a:fillRect/>
          </a:stretch>
        </p:blipFill>
        <p:spPr>
          <a:xfrm>
            <a:off x="0" y="0"/>
            <a:ext cx="9144000" cy="6858000"/>
          </a:xfrm>
          <a:prstGeom prst="rect">
            <a:avLst/>
          </a:prstGeom>
        </p:spPr>
      </p:pic>
      <p:sp>
        <p:nvSpPr>
          <p:cNvPr id="5" name="مستطيل 4"/>
          <p:cNvSpPr/>
          <p:nvPr/>
        </p:nvSpPr>
        <p:spPr>
          <a:xfrm>
            <a:off x="755576" y="1"/>
            <a:ext cx="8388424" cy="4708981"/>
          </a:xfrm>
          <a:prstGeom prst="rect">
            <a:avLst/>
          </a:prstGeom>
        </p:spPr>
        <p:txBody>
          <a:bodyPr wrap="square">
            <a:spAutoFit/>
          </a:bodyPr>
          <a:lstStyle/>
          <a:p>
            <a:r>
              <a:rPr lang="ar-SA" sz="2800" b="1" dirty="0" smtClean="0">
                <a:solidFill>
                  <a:srgbClr val="FF5050"/>
                </a:solidFill>
              </a:rPr>
              <a:t>ا</a:t>
            </a:r>
            <a:r>
              <a:rPr lang="ar-SA" sz="3200" b="1" dirty="0" smtClean="0">
                <a:solidFill>
                  <a:srgbClr val="FF5050"/>
                </a:solidFill>
              </a:rPr>
              <a:t>لاهداف التدريسية :</a:t>
            </a:r>
          </a:p>
          <a:p>
            <a:endParaRPr lang="ar-SA" sz="2000" b="1" dirty="0" smtClean="0">
              <a:solidFill>
                <a:srgbClr val="C00000"/>
              </a:solidFill>
            </a:endParaRPr>
          </a:p>
          <a:p>
            <a:r>
              <a:rPr lang="ar-SA" sz="2800" b="1" dirty="0" smtClean="0">
                <a:solidFill>
                  <a:srgbClr val="C00000"/>
                </a:solidFill>
              </a:rPr>
              <a:t>مقدمة</a:t>
            </a:r>
          </a:p>
          <a:p>
            <a:endParaRPr lang="ar-SA" sz="2000" b="1" dirty="0" smtClean="0">
              <a:solidFill>
                <a:schemeClr val="tx1">
                  <a:lumMod val="95000"/>
                  <a:lumOff val="5000"/>
                </a:schemeClr>
              </a:solidFill>
            </a:endParaRPr>
          </a:p>
          <a:p>
            <a:r>
              <a:rPr lang="ar-SA" sz="2400" b="1" dirty="0" smtClean="0">
                <a:solidFill>
                  <a:schemeClr val="tx1">
                    <a:lumMod val="95000"/>
                    <a:lumOff val="5000"/>
                  </a:schemeClr>
                </a:solidFill>
              </a:rPr>
              <a:t>ان التقويم المتركز على الاهداف هو احد مداخل التقويم الهامة في العمليه التربوية بشكل عام والتدريسية بشكل خاص والتقويم اطار يوجه عمل المقوم وارتبط نموذج تايلر للأهداف تاريخيا بهذا المدخل وبداياته كانت في الثلاثينيات من القرن العشرين وشملت ادوات القياس مخرجات تربويه واسعة </a:t>
            </a:r>
          </a:p>
          <a:p>
            <a:r>
              <a:rPr lang="ar-SA" sz="2400" b="1" dirty="0" smtClean="0">
                <a:solidFill>
                  <a:schemeClr val="tx1">
                    <a:lumMod val="95000"/>
                    <a:lumOff val="5000"/>
                  </a:schemeClr>
                </a:solidFill>
              </a:rPr>
              <a:t>وهذه الاهداف قد تكون بمثابة مرآه تعكس مدى تحضر المجتمع وتقدمه وتعكس صوره صافيه تحدد إلى اين يسير ذلك المجتمع</a:t>
            </a:r>
          </a:p>
          <a:p>
            <a:endParaRPr lang="ar-SA" sz="2800" b="1" dirty="0" smtClean="0">
              <a:solidFill>
                <a:schemeClr val="tx1">
                  <a:lumMod val="95000"/>
                  <a:lumOff val="5000"/>
                </a:schemeClr>
              </a:solidFill>
            </a:endParaRPr>
          </a:p>
          <a:p>
            <a:endParaRPr lang="ar-SA" sz="2800" b="1" dirty="0" smtClean="0">
              <a:solidFill>
                <a:schemeClr val="tx1">
                  <a:lumMod val="95000"/>
                  <a:lumOff val="5000"/>
                </a:schemeClr>
              </a:solidFill>
            </a:endParaRPr>
          </a:p>
        </p:txBody>
      </p:sp>
      <p:pic>
        <p:nvPicPr>
          <p:cNvPr id="6" name="صورة 5" descr="thdghj.jpg"/>
          <p:cNvPicPr>
            <a:picLocks noChangeAspect="1"/>
          </p:cNvPicPr>
          <p:nvPr/>
        </p:nvPicPr>
        <p:blipFill>
          <a:blip r:embed="rId3"/>
          <a:stretch>
            <a:fillRect/>
          </a:stretch>
        </p:blipFill>
        <p:spPr>
          <a:xfrm>
            <a:off x="3962400" y="4648200"/>
            <a:ext cx="2314575" cy="1971675"/>
          </a:xfrm>
          <a:prstGeom prst="rect">
            <a:avLst/>
          </a:prstGeom>
        </p:spPr>
      </p:pic>
      <p:pic>
        <p:nvPicPr>
          <p:cNvPr id="7" name="صورة 6" descr="d985d8b3d8a7d8b1d8a7d8aa.jpg"/>
          <p:cNvPicPr>
            <a:picLocks noChangeAspect="1"/>
          </p:cNvPicPr>
          <p:nvPr/>
        </p:nvPicPr>
        <p:blipFill>
          <a:blip r:embed="rId4"/>
          <a:stretch>
            <a:fillRect/>
          </a:stretch>
        </p:blipFill>
        <p:spPr>
          <a:xfrm>
            <a:off x="914400" y="3810000"/>
            <a:ext cx="2743200" cy="2743200"/>
          </a:xfrm>
          <a:prstGeom prst="rect">
            <a:avLst/>
          </a:prstGeom>
        </p:spPr>
      </p:pic>
      <p:pic>
        <p:nvPicPr>
          <p:cNvPr id="8" name="صورة 7" descr="goals.jpg"/>
          <p:cNvPicPr>
            <a:picLocks noChangeAspect="1"/>
          </p:cNvPicPr>
          <p:nvPr/>
        </p:nvPicPr>
        <p:blipFill>
          <a:blip r:embed="rId5"/>
          <a:stretch>
            <a:fillRect/>
          </a:stretch>
        </p:blipFill>
        <p:spPr>
          <a:xfrm>
            <a:off x="6858000" y="5181600"/>
            <a:ext cx="1905000" cy="1381125"/>
          </a:xfrm>
          <a:prstGeom prst="rect">
            <a:avLst/>
          </a:prstGeom>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0"/>
            <a:ext cx="9144000" cy="6857999"/>
          </a:xfrm>
          <a:prstGeom prst="rect">
            <a:avLst/>
          </a:prstGeom>
        </p:spPr>
      </p:pic>
      <p:sp>
        <p:nvSpPr>
          <p:cNvPr id="3" name="مربع نص 2"/>
          <p:cNvSpPr txBox="1"/>
          <p:nvPr/>
        </p:nvSpPr>
        <p:spPr>
          <a:xfrm>
            <a:off x="304800" y="914400"/>
            <a:ext cx="8534400" cy="646331"/>
          </a:xfrm>
          <a:prstGeom prst="rect">
            <a:avLst/>
          </a:prstGeom>
          <a:noFill/>
        </p:spPr>
        <p:txBody>
          <a:bodyPr wrap="square" rtlCol="1">
            <a:spAutoFit/>
          </a:bodyPr>
          <a:lstStyle/>
          <a:p>
            <a:endParaRPr lang="ar-SA" b="1" dirty="0" smtClean="0"/>
          </a:p>
          <a:p>
            <a:endParaRPr lang="ar-SA" b="1" dirty="0"/>
          </a:p>
        </p:txBody>
      </p:sp>
      <p:sp>
        <p:nvSpPr>
          <p:cNvPr id="1025" name="Rectangle 1"/>
          <p:cNvSpPr>
            <a:spLocks noChangeArrowheads="1"/>
          </p:cNvSpPr>
          <p:nvPr/>
        </p:nvSpPr>
        <p:spPr bwMode="auto">
          <a:xfrm>
            <a:off x="457200" y="304800"/>
            <a:ext cx="86868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20481" name="Rectangle 1"/>
          <p:cNvSpPr>
            <a:spLocks noChangeArrowheads="1"/>
          </p:cNvSpPr>
          <p:nvPr/>
        </p:nvSpPr>
        <p:spPr bwMode="auto">
          <a:xfrm>
            <a:off x="0" y="30480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330325" algn="l"/>
              </a:tabLst>
            </a:pPr>
            <a:r>
              <a:rPr kumimoji="0" lang="ar-SA" sz="3200" b="1" i="0" u="none" strike="noStrike" cap="none" normalizeH="0" baseline="0" dirty="0" smtClean="0">
                <a:ln>
                  <a:noFill/>
                </a:ln>
                <a:solidFill>
                  <a:srgbClr val="76923C"/>
                </a:solidFill>
                <a:effectLst/>
                <a:latin typeface="Calibri" pitchFamily="34" charset="0"/>
                <a:ea typeface="Calibri" pitchFamily="34" charset="0"/>
                <a:cs typeface="Arial" pitchFamily="34" charset="0"/>
              </a:rPr>
              <a:t>أهم المؤشرات أو السلوكيات التي تدل على تكوين الاتجاه كخاصية </a:t>
            </a:r>
            <a:r>
              <a:rPr kumimoji="0" lang="ar-SA" sz="3200" b="1" i="0" u="none" strike="noStrike" cap="none" normalizeH="0" baseline="0" dirty="0" err="1" smtClean="0">
                <a:ln>
                  <a:noFill/>
                </a:ln>
                <a:solidFill>
                  <a:srgbClr val="76923C"/>
                </a:solidFill>
                <a:effectLst/>
                <a:latin typeface="Calibri" pitchFamily="34" charset="0"/>
                <a:ea typeface="Calibri" pitchFamily="34" charset="0"/>
                <a:cs typeface="Arial" pitchFamily="34" charset="0"/>
              </a:rPr>
              <a:t>او</a:t>
            </a:r>
            <a:r>
              <a:rPr kumimoji="0" lang="ar-SA" sz="3200" b="1" i="0" u="none" strike="noStrike" cap="none" normalizeH="0" baseline="0" dirty="0" smtClean="0">
                <a:ln>
                  <a:noFill/>
                </a:ln>
                <a:solidFill>
                  <a:srgbClr val="76923C"/>
                </a:solidFill>
                <a:effectLst/>
                <a:latin typeface="Calibri" pitchFamily="34" charset="0"/>
                <a:ea typeface="Calibri" pitchFamily="34" charset="0"/>
                <a:cs typeface="Arial" pitchFamily="34" charset="0"/>
              </a:rPr>
              <a:t> سمة انفعالية :</a:t>
            </a:r>
          </a:p>
          <a:p>
            <a:pPr marL="0" marR="0" lvl="0" indent="0" algn="r" defTabSz="914400" rtl="1" eaLnBrk="1" fontAlgn="base" latinLnBrk="0" hangingPunct="1">
              <a:lnSpc>
                <a:spcPct val="100000"/>
              </a:lnSpc>
              <a:spcBef>
                <a:spcPct val="0"/>
              </a:spcBef>
              <a:spcAft>
                <a:spcPct val="0"/>
              </a:spcAft>
              <a:buClrTx/>
              <a:buSzTx/>
              <a:buFontTx/>
              <a:buNone/>
              <a:tabLst>
                <a:tab pos="1330325" algn="l"/>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330325" algn="l"/>
              </a:tabLst>
            </a:pPr>
            <a:r>
              <a:rPr kumimoji="0" lang="ar-SA" sz="32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المبالغ النقدية التي يصرفها الفرد على نشاط معين</a:t>
            </a:r>
          </a:p>
          <a:p>
            <a:pPr marL="0" marR="0" lvl="0" indent="0" algn="r" defTabSz="914400" rtl="1" eaLnBrk="0" fontAlgn="base" latinLnBrk="0" hangingPunct="0">
              <a:lnSpc>
                <a:spcPct val="100000"/>
              </a:lnSpc>
              <a:spcBef>
                <a:spcPct val="0"/>
              </a:spcBef>
              <a:spcAft>
                <a:spcPct val="0"/>
              </a:spcAft>
              <a:buClrTx/>
              <a:buSzTx/>
              <a:tabLst>
                <a:tab pos="1330325" algn="l"/>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330325" algn="l"/>
              </a:tabLst>
            </a:pPr>
            <a:r>
              <a:rPr kumimoji="0" lang="ar-SA" sz="32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الزمن الذي يقضيه الفرد في ممارسة النشاط</a:t>
            </a:r>
          </a:p>
          <a:p>
            <a:pPr marL="0" marR="0" lvl="0" indent="0" algn="r" defTabSz="914400" rtl="1" eaLnBrk="0" fontAlgn="base" latinLnBrk="0" hangingPunct="0">
              <a:lnSpc>
                <a:spcPct val="100000"/>
              </a:lnSpc>
              <a:spcBef>
                <a:spcPct val="0"/>
              </a:spcBef>
              <a:spcAft>
                <a:spcPct val="0"/>
              </a:spcAft>
              <a:buClrTx/>
              <a:buSzTx/>
              <a:tabLst>
                <a:tab pos="1330325" algn="l"/>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330325" algn="l"/>
              </a:tabLst>
            </a:pPr>
            <a:r>
              <a:rPr kumimoji="0" lang="ar-SA" sz="32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السرعة في الإجابة عن الأسئلة المتعلقة بنشاط معين</a:t>
            </a:r>
          </a:p>
          <a:p>
            <a:pPr marL="0" marR="0" lvl="0" indent="0" algn="r" defTabSz="914400" rtl="1" eaLnBrk="0" fontAlgn="base" latinLnBrk="0" hangingPunct="0">
              <a:lnSpc>
                <a:spcPct val="100000"/>
              </a:lnSpc>
              <a:spcBef>
                <a:spcPct val="0"/>
              </a:spcBef>
              <a:spcAft>
                <a:spcPct val="0"/>
              </a:spcAft>
              <a:buClrTx/>
              <a:buSzTx/>
              <a:buFontTx/>
              <a:buChar char="•"/>
              <a:tabLst>
                <a:tab pos="1330325" algn="l"/>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330325" algn="l"/>
              </a:tabLst>
            </a:pPr>
            <a:r>
              <a:rPr kumimoji="0" lang="ar-SA" sz="32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مدى توفر الوثائق الشخصية مثل السجلات والمقالات والمذكرات ذات العلاقة</a:t>
            </a:r>
          </a:p>
          <a:p>
            <a:pPr marL="0" marR="0" lvl="0" indent="0" algn="r" defTabSz="914400" rtl="1" eaLnBrk="0" fontAlgn="base" latinLnBrk="0" hangingPunct="0">
              <a:lnSpc>
                <a:spcPct val="100000"/>
              </a:lnSpc>
              <a:spcBef>
                <a:spcPct val="0"/>
              </a:spcBef>
              <a:spcAft>
                <a:spcPct val="0"/>
              </a:spcAft>
              <a:buClrTx/>
              <a:buSzTx/>
              <a:tabLst>
                <a:tab pos="1330325" algn="l"/>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330325" algn="l"/>
              </a:tabLst>
            </a:pPr>
            <a:r>
              <a:rPr kumimoji="0" lang="ar-SA" sz="3200" b="1" i="0" u="none" strike="noStrike" cap="none" normalizeH="0" baseline="0" dirty="0" smtClean="0">
                <a:ln>
                  <a:noFill/>
                </a:ln>
                <a:solidFill>
                  <a:srgbClr val="365F91"/>
                </a:solidFill>
                <a:effectLst/>
                <a:latin typeface="Calibri" pitchFamily="34" charset="0"/>
                <a:ea typeface="Calibri" pitchFamily="34" charset="0"/>
                <a:cs typeface="Arial" pitchFamily="34" charset="0"/>
              </a:rPr>
              <a:t>الاستجابة اللفظية التي يعبر عنها الفرد في أدوات قياس الاتجاهات أو غيرها من السمات الانفعالية مثل قوائم الشطب ومقاييس سلالم التقدير</a:t>
            </a:r>
            <a:endParaRPr kumimoji="0" lang="ar-SA" sz="4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5F5T8U.jpg"/>
          <p:cNvPicPr>
            <a:picLocks noChangeAspect="1"/>
          </p:cNvPicPr>
          <p:nvPr/>
        </p:nvPicPr>
        <p:blipFill>
          <a:blip r:embed="rId2" cstate="print"/>
          <a:stretch>
            <a:fillRect/>
          </a:stretch>
        </p:blipFill>
        <p:spPr>
          <a:xfrm>
            <a:off x="0" y="0"/>
            <a:ext cx="9144000" cy="6857999"/>
          </a:xfrm>
          <a:prstGeom prst="rect">
            <a:avLst/>
          </a:prstGeom>
        </p:spPr>
      </p:pic>
      <p:sp>
        <p:nvSpPr>
          <p:cNvPr id="3" name="مربع نص 2"/>
          <p:cNvSpPr txBox="1"/>
          <p:nvPr/>
        </p:nvSpPr>
        <p:spPr>
          <a:xfrm>
            <a:off x="1981200" y="457200"/>
            <a:ext cx="6858000" cy="1862048"/>
          </a:xfrm>
          <a:prstGeom prst="rect">
            <a:avLst/>
          </a:prstGeom>
          <a:noFill/>
        </p:spPr>
        <p:txBody>
          <a:bodyPr wrap="square" rtlCol="1">
            <a:spAutoFit/>
          </a:bodyPr>
          <a:lstStyle/>
          <a:p>
            <a:pPr algn="ctr"/>
            <a:r>
              <a:rPr lang="ar-SA" sz="11500" b="1" dirty="0" smtClean="0">
                <a:solidFill>
                  <a:srgbClr val="FF0066"/>
                </a:solidFill>
              </a:rPr>
              <a:t>أفنان العمران</a:t>
            </a:r>
            <a:endParaRPr lang="ar-SA" sz="11500" b="1" dirty="0">
              <a:solidFill>
                <a:srgbClr val="FF0066"/>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971600" y="332656"/>
            <a:ext cx="7848872" cy="1015663"/>
          </a:xfrm>
          <a:prstGeom prst="rect">
            <a:avLst/>
          </a:prstGeom>
          <a:noFill/>
        </p:spPr>
        <p:txBody>
          <a:bodyPr wrap="square" rtlCol="1">
            <a:spAutoFit/>
          </a:bodyPr>
          <a:lstStyle/>
          <a:p>
            <a:endParaRPr lang="ar-SA" sz="2000" b="1" dirty="0" smtClean="0"/>
          </a:p>
          <a:p>
            <a:endParaRPr lang="ar-SA" sz="2000" b="1" dirty="0"/>
          </a:p>
          <a:p>
            <a:endParaRPr lang="ar-SA" sz="2000" b="1" dirty="0" smtClean="0"/>
          </a:p>
        </p:txBody>
      </p:sp>
      <p:pic>
        <p:nvPicPr>
          <p:cNvPr id="4" name="صورة 3" descr="imagesCACTO44R.jpg"/>
          <p:cNvPicPr>
            <a:picLocks noChangeAspect="1"/>
          </p:cNvPicPr>
          <p:nvPr/>
        </p:nvPicPr>
        <p:blipFill>
          <a:blip r:embed="rId2" cstate="print"/>
          <a:stretch>
            <a:fillRect/>
          </a:stretch>
        </p:blipFill>
        <p:spPr>
          <a:xfrm>
            <a:off x="0" y="0"/>
            <a:ext cx="9144000" cy="6858000"/>
          </a:xfrm>
          <a:prstGeom prst="rect">
            <a:avLst/>
          </a:prstGeom>
        </p:spPr>
      </p:pic>
      <p:sp>
        <p:nvSpPr>
          <p:cNvPr id="5" name="مربع نص 4"/>
          <p:cNvSpPr txBox="1"/>
          <p:nvPr/>
        </p:nvSpPr>
        <p:spPr>
          <a:xfrm>
            <a:off x="457200" y="914400"/>
            <a:ext cx="8305800" cy="2123658"/>
          </a:xfrm>
          <a:prstGeom prst="rect">
            <a:avLst/>
          </a:prstGeom>
          <a:noFill/>
        </p:spPr>
        <p:txBody>
          <a:bodyPr wrap="square" rtlCol="1">
            <a:spAutoFit/>
          </a:bodyPr>
          <a:lstStyle/>
          <a:p>
            <a:endParaRPr lang="ar-SA" sz="6600" b="1" dirty="0" smtClean="0"/>
          </a:p>
          <a:p>
            <a:r>
              <a:rPr lang="ar-SA" sz="6600" b="1" dirty="0" smtClean="0">
                <a:solidFill>
                  <a:srgbClr val="FF0066"/>
                </a:solidFill>
              </a:rPr>
              <a:t>المجال الحركي ( </a:t>
            </a:r>
            <a:r>
              <a:rPr lang="ar-SA" sz="6600" b="1" dirty="0" err="1" smtClean="0">
                <a:solidFill>
                  <a:srgbClr val="FF0066"/>
                </a:solidFill>
              </a:rPr>
              <a:t>النفسحركي</a:t>
            </a:r>
            <a:r>
              <a:rPr lang="ar-SA" sz="6600" b="1" dirty="0" smtClean="0">
                <a:solidFill>
                  <a:srgbClr val="FF0066"/>
                </a:solidFill>
              </a:rPr>
              <a:t>)</a:t>
            </a:r>
            <a:endParaRPr lang="ar-SA" sz="6600" b="1" dirty="0">
              <a:solidFill>
                <a:srgbClr val="FF0066"/>
              </a:solidFill>
            </a:endParaRPr>
          </a:p>
        </p:txBody>
      </p:sp>
      <p:pic>
        <p:nvPicPr>
          <p:cNvPr id="7" name="صورة 6" descr="http://t2.gstatic.com/images?q=tbn:ANd9GcTjhHydDnlB83GOWpnvClaNG3Xoe0bQ6AdasXyFP24kcvxLNMbhJw">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495800"/>
            <a:ext cx="2137410" cy="2137410"/>
          </a:xfrm>
          <a:prstGeom prst="rect">
            <a:avLst/>
          </a:prstGeom>
          <a:noFill/>
          <a:ln>
            <a:noFill/>
          </a:ln>
        </p:spPr>
      </p:pic>
      <p:pic>
        <p:nvPicPr>
          <p:cNvPr id="8" name="صورة 7" descr="http://t3.gstatic.com/images?q=tbn:ANd9GcQokm9ec2VCdBqfMd_bDT8FnvrgQezJE_oKB5rhnqAyjbz1D5YT3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124200"/>
            <a:ext cx="2137410" cy="2137410"/>
          </a:xfrm>
          <a:prstGeom prst="rect">
            <a:avLst/>
          </a:prstGeom>
          <a:noFill/>
          <a:ln>
            <a:noFill/>
          </a:ln>
        </p:spPr>
      </p:pic>
      <p:pic>
        <p:nvPicPr>
          <p:cNvPr id="9" name="صورة 8" descr="http://t1.gstatic.com/images?q=tbn:ANd9GcSLf2ysl8Fbo3oENbqe-FBO4TL5UWXJjTow4WFJV_1VZH3vXX5gPA">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2057400" y="4343400"/>
            <a:ext cx="1795780" cy="2346325"/>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1"/>
            <a:ext cx="9144000" cy="6857999"/>
          </a:xfrm>
          <a:prstGeom prst="rect">
            <a:avLst/>
          </a:prstGeom>
        </p:spPr>
      </p:pic>
      <p:sp>
        <p:nvSpPr>
          <p:cNvPr id="3" name="مربع نص 2"/>
          <p:cNvSpPr txBox="1"/>
          <p:nvPr/>
        </p:nvSpPr>
        <p:spPr>
          <a:xfrm>
            <a:off x="381000" y="457200"/>
            <a:ext cx="8458200" cy="523220"/>
          </a:xfrm>
          <a:prstGeom prst="rect">
            <a:avLst/>
          </a:prstGeom>
          <a:noFill/>
        </p:spPr>
        <p:txBody>
          <a:bodyPr wrap="square" rtlCol="1">
            <a:spAutoFit/>
          </a:bodyPr>
          <a:lstStyle/>
          <a:p>
            <a:pPr>
              <a:buFontTx/>
              <a:buChar char="-"/>
            </a:pPr>
            <a:endParaRPr lang="ar-SA" sz="2800" b="1" dirty="0">
              <a:solidFill>
                <a:srgbClr val="FF0000"/>
              </a:solidFill>
            </a:endParaRPr>
          </a:p>
        </p:txBody>
      </p:sp>
      <p:sp>
        <p:nvSpPr>
          <p:cNvPr id="2049" name="Rectangle 1"/>
          <p:cNvSpPr>
            <a:spLocks noChangeArrowheads="1"/>
          </p:cNvSpPr>
          <p:nvPr/>
        </p:nvSpPr>
        <p:spPr bwMode="auto">
          <a:xfrm>
            <a:off x="762000" y="228600"/>
            <a:ext cx="8077200"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3200" b="1" i="0" u="none" strike="noStrike" cap="none" normalizeH="0" baseline="0" dirty="0" smtClean="0">
                <a:ln>
                  <a:noFill/>
                </a:ln>
                <a:solidFill>
                  <a:srgbClr val="FF0066"/>
                </a:solidFill>
                <a:effectLst/>
                <a:latin typeface="Calibri" pitchFamily="34" charset="0"/>
                <a:ea typeface="Calibri" pitchFamily="34" charset="0"/>
                <a:cs typeface="Arial" pitchFamily="34" charset="0"/>
              </a:rPr>
              <a:t>المجال الحركي ( </a:t>
            </a:r>
            <a:r>
              <a:rPr kumimoji="0" lang="ar-SA" sz="3200" b="1" i="0" u="none" strike="noStrike" cap="none" normalizeH="0" baseline="0" dirty="0" err="1" smtClean="0">
                <a:ln>
                  <a:noFill/>
                </a:ln>
                <a:solidFill>
                  <a:srgbClr val="FF0066"/>
                </a:solidFill>
                <a:effectLst/>
                <a:latin typeface="Calibri" pitchFamily="34" charset="0"/>
                <a:ea typeface="Calibri" pitchFamily="34" charset="0"/>
                <a:cs typeface="Arial" pitchFamily="34" charset="0"/>
              </a:rPr>
              <a:t>النفسحركي</a:t>
            </a:r>
            <a:r>
              <a:rPr kumimoji="0" lang="ar-SA" sz="3200" b="1" i="0" u="none" strike="noStrike" cap="none" normalizeH="0" baseline="0" dirty="0" smtClean="0">
                <a:ln>
                  <a:noFill/>
                </a:ln>
                <a:solidFill>
                  <a:srgbClr val="FF0066"/>
                </a:solidFill>
                <a:effectLst/>
                <a:latin typeface="Calibri" pitchFamily="34" charset="0"/>
                <a:ea typeface="Calibri"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3200" b="1" i="0" u="none" strike="noStrike" cap="none" normalizeH="0" baseline="0" dirty="0" smtClean="0">
              <a:ln>
                <a:noFill/>
              </a:ln>
              <a:solidFill>
                <a:srgbClr val="FF0066"/>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66"/>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يتضمن هذا المجال السلوكيات التي ينسب القيام </a:t>
            </a:r>
            <a:r>
              <a:rPr kumimoji="0" lang="ar-SA" sz="32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بها</a:t>
            </a:r>
            <a:r>
              <a:rPr kumimoji="0" lang="ar-SA" sz="32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بصورة أساسية </a:t>
            </a:r>
            <a:r>
              <a:rPr kumimoji="0" lang="ar-SA" sz="32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الى</a:t>
            </a:r>
            <a:r>
              <a:rPr kumimoji="0" lang="ar-SA" sz="32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الجهاز العضلي مثل : الحبو , والمشي , والركض , والكلام , والكتابة , والطابعة , واللعب بأنواعه , والرسم , وصنع النماذج , واللوحات الفنية , وإجراء التجارب </a:t>
            </a:r>
            <a:r>
              <a:rPr kumimoji="0" lang="ar-SA" sz="32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المخبرية</a:t>
            </a:r>
            <a:r>
              <a:rPr kumimoji="0" lang="ar-SA" sz="32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وإذا أمعنا التفكير في هذه الأمثلة فأنه من السهل أن نستنتج النقاط التالية : </a:t>
            </a:r>
            <a:endParaRPr kumimoji="0" lang="ar-SA" sz="3200" b="1"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1"/>
            <a:ext cx="9144000" cy="6857999"/>
          </a:xfrm>
          <a:prstGeom prst="rect">
            <a:avLst/>
          </a:prstGeom>
        </p:spPr>
      </p:pic>
      <p:sp>
        <p:nvSpPr>
          <p:cNvPr id="3" name="مربع نص 2"/>
          <p:cNvSpPr txBox="1"/>
          <p:nvPr/>
        </p:nvSpPr>
        <p:spPr>
          <a:xfrm>
            <a:off x="381000" y="457200"/>
            <a:ext cx="8458200" cy="523220"/>
          </a:xfrm>
          <a:prstGeom prst="rect">
            <a:avLst/>
          </a:prstGeom>
          <a:noFill/>
        </p:spPr>
        <p:txBody>
          <a:bodyPr wrap="square" rtlCol="1">
            <a:spAutoFit/>
          </a:bodyPr>
          <a:lstStyle/>
          <a:p>
            <a:pPr>
              <a:buFontTx/>
              <a:buChar char="-"/>
            </a:pPr>
            <a:endParaRPr lang="ar-SA" sz="2800" b="1" dirty="0">
              <a:solidFill>
                <a:srgbClr val="FF0000"/>
              </a:solidFill>
            </a:endParaRPr>
          </a:p>
        </p:txBody>
      </p:sp>
      <p:sp>
        <p:nvSpPr>
          <p:cNvPr id="2049" name="Rectangle 1"/>
          <p:cNvSpPr>
            <a:spLocks noChangeArrowheads="1"/>
          </p:cNvSpPr>
          <p:nvPr/>
        </p:nvSpPr>
        <p:spPr bwMode="auto">
          <a:xfrm>
            <a:off x="762000" y="228600"/>
            <a:ext cx="8077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ar-SA" sz="3200" b="1" i="0" u="none" strike="noStrike" cap="none" normalizeH="0" baseline="0" dirty="0" smtClean="0">
              <a:ln>
                <a:noFill/>
              </a:ln>
              <a:solidFill>
                <a:srgbClr val="0070C0"/>
              </a:solidFill>
              <a:effectLst/>
              <a:latin typeface="Arial" pitchFamily="34" charset="0"/>
              <a:cs typeface="Arial" pitchFamily="34" charset="0"/>
            </a:endParaRPr>
          </a:p>
        </p:txBody>
      </p:sp>
      <p:sp>
        <p:nvSpPr>
          <p:cNvPr id="17409" name="Rectangle 1"/>
          <p:cNvSpPr>
            <a:spLocks noChangeArrowheads="1"/>
          </p:cNvSpPr>
          <p:nvPr/>
        </p:nvSpPr>
        <p:spPr bwMode="auto">
          <a:xfrm>
            <a:off x="1066800" y="381000"/>
            <a:ext cx="7467600" cy="37087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1 /</a:t>
            </a:r>
            <a:r>
              <a:rPr kumimoji="0" lang="ar-SA" sz="28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أختلاف</a:t>
            </a:r>
            <a:r>
              <a:rPr kumimoji="0" lang="ar-SA" sz="28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درجة التركيز من قبل المدرسة على تنمية هذه السلوكيات في المراحل العمرية والمراحل الدراسية المختلفة وذلك </a:t>
            </a:r>
            <a:r>
              <a:rPr kumimoji="0" lang="ar-SA" sz="28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لأختلاف</a:t>
            </a:r>
            <a:r>
              <a:rPr kumimoji="0" lang="ar-SA" sz="28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دور النضج والتعلم في تحقيق الأهداف بهذا المجال فللنضج دور أساسي في الحبو والمشي مثلا ...</a:t>
            </a:r>
          </a:p>
          <a:p>
            <a:pPr marL="0" marR="0" lvl="0" indent="0" algn="r" defTabSz="914400" rtl="1" eaLnBrk="1" fontAlgn="base" latinLnBrk="0" hangingPunct="1">
              <a:lnSpc>
                <a:spcPct val="100000"/>
              </a:lnSpc>
              <a:spcBef>
                <a:spcPct val="0"/>
              </a:spcBef>
              <a:spcAft>
                <a:spcPct val="0"/>
              </a:spcAft>
              <a:buClrTx/>
              <a:buSzTx/>
              <a:buFontTx/>
              <a:buNone/>
              <a:tabLst/>
            </a:pPr>
            <a:endParaRPr lang="ar-SA" sz="2800" b="1" dirty="0">
              <a:solidFill>
                <a:srgbClr val="0070C0"/>
              </a:solidFill>
              <a:latin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2/ تفاوت دور الجهاز العضلي في القيام بالسلوكيات المختلفة التي تصنف بأنها حركية فبعضها يحتاج </a:t>
            </a:r>
            <a:r>
              <a:rPr kumimoji="0" lang="ar-SA" sz="28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الى</a:t>
            </a:r>
            <a:r>
              <a:rPr kumimoji="0" lang="ar-SA" sz="28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تآزر أعضاء وأجهزة أخرى مثل أعضاء الحس والجهاز العصبي ...</a:t>
            </a:r>
            <a:endParaRPr kumimoji="0" lang="ar-SA" sz="2800" b="1" i="0" u="none" strike="noStrike" cap="none" normalizeH="0" baseline="0" dirty="0" smtClean="0">
              <a:ln>
                <a:noFill/>
              </a:ln>
              <a:solidFill>
                <a:srgbClr val="0070C0"/>
              </a:solidFill>
              <a:effectLst/>
              <a:latin typeface="Arial" pitchFamily="34" charset="0"/>
              <a:cs typeface="Arial" pitchFamily="34" charset="0"/>
            </a:endParaRPr>
          </a:p>
        </p:txBody>
      </p:sp>
      <p:pic>
        <p:nvPicPr>
          <p:cNvPr id="6" name="صورة 5" descr="http://i46.tinypic.com/2lx7ad.jpg"/>
          <p:cNvPicPr/>
          <p:nvPr/>
        </p:nvPicPr>
        <p:blipFill>
          <a:blip r:embed="rId3">
            <a:extLst>
              <a:ext uri="{28A0092B-C50C-407E-A947-70E740481C1C}">
                <a14:useLocalDpi xmlns:a14="http://schemas.microsoft.com/office/drawing/2010/main" val="0"/>
              </a:ext>
            </a:extLst>
          </a:blip>
          <a:srcRect/>
          <a:stretch>
            <a:fillRect/>
          </a:stretch>
        </p:blipFill>
        <p:spPr bwMode="auto">
          <a:xfrm rot="20425642">
            <a:off x="530767" y="3783450"/>
            <a:ext cx="2113687" cy="2623474"/>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1"/>
            <a:ext cx="9144000" cy="6857999"/>
          </a:xfrm>
          <a:prstGeom prst="rect">
            <a:avLst/>
          </a:prstGeom>
        </p:spPr>
      </p:pic>
      <p:sp>
        <p:nvSpPr>
          <p:cNvPr id="3" name="مربع نص 2"/>
          <p:cNvSpPr txBox="1"/>
          <p:nvPr/>
        </p:nvSpPr>
        <p:spPr>
          <a:xfrm>
            <a:off x="381000" y="457200"/>
            <a:ext cx="8458200" cy="523220"/>
          </a:xfrm>
          <a:prstGeom prst="rect">
            <a:avLst/>
          </a:prstGeom>
          <a:noFill/>
        </p:spPr>
        <p:txBody>
          <a:bodyPr wrap="square" rtlCol="1">
            <a:spAutoFit/>
          </a:bodyPr>
          <a:lstStyle/>
          <a:p>
            <a:pPr>
              <a:buFontTx/>
              <a:buChar char="-"/>
            </a:pPr>
            <a:endParaRPr lang="ar-SA" sz="2800" b="1" dirty="0">
              <a:solidFill>
                <a:srgbClr val="FF0000"/>
              </a:solidFill>
            </a:endParaRPr>
          </a:p>
        </p:txBody>
      </p:sp>
      <p:sp>
        <p:nvSpPr>
          <p:cNvPr id="2049" name="Rectangle 1"/>
          <p:cNvSpPr>
            <a:spLocks noChangeArrowheads="1"/>
          </p:cNvSpPr>
          <p:nvPr/>
        </p:nvSpPr>
        <p:spPr bwMode="auto">
          <a:xfrm>
            <a:off x="762000" y="228600"/>
            <a:ext cx="8077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ar-SA" sz="3200" b="1" i="0" u="none" strike="noStrike" cap="none" normalizeH="0" baseline="0" dirty="0" smtClean="0">
              <a:ln>
                <a:noFill/>
              </a:ln>
              <a:solidFill>
                <a:srgbClr val="0070C0"/>
              </a:solidFill>
              <a:effectLst/>
              <a:latin typeface="Arial" pitchFamily="34" charset="0"/>
              <a:cs typeface="Arial" pitchFamily="34" charset="0"/>
            </a:endParaRPr>
          </a:p>
        </p:txBody>
      </p:sp>
      <p:sp>
        <p:nvSpPr>
          <p:cNvPr id="18433" name="Rectangle 1"/>
          <p:cNvSpPr>
            <a:spLocks noChangeArrowheads="1"/>
          </p:cNvSpPr>
          <p:nvPr/>
        </p:nvSpPr>
        <p:spPr bwMode="auto">
          <a:xfrm>
            <a:off x="609600" y="381000"/>
            <a:ext cx="7848600" cy="45704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3/ تفاوت التركيز على الأهداف في المجال الحركي في المباحث والتخصصات المختلفة فهي في التربية الرياضية والأعمال الحرفية والمهن اليدوية </a:t>
            </a:r>
            <a:r>
              <a:rPr kumimoji="0" lang="ar-SA" sz="28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اكثر</a:t>
            </a:r>
            <a:r>
              <a:rPr kumimoji="0" lang="ar-SA" sz="28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وضوحا منها في العلوم والطب والهندسة ...</a:t>
            </a:r>
          </a:p>
          <a:p>
            <a:pPr marL="0" marR="0" lvl="0" indent="0" defTabSz="914400" rtl="1" eaLnBrk="1" fontAlgn="base" latinLnBrk="0" hangingPunct="1">
              <a:lnSpc>
                <a:spcPct val="100000"/>
              </a:lnSpc>
              <a:spcBef>
                <a:spcPct val="0"/>
              </a:spcBef>
              <a:spcAft>
                <a:spcPct val="0"/>
              </a:spcAft>
              <a:buClrTx/>
              <a:buSzTx/>
              <a:buFontTx/>
              <a:buNone/>
              <a:tabLst/>
            </a:pPr>
            <a:endParaRPr lang="ar-SA" sz="2800" b="1" dirty="0">
              <a:solidFill>
                <a:srgbClr val="0070C0"/>
              </a:solidFill>
              <a:latin typeface="Calibri" pitchFamily="34" charset="0"/>
              <a:cs typeface="Arial" pitchFamily="34" charset="0"/>
            </a:endParaRPr>
          </a:p>
          <a:p>
            <a:pPr marL="0" marR="0" lvl="0" indent="0"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0070C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4 / بما انه يمكن أن يتضمن السلوك الواحد خصائص حركية ومعرفية وانفعالية فإن صعوبة تصنيف الهدف في مجال معين تزداد بزيادة التداخل بين هذه الخصائص كما تزداد بزيادة التوازن في مساهمة كل مجال في تكوين السلوك الذي يتضمنه الهدف ولذلك فإن تصنيف هدف ما في مجال الحركي يعني أن الخصائص السائدة في السلوك الذي يتضمنه الهدف خصائص حركية ...</a:t>
            </a:r>
            <a:endParaRPr kumimoji="0" lang="ar-SA" sz="2800" b="1" i="0" u="none" strike="noStrike" cap="none" normalizeH="0" baseline="0" dirty="0" smtClean="0">
              <a:ln>
                <a:noFill/>
              </a:ln>
              <a:solidFill>
                <a:srgbClr val="0070C0"/>
              </a:solidFill>
              <a:effectLst/>
              <a:latin typeface="Arial" pitchFamily="34" charset="0"/>
              <a:cs typeface="Arial" pitchFamily="34" charset="0"/>
            </a:endParaRPr>
          </a:p>
        </p:txBody>
      </p:sp>
      <p:pic>
        <p:nvPicPr>
          <p:cNvPr id="6" name="صورة 5" descr="http://t3.gstatic.com/images?q=tbn:ANd9GcTXaay_0TZUmzEXTVNawrjOfqQ3PEhauUKv_lclNNtT-F0J7ohVuA">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04800" y="4495800"/>
            <a:ext cx="2137410" cy="213741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1"/>
            <a:ext cx="9144000" cy="6857999"/>
          </a:xfrm>
          <a:prstGeom prst="rect">
            <a:avLst/>
          </a:prstGeom>
        </p:spPr>
      </p:pic>
      <p:sp>
        <p:nvSpPr>
          <p:cNvPr id="3" name="مربع نص 2"/>
          <p:cNvSpPr txBox="1"/>
          <p:nvPr/>
        </p:nvSpPr>
        <p:spPr>
          <a:xfrm>
            <a:off x="381000" y="457200"/>
            <a:ext cx="8458200" cy="523220"/>
          </a:xfrm>
          <a:prstGeom prst="rect">
            <a:avLst/>
          </a:prstGeom>
          <a:noFill/>
        </p:spPr>
        <p:txBody>
          <a:bodyPr wrap="square" rtlCol="1">
            <a:spAutoFit/>
          </a:bodyPr>
          <a:lstStyle/>
          <a:p>
            <a:pPr>
              <a:buFontTx/>
              <a:buChar char="-"/>
            </a:pPr>
            <a:endParaRPr lang="ar-SA" sz="2800" b="1" dirty="0">
              <a:solidFill>
                <a:srgbClr val="FF0000"/>
              </a:solidFill>
            </a:endParaRPr>
          </a:p>
        </p:txBody>
      </p:sp>
      <p:sp>
        <p:nvSpPr>
          <p:cNvPr id="2049" name="Rectangle 1"/>
          <p:cNvSpPr>
            <a:spLocks noChangeArrowheads="1"/>
          </p:cNvSpPr>
          <p:nvPr/>
        </p:nvSpPr>
        <p:spPr bwMode="auto">
          <a:xfrm>
            <a:off x="762000" y="228600"/>
            <a:ext cx="8077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ar-SA" sz="3200" b="1" i="0" u="none" strike="noStrike" cap="none" normalizeH="0" baseline="0" dirty="0" smtClean="0">
              <a:ln>
                <a:noFill/>
              </a:ln>
              <a:solidFill>
                <a:srgbClr val="0070C0"/>
              </a:solidFill>
              <a:effectLst/>
              <a:latin typeface="Arial" pitchFamily="34" charset="0"/>
              <a:cs typeface="Arial" pitchFamily="34" charset="0"/>
            </a:endParaRPr>
          </a:p>
        </p:txBody>
      </p:sp>
      <p:sp>
        <p:nvSpPr>
          <p:cNvPr id="19457" name="Rectangle 1"/>
          <p:cNvSpPr>
            <a:spLocks noChangeArrowheads="1"/>
          </p:cNvSpPr>
          <p:nvPr/>
        </p:nvSpPr>
        <p:spPr bwMode="auto">
          <a:xfrm>
            <a:off x="1219200" y="914400"/>
            <a:ext cx="71628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smtClean="0">
                <a:ln>
                  <a:noFill/>
                </a:ln>
                <a:solidFill>
                  <a:srgbClr val="0070C0"/>
                </a:solidFill>
                <a:effectLst/>
                <a:latin typeface="Calibri" pitchFamily="34" charset="0"/>
                <a:ea typeface="Calibri" pitchFamily="34" charset="0"/>
                <a:cs typeface="Arial" pitchFamily="34" charset="0"/>
              </a:rPr>
              <a:t>5/</a:t>
            </a:r>
            <a:r>
              <a:rPr kumimoji="0" lang="ar-SA" sz="32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بما أن النضج والتعلم دور في ظهور السلوكيات الحركية فأن الأهداف في هذا المجال كغيرها من الأهداف في المجالات الأخرى هرمية التكوين بمعنى أن مدى تحقيق هدف معين يعتمد على مدى تحقيق هدف آخر سابق له </a:t>
            </a:r>
            <a:endParaRPr kumimoji="0" lang="ar-SA" sz="1800" b="1" i="0" u="none" strike="noStrike" cap="none" normalizeH="0" baseline="0" dirty="0" smtClean="0">
              <a:ln>
                <a:noFill/>
              </a:ln>
              <a:solidFill>
                <a:srgbClr val="0070C0"/>
              </a:solidFill>
              <a:effectLst/>
              <a:latin typeface="Arial" pitchFamily="34" charset="0"/>
              <a:cs typeface="Arial" pitchFamily="34" charset="0"/>
            </a:endParaRPr>
          </a:p>
        </p:txBody>
      </p:sp>
      <p:pic>
        <p:nvPicPr>
          <p:cNvPr id="8" name="صورة 7" descr="http://t1.gstatic.com/images?q=tbn:ANd9GcQuolWrLo3aOftO_nD_0WKx-LpMy1JbXkn2XZ2kD1cLOOlD9zpZ">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800600"/>
            <a:ext cx="1872615" cy="1553210"/>
          </a:xfrm>
          <a:prstGeom prst="rect">
            <a:avLst/>
          </a:prstGeom>
          <a:noFill/>
          <a:ln>
            <a:noFill/>
          </a:ln>
        </p:spPr>
      </p:pic>
      <p:pic>
        <p:nvPicPr>
          <p:cNvPr id="9" name="صورة 8" descr="http://t2.gstatic.com/images?q=tbn:ANd9GcTLm-CjM8oCAeCOX0n2rSG-cXCeaiJlrEOdpt_p5NXiXX2IwH-AmA">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85800" y="3733800"/>
            <a:ext cx="2137410" cy="2137410"/>
          </a:xfrm>
          <a:prstGeom prst="rect">
            <a:avLst/>
          </a:prstGeom>
          <a:noFill/>
          <a:ln>
            <a:noFill/>
          </a:ln>
        </p:spPr>
      </p:pic>
      <p:pic>
        <p:nvPicPr>
          <p:cNvPr id="10" name="صورة 9" descr="http://t3.gstatic.com/images?q=tbn:ANd9GcScJ3OUsXKYzPdd0VM9aqR67t_cQA3lgxQZNke2L0NjxIlNNFAF">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2743200" y="3657600"/>
            <a:ext cx="3051810" cy="1344295"/>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1"/>
            <a:ext cx="9144000" cy="6857999"/>
          </a:xfrm>
          <a:prstGeom prst="rect">
            <a:avLst/>
          </a:prstGeom>
        </p:spPr>
      </p:pic>
      <p:sp>
        <p:nvSpPr>
          <p:cNvPr id="2049" name="Rectangle 1"/>
          <p:cNvSpPr>
            <a:spLocks noChangeArrowheads="1"/>
          </p:cNvSpPr>
          <p:nvPr/>
        </p:nvSpPr>
        <p:spPr bwMode="auto">
          <a:xfrm>
            <a:off x="762000" y="228600"/>
            <a:ext cx="8077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ar-SA" sz="3200" b="1" i="0" u="none" strike="noStrike" cap="none" normalizeH="0" baseline="0" dirty="0" smtClean="0">
              <a:ln>
                <a:noFill/>
              </a:ln>
              <a:solidFill>
                <a:srgbClr val="0070C0"/>
              </a:solidFill>
              <a:effectLst/>
              <a:latin typeface="Arial" pitchFamily="34" charset="0"/>
              <a:cs typeface="Arial" pitchFamily="34" charset="0"/>
            </a:endParaRPr>
          </a:p>
        </p:txBody>
      </p:sp>
      <p:graphicFrame>
        <p:nvGraphicFramePr>
          <p:cNvPr id="13" name="رسم تخطيطي 12"/>
          <p:cNvGraphicFramePr/>
          <p:nvPr/>
        </p:nvGraphicFramePr>
        <p:xfrm>
          <a:off x="228600" y="762000"/>
          <a:ext cx="86868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1"/>
          <p:cNvSpPr>
            <a:spLocks noChangeArrowheads="1"/>
          </p:cNvSpPr>
          <p:nvPr/>
        </p:nvSpPr>
        <p:spPr bwMode="auto">
          <a:xfrm>
            <a:off x="598073" y="0"/>
            <a:ext cx="854592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66"/>
                </a:solidFill>
                <a:effectLst/>
                <a:latin typeface="Calibri" pitchFamily="34" charset="0"/>
                <a:ea typeface="Calibri" pitchFamily="34" charset="0"/>
                <a:cs typeface="Arial" pitchFamily="34" charset="0"/>
              </a:rPr>
              <a:t>تصنيف سمبسون :هناك سبعة مستويات للأهداف الحركية حسب هذا التصنيف وهي :</a:t>
            </a:r>
            <a:endParaRPr kumimoji="0" lang="ar-SA" sz="2400" b="1" i="0" u="none" strike="noStrike" cap="none" normalizeH="0" baseline="0" dirty="0" smtClean="0">
              <a:ln>
                <a:noFill/>
              </a:ln>
              <a:solidFill>
                <a:srgbClr val="FF0066"/>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1"/>
            <a:ext cx="9144000" cy="6857999"/>
          </a:xfrm>
          <a:prstGeom prst="rect">
            <a:avLst/>
          </a:prstGeom>
        </p:spPr>
      </p:pic>
      <p:sp>
        <p:nvSpPr>
          <p:cNvPr id="2049" name="Rectangle 1"/>
          <p:cNvSpPr>
            <a:spLocks noChangeArrowheads="1"/>
          </p:cNvSpPr>
          <p:nvPr/>
        </p:nvSpPr>
        <p:spPr bwMode="auto">
          <a:xfrm>
            <a:off x="762000" y="228600"/>
            <a:ext cx="8077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ar-SA" sz="3200" b="1" i="0" u="none" strike="noStrike" cap="none" normalizeH="0" baseline="0" dirty="0" smtClean="0">
              <a:ln>
                <a:noFill/>
              </a:ln>
              <a:solidFill>
                <a:srgbClr val="0070C0"/>
              </a:solidFill>
              <a:effectLst/>
              <a:latin typeface="Arial" pitchFamily="34" charset="0"/>
              <a:cs typeface="Arial" pitchFamily="34" charset="0"/>
            </a:endParaRPr>
          </a:p>
        </p:txBody>
      </p:sp>
      <p:graphicFrame>
        <p:nvGraphicFramePr>
          <p:cNvPr id="13" name="رسم تخطيطي 12"/>
          <p:cNvGraphicFramePr/>
          <p:nvPr/>
        </p:nvGraphicFramePr>
        <p:xfrm>
          <a:off x="228600" y="762000"/>
          <a:ext cx="86868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1"/>
          <p:cNvSpPr>
            <a:spLocks noChangeArrowheads="1"/>
          </p:cNvSpPr>
          <p:nvPr/>
        </p:nvSpPr>
        <p:spPr bwMode="auto">
          <a:xfrm>
            <a:off x="6537204" y="0"/>
            <a:ext cx="260680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66"/>
                </a:solidFill>
                <a:effectLst/>
                <a:latin typeface="Calibri" pitchFamily="34" charset="0"/>
                <a:ea typeface="Calibri" pitchFamily="34" charset="0"/>
                <a:cs typeface="Arial" pitchFamily="34" charset="0"/>
              </a:rPr>
              <a:t>تابع تصنيف سمبسون ..</a:t>
            </a:r>
            <a:endParaRPr kumimoji="0" lang="ar-SA" sz="2400" b="1" i="0" u="none" strike="noStrike" cap="none" normalizeH="0" baseline="0" dirty="0" smtClean="0">
              <a:ln>
                <a:noFill/>
              </a:ln>
              <a:solidFill>
                <a:srgbClr val="FF0066"/>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1"/>
            <a:ext cx="9144000" cy="6857999"/>
          </a:xfrm>
          <a:prstGeom prst="rect">
            <a:avLst/>
          </a:prstGeom>
        </p:spPr>
      </p:pic>
      <p:sp>
        <p:nvSpPr>
          <p:cNvPr id="3" name="مربع نص 2"/>
          <p:cNvSpPr txBox="1"/>
          <p:nvPr/>
        </p:nvSpPr>
        <p:spPr>
          <a:xfrm>
            <a:off x="381000" y="457200"/>
            <a:ext cx="8458200" cy="523220"/>
          </a:xfrm>
          <a:prstGeom prst="rect">
            <a:avLst/>
          </a:prstGeom>
          <a:noFill/>
        </p:spPr>
        <p:txBody>
          <a:bodyPr wrap="square" rtlCol="1">
            <a:spAutoFit/>
          </a:bodyPr>
          <a:lstStyle/>
          <a:p>
            <a:pPr>
              <a:buFontTx/>
              <a:buChar char="-"/>
            </a:pPr>
            <a:endParaRPr lang="ar-SA" sz="2800" b="1" dirty="0">
              <a:solidFill>
                <a:srgbClr val="FF0000"/>
              </a:solidFill>
            </a:endParaRPr>
          </a:p>
        </p:txBody>
      </p:sp>
      <p:sp>
        <p:nvSpPr>
          <p:cNvPr id="2049" name="Rectangle 1"/>
          <p:cNvSpPr>
            <a:spLocks noChangeArrowheads="1"/>
          </p:cNvSpPr>
          <p:nvPr/>
        </p:nvSpPr>
        <p:spPr bwMode="auto">
          <a:xfrm>
            <a:off x="762000" y="228600"/>
            <a:ext cx="8077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ar-SA" sz="3200" b="1" i="0" u="none" strike="noStrike" cap="none" normalizeH="0" baseline="0" dirty="0" smtClean="0">
              <a:ln>
                <a:noFill/>
              </a:ln>
              <a:solidFill>
                <a:srgbClr val="0070C0"/>
              </a:solidFill>
              <a:effectLst/>
              <a:latin typeface="Arial" pitchFamily="34" charset="0"/>
              <a:cs typeface="Arial" pitchFamily="34" charset="0"/>
            </a:endParaRPr>
          </a:p>
        </p:txBody>
      </p:sp>
      <p:sp>
        <p:nvSpPr>
          <p:cNvPr id="1025" name="Rectangle 1"/>
          <p:cNvSpPr>
            <a:spLocks noChangeArrowheads="1"/>
          </p:cNvSpPr>
          <p:nvPr/>
        </p:nvSpPr>
        <p:spPr bwMode="auto">
          <a:xfrm>
            <a:off x="6096001" y="152400"/>
            <a:ext cx="304800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66"/>
                </a:solidFill>
                <a:effectLst/>
                <a:latin typeface="Calibri" pitchFamily="34" charset="0"/>
                <a:ea typeface="Calibri" pitchFamily="34" charset="0"/>
                <a:cs typeface="Arial" pitchFamily="34" charset="0"/>
              </a:rPr>
              <a:t>تصنيف </a:t>
            </a:r>
            <a:r>
              <a:rPr kumimoji="0" lang="ar-SA" sz="3200" b="1" i="0" u="none" strike="noStrike" cap="none" normalizeH="0" baseline="0" dirty="0" err="1" smtClean="0">
                <a:ln>
                  <a:noFill/>
                </a:ln>
                <a:solidFill>
                  <a:srgbClr val="FF0066"/>
                </a:solidFill>
                <a:effectLst/>
                <a:latin typeface="Calibri" pitchFamily="34" charset="0"/>
                <a:ea typeface="Calibri" pitchFamily="34" charset="0"/>
                <a:cs typeface="Arial" pitchFamily="34" charset="0"/>
              </a:rPr>
              <a:t>هرو</a:t>
            </a:r>
            <a:r>
              <a:rPr kumimoji="0" lang="ar-SA" sz="3200" b="1" i="0" u="none" strike="noStrike" cap="none" normalizeH="0" baseline="0" dirty="0" smtClean="0">
                <a:ln>
                  <a:noFill/>
                </a:ln>
                <a:solidFill>
                  <a:srgbClr val="FF0066"/>
                </a:solidFill>
                <a:effectLst/>
                <a:latin typeface="Calibri" pitchFamily="34" charset="0"/>
                <a:ea typeface="Calibri" pitchFamily="34" charset="0"/>
                <a:cs typeface="Arial" pitchFamily="34" charset="0"/>
              </a:rPr>
              <a:t> : </a:t>
            </a:r>
            <a:endParaRPr kumimoji="0" lang="ar-SA" sz="3200" b="1" i="0" u="none" strike="noStrike" cap="none" normalizeH="0" baseline="0" dirty="0" smtClean="0">
              <a:ln>
                <a:noFill/>
              </a:ln>
              <a:solidFill>
                <a:srgbClr val="FF0066"/>
              </a:solidFill>
              <a:effectLst/>
              <a:latin typeface="Arial" pitchFamily="34" charset="0"/>
              <a:cs typeface="Arial" pitchFamily="34" charset="0"/>
            </a:endParaRPr>
          </a:p>
        </p:txBody>
      </p:sp>
      <p:graphicFrame>
        <p:nvGraphicFramePr>
          <p:cNvPr id="11" name="رسم تخطيطي 10"/>
          <p:cNvGraphicFramePr/>
          <p:nvPr/>
        </p:nvGraphicFramePr>
        <p:xfrm>
          <a:off x="228600" y="762000"/>
          <a:ext cx="8686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imagesCAG70QGF.jpg"/>
          <p:cNvPicPr>
            <a:picLocks noChangeAspect="1"/>
          </p:cNvPicPr>
          <p:nvPr/>
        </p:nvPicPr>
        <p:blipFill>
          <a:blip r:embed="rId2" cstate="print"/>
          <a:stretch>
            <a:fillRect/>
          </a:stretch>
        </p:blipFill>
        <p:spPr>
          <a:xfrm>
            <a:off x="0" y="1"/>
            <a:ext cx="9144000" cy="6858000"/>
          </a:xfrm>
          <a:prstGeom prst="rect">
            <a:avLst/>
          </a:prstGeom>
        </p:spPr>
      </p:pic>
      <p:sp>
        <p:nvSpPr>
          <p:cNvPr id="7" name="مستطيل 6"/>
          <p:cNvSpPr/>
          <p:nvPr/>
        </p:nvSpPr>
        <p:spPr>
          <a:xfrm>
            <a:off x="971600" y="260648"/>
            <a:ext cx="7668344" cy="4524315"/>
          </a:xfrm>
          <a:prstGeom prst="rect">
            <a:avLst/>
          </a:prstGeom>
        </p:spPr>
        <p:txBody>
          <a:bodyPr wrap="square">
            <a:spAutoFit/>
          </a:bodyPr>
          <a:lstStyle/>
          <a:p>
            <a:r>
              <a:rPr lang="ar-SA" sz="3200" b="1" dirty="0" smtClean="0">
                <a:solidFill>
                  <a:srgbClr val="339933"/>
                </a:solidFill>
              </a:rPr>
              <a:t>لمحه عن تطور صياغة الاهداف التدريسية:</a:t>
            </a:r>
          </a:p>
          <a:p>
            <a:endParaRPr lang="ar-SA" sz="1600" b="1" dirty="0" smtClean="0">
              <a:solidFill>
                <a:srgbClr val="000099"/>
              </a:solidFill>
            </a:endParaRPr>
          </a:p>
          <a:p>
            <a:endParaRPr lang="ar-SA" sz="1600" b="1" dirty="0" smtClean="0">
              <a:solidFill>
                <a:srgbClr val="000099"/>
              </a:solidFill>
            </a:endParaRPr>
          </a:p>
          <a:p>
            <a:r>
              <a:rPr lang="ar-SA" sz="2800" b="1" dirty="0" smtClean="0">
                <a:solidFill>
                  <a:srgbClr val="000099"/>
                </a:solidFill>
              </a:rPr>
              <a:t>ان عملية التقويم عمليه هادفة وهذه إشارة ضمنيه إلى ضرورة تحديد الاهداف التدريسية كخطوة مبكرة من خطوات العملية التدريسية فالمدرس بدون اهداف كمن يسير في الظلام لا يدري أي طريق يسلك انه لا يوجد إطار يوجه عمل المعلم او المدرس </a:t>
            </a:r>
          </a:p>
          <a:p>
            <a:r>
              <a:rPr lang="ar-SA" sz="2800" b="1" dirty="0" smtClean="0">
                <a:solidFill>
                  <a:srgbClr val="000099"/>
                </a:solidFill>
              </a:rPr>
              <a:t>فالأهداف هي التي توجه مطورو المناهج ومؤلفو الكتب المدرسيه او تحديد المحتوى واختيار طرائق التدريس وتقنيات التعليم المناسبة وتحديد اساليب التقويم وغيرها من الأنشطه والأدوار والممارسات التي تقع ضمن إطار العمليه التدريسية</a:t>
            </a:r>
            <a:endParaRPr lang="ar-SA" sz="2800" b="1" dirty="0">
              <a:solidFill>
                <a:srgbClr val="000099"/>
              </a:solidFill>
            </a:endParaRP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1"/>
            <a:ext cx="9144000" cy="6857999"/>
          </a:xfrm>
          <a:prstGeom prst="rect">
            <a:avLst/>
          </a:prstGeom>
        </p:spPr>
      </p:pic>
      <p:sp>
        <p:nvSpPr>
          <p:cNvPr id="3" name="مربع نص 2"/>
          <p:cNvSpPr txBox="1"/>
          <p:nvPr/>
        </p:nvSpPr>
        <p:spPr>
          <a:xfrm>
            <a:off x="381000" y="457200"/>
            <a:ext cx="8458200" cy="523220"/>
          </a:xfrm>
          <a:prstGeom prst="rect">
            <a:avLst/>
          </a:prstGeom>
          <a:noFill/>
        </p:spPr>
        <p:txBody>
          <a:bodyPr wrap="square" rtlCol="1">
            <a:spAutoFit/>
          </a:bodyPr>
          <a:lstStyle/>
          <a:p>
            <a:pPr>
              <a:buFontTx/>
              <a:buChar char="-"/>
            </a:pPr>
            <a:endParaRPr lang="ar-SA" sz="2800" b="1" dirty="0">
              <a:solidFill>
                <a:srgbClr val="FF0000"/>
              </a:solidFill>
            </a:endParaRPr>
          </a:p>
        </p:txBody>
      </p:sp>
      <p:sp>
        <p:nvSpPr>
          <p:cNvPr id="2049" name="Rectangle 1"/>
          <p:cNvSpPr>
            <a:spLocks noChangeArrowheads="1"/>
          </p:cNvSpPr>
          <p:nvPr/>
        </p:nvSpPr>
        <p:spPr bwMode="auto">
          <a:xfrm>
            <a:off x="762000" y="228600"/>
            <a:ext cx="8077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ar-SA" sz="3200" b="1" i="0" u="none" strike="noStrike" cap="none" normalizeH="0" baseline="0" dirty="0" smtClean="0">
              <a:ln>
                <a:noFill/>
              </a:ln>
              <a:solidFill>
                <a:srgbClr val="0070C0"/>
              </a:solidFill>
              <a:effectLst/>
              <a:latin typeface="Arial" pitchFamily="34" charset="0"/>
              <a:cs typeface="Arial" pitchFamily="34" charset="0"/>
            </a:endParaRPr>
          </a:p>
        </p:txBody>
      </p:sp>
      <p:graphicFrame>
        <p:nvGraphicFramePr>
          <p:cNvPr id="11" name="رسم تخطيطي 10"/>
          <p:cNvGraphicFramePr/>
          <p:nvPr/>
        </p:nvGraphicFramePr>
        <p:xfrm>
          <a:off x="228600" y="228600"/>
          <a:ext cx="8686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971600" y="332656"/>
            <a:ext cx="7848872" cy="1015663"/>
          </a:xfrm>
          <a:prstGeom prst="rect">
            <a:avLst/>
          </a:prstGeom>
          <a:noFill/>
        </p:spPr>
        <p:txBody>
          <a:bodyPr wrap="square" rtlCol="1">
            <a:spAutoFit/>
          </a:bodyPr>
          <a:lstStyle/>
          <a:p>
            <a:endParaRPr lang="ar-SA" sz="2000" b="1" dirty="0" smtClean="0"/>
          </a:p>
          <a:p>
            <a:endParaRPr lang="ar-SA" sz="2000" b="1" dirty="0"/>
          </a:p>
          <a:p>
            <a:endParaRPr lang="ar-SA" sz="2000" b="1" dirty="0" smtClean="0"/>
          </a:p>
        </p:txBody>
      </p:sp>
      <p:pic>
        <p:nvPicPr>
          <p:cNvPr id="4" name="صورة 3" descr="imagesCACTO44R.jpg"/>
          <p:cNvPicPr>
            <a:picLocks noChangeAspect="1"/>
          </p:cNvPicPr>
          <p:nvPr/>
        </p:nvPicPr>
        <p:blipFill>
          <a:blip r:embed="rId2" cstate="print"/>
          <a:stretch>
            <a:fillRect/>
          </a:stretch>
        </p:blipFill>
        <p:spPr>
          <a:xfrm>
            <a:off x="0" y="0"/>
            <a:ext cx="9144000" cy="6858000"/>
          </a:xfrm>
          <a:prstGeom prst="rect">
            <a:avLst/>
          </a:prstGeom>
        </p:spPr>
      </p:pic>
      <p:sp>
        <p:nvSpPr>
          <p:cNvPr id="5" name="مربع نص 4"/>
          <p:cNvSpPr txBox="1"/>
          <p:nvPr/>
        </p:nvSpPr>
        <p:spPr>
          <a:xfrm>
            <a:off x="457200" y="228600"/>
            <a:ext cx="8305800" cy="3893374"/>
          </a:xfrm>
          <a:prstGeom prst="rect">
            <a:avLst/>
          </a:prstGeom>
          <a:noFill/>
        </p:spPr>
        <p:txBody>
          <a:bodyPr wrap="square" rtlCol="1">
            <a:spAutoFit/>
          </a:bodyPr>
          <a:lstStyle/>
          <a:p>
            <a:endParaRPr lang="ar-SA" sz="6600" b="1" dirty="0" smtClean="0"/>
          </a:p>
          <a:p>
            <a:endParaRPr lang="ar-SA" sz="6600" b="1" dirty="0"/>
          </a:p>
          <a:p>
            <a:pPr algn="ctr"/>
            <a:r>
              <a:rPr lang="ar-SA" sz="11500" b="1" dirty="0" err="1" smtClean="0">
                <a:solidFill>
                  <a:srgbClr val="FF0066"/>
                </a:solidFill>
              </a:rPr>
              <a:t>لمياء</a:t>
            </a:r>
            <a:r>
              <a:rPr lang="ar-SA" sz="11500" b="1" dirty="0" smtClean="0">
                <a:solidFill>
                  <a:srgbClr val="FF0066"/>
                </a:solidFill>
              </a:rPr>
              <a:t> المسعد </a:t>
            </a: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971600" y="332656"/>
            <a:ext cx="7848872" cy="1015663"/>
          </a:xfrm>
          <a:prstGeom prst="rect">
            <a:avLst/>
          </a:prstGeom>
          <a:noFill/>
        </p:spPr>
        <p:txBody>
          <a:bodyPr wrap="square" rtlCol="1">
            <a:spAutoFit/>
          </a:bodyPr>
          <a:lstStyle/>
          <a:p>
            <a:endParaRPr lang="ar-SA" sz="2000" b="1" dirty="0" smtClean="0"/>
          </a:p>
          <a:p>
            <a:endParaRPr lang="ar-SA" sz="2000" b="1" dirty="0"/>
          </a:p>
          <a:p>
            <a:endParaRPr lang="ar-SA" sz="2000" b="1" dirty="0" smtClean="0"/>
          </a:p>
        </p:txBody>
      </p:sp>
      <p:pic>
        <p:nvPicPr>
          <p:cNvPr id="4" name="صورة 3" descr="imagesCACTO44R.jpg"/>
          <p:cNvPicPr>
            <a:picLocks noChangeAspect="1"/>
          </p:cNvPicPr>
          <p:nvPr/>
        </p:nvPicPr>
        <p:blipFill>
          <a:blip r:embed="rId2" cstate="print"/>
          <a:stretch>
            <a:fillRect/>
          </a:stretch>
        </p:blipFill>
        <p:spPr>
          <a:xfrm>
            <a:off x="0" y="0"/>
            <a:ext cx="9144000" cy="6858000"/>
          </a:xfrm>
          <a:prstGeom prst="rect">
            <a:avLst/>
          </a:prstGeom>
        </p:spPr>
      </p:pic>
      <p:sp>
        <p:nvSpPr>
          <p:cNvPr id="5" name="مربع نص 4"/>
          <p:cNvSpPr txBox="1"/>
          <p:nvPr/>
        </p:nvSpPr>
        <p:spPr>
          <a:xfrm>
            <a:off x="457200" y="533400"/>
            <a:ext cx="8305800" cy="3139321"/>
          </a:xfrm>
          <a:prstGeom prst="rect">
            <a:avLst/>
          </a:prstGeom>
          <a:noFill/>
        </p:spPr>
        <p:txBody>
          <a:bodyPr wrap="square" rtlCol="1">
            <a:spAutoFit/>
          </a:bodyPr>
          <a:lstStyle/>
          <a:p>
            <a:endParaRPr lang="ar-SA" sz="6600" b="1" dirty="0" smtClean="0"/>
          </a:p>
          <a:p>
            <a:endParaRPr lang="ar-SA" sz="6600" b="1" dirty="0"/>
          </a:p>
          <a:p>
            <a:r>
              <a:rPr lang="ar-SA" sz="6600" b="1" dirty="0" smtClean="0">
                <a:solidFill>
                  <a:srgbClr val="FF0066"/>
                </a:solidFill>
              </a:rPr>
              <a:t>درجة تحديد العبارة </a:t>
            </a:r>
            <a:r>
              <a:rPr lang="ar-SA" sz="6600" b="1" dirty="0" err="1" smtClean="0">
                <a:solidFill>
                  <a:srgbClr val="FF0066"/>
                </a:solidFill>
              </a:rPr>
              <a:t>الهدفية</a:t>
            </a:r>
            <a:r>
              <a:rPr lang="ar-SA" sz="6600" b="1" dirty="0" smtClean="0">
                <a:solidFill>
                  <a:srgbClr val="FF0066"/>
                </a:solidFill>
              </a:rPr>
              <a:t>:</a:t>
            </a:r>
            <a:endParaRPr lang="ar-SA" sz="6600" b="1" dirty="0">
              <a:solidFill>
                <a:srgbClr val="FF0066"/>
              </a:solidFill>
            </a:endParaRPr>
          </a:p>
        </p:txBody>
      </p:sp>
      <p:pic>
        <p:nvPicPr>
          <p:cNvPr id="6" name="صورة 5" descr="Archer.gif"/>
          <p:cNvPicPr>
            <a:picLocks noChangeAspect="1"/>
          </p:cNvPicPr>
          <p:nvPr/>
        </p:nvPicPr>
        <p:blipFill>
          <a:blip r:embed="rId3"/>
          <a:stretch>
            <a:fillRect/>
          </a:stretch>
        </p:blipFill>
        <p:spPr>
          <a:xfrm>
            <a:off x="1828800" y="3657600"/>
            <a:ext cx="5867400" cy="2895600"/>
          </a:xfrm>
          <a:prstGeom prst="rect">
            <a:avLst/>
          </a:prstGeom>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0"/>
            <a:ext cx="9144000" cy="6857999"/>
          </a:xfrm>
          <a:prstGeom prst="rect">
            <a:avLst/>
          </a:prstGeom>
        </p:spPr>
      </p:pic>
      <p:sp>
        <p:nvSpPr>
          <p:cNvPr id="3" name="مربع نص 2"/>
          <p:cNvSpPr txBox="1"/>
          <p:nvPr/>
        </p:nvSpPr>
        <p:spPr>
          <a:xfrm>
            <a:off x="304800" y="304800"/>
            <a:ext cx="8534400" cy="3539430"/>
          </a:xfrm>
          <a:prstGeom prst="rect">
            <a:avLst/>
          </a:prstGeom>
          <a:noFill/>
        </p:spPr>
        <p:txBody>
          <a:bodyPr wrap="square" rtlCol="1">
            <a:spAutoFit/>
          </a:bodyPr>
          <a:lstStyle/>
          <a:p>
            <a:endParaRPr lang="ar-SA" b="1" dirty="0" smtClean="0"/>
          </a:p>
          <a:p>
            <a:endParaRPr lang="ar-SA" b="1" dirty="0"/>
          </a:p>
          <a:p>
            <a:endParaRPr lang="ar-SA" sz="2000" b="1" dirty="0" smtClean="0">
              <a:solidFill>
                <a:schemeClr val="tx2">
                  <a:lumMod val="75000"/>
                </a:schemeClr>
              </a:solidFill>
            </a:endParaRPr>
          </a:p>
          <a:p>
            <a:r>
              <a:rPr lang="ar-SA" sz="2400" b="1" dirty="0" smtClean="0">
                <a:solidFill>
                  <a:schemeClr val="tx2">
                    <a:lumMod val="75000"/>
                  </a:schemeClr>
                </a:solidFill>
              </a:rPr>
              <a:t>تختلف العبارات </a:t>
            </a:r>
            <a:r>
              <a:rPr lang="ar-SA" sz="2400" b="1" dirty="0" err="1" smtClean="0">
                <a:solidFill>
                  <a:schemeClr val="tx2">
                    <a:lumMod val="75000"/>
                  </a:schemeClr>
                </a:solidFill>
              </a:rPr>
              <a:t>الهدفية</a:t>
            </a:r>
            <a:r>
              <a:rPr lang="ar-SA" sz="2400" b="1" dirty="0" smtClean="0">
                <a:solidFill>
                  <a:schemeClr val="tx2">
                    <a:lumMod val="75000"/>
                  </a:schemeClr>
                </a:solidFill>
              </a:rPr>
              <a:t> في درجة تحديدها </a:t>
            </a:r>
            <a:r>
              <a:rPr lang="ar-SA" sz="2400" b="1" dirty="0" err="1" smtClean="0">
                <a:solidFill>
                  <a:schemeClr val="tx2">
                    <a:lumMod val="75000"/>
                  </a:schemeClr>
                </a:solidFill>
              </a:rPr>
              <a:t>اذ</a:t>
            </a:r>
            <a:r>
              <a:rPr lang="ar-SA" sz="2400" b="1" dirty="0" smtClean="0">
                <a:solidFill>
                  <a:schemeClr val="tx2">
                    <a:lumMod val="75000"/>
                  </a:schemeClr>
                </a:solidFill>
              </a:rPr>
              <a:t> يمكن </a:t>
            </a:r>
            <a:r>
              <a:rPr lang="ar-SA" sz="2400" b="1" dirty="0" err="1" smtClean="0">
                <a:solidFill>
                  <a:schemeClr val="tx2">
                    <a:lumMod val="75000"/>
                  </a:schemeClr>
                </a:solidFill>
              </a:rPr>
              <a:t>ان</a:t>
            </a:r>
            <a:r>
              <a:rPr lang="ar-SA" sz="2400" b="1" dirty="0" smtClean="0">
                <a:solidFill>
                  <a:schemeClr val="tx2">
                    <a:lumMod val="75000"/>
                  </a:schemeClr>
                </a:solidFill>
              </a:rPr>
              <a:t> نحكم على أن هدفا معينا أكثر</a:t>
            </a:r>
          </a:p>
          <a:p>
            <a:endParaRPr lang="ar-SA" sz="2400" b="1" dirty="0">
              <a:solidFill>
                <a:schemeClr val="tx2">
                  <a:lumMod val="75000"/>
                </a:schemeClr>
              </a:solidFill>
            </a:endParaRPr>
          </a:p>
          <a:p>
            <a:r>
              <a:rPr lang="ar-SA" sz="2400" b="1" dirty="0" smtClean="0">
                <a:solidFill>
                  <a:schemeClr val="tx2">
                    <a:lumMod val="75000"/>
                  </a:schemeClr>
                </a:solidFill>
              </a:rPr>
              <a:t> أو أقل تحديدا من هدف آخر </a:t>
            </a:r>
            <a:r>
              <a:rPr lang="ar-SA" sz="2400" b="1" dirty="0" err="1" smtClean="0">
                <a:solidFill>
                  <a:schemeClr val="tx2">
                    <a:lumMod val="75000"/>
                  </a:schemeClr>
                </a:solidFill>
              </a:rPr>
              <a:t>اذا</a:t>
            </a:r>
            <a:r>
              <a:rPr lang="ar-SA" sz="2400" b="1" dirty="0" smtClean="0">
                <a:solidFill>
                  <a:schemeClr val="tx2">
                    <a:lumMod val="75000"/>
                  </a:schemeClr>
                </a:solidFill>
              </a:rPr>
              <a:t> تصورنا بأن الأهداف يمكن أن تقع على مقياس رتبي </a:t>
            </a:r>
          </a:p>
          <a:p>
            <a:endParaRPr lang="ar-SA" sz="2400" b="1" dirty="0">
              <a:solidFill>
                <a:schemeClr val="tx2">
                  <a:lumMod val="75000"/>
                </a:schemeClr>
              </a:solidFill>
            </a:endParaRPr>
          </a:p>
          <a:p>
            <a:r>
              <a:rPr lang="ar-SA" sz="2400" b="1" dirty="0" smtClean="0">
                <a:solidFill>
                  <a:schemeClr val="tx2">
                    <a:lumMod val="75000"/>
                  </a:schemeClr>
                </a:solidFill>
              </a:rPr>
              <a:t>من حيث التحديد ، وعلى هذا المقياس سمكن </a:t>
            </a:r>
            <a:r>
              <a:rPr lang="ar-SA" sz="2400" b="1" dirty="0" err="1" smtClean="0">
                <a:solidFill>
                  <a:schemeClr val="tx2">
                    <a:lumMod val="75000"/>
                  </a:schemeClr>
                </a:solidFill>
              </a:rPr>
              <a:t>ان</a:t>
            </a:r>
            <a:r>
              <a:rPr lang="ar-SA" sz="2400" b="1" dirty="0" smtClean="0">
                <a:solidFill>
                  <a:schemeClr val="tx2">
                    <a:lumMod val="75000"/>
                  </a:schemeClr>
                </a:solidFill>
              </a:rPr>
              <a:t> نميز بين </a:t>
            </a:r>
            <a:r>
              <a:rPr lang="ar-SA" sz="2400" b="1" dirty="0" err="1" smtClean="0">
                <a:solidFill>
                  <a:schemeClr val="tx2">
                    <a:lumMod val="75000"/>
                  </a:schemeClr>
                </a:solidFill>
              </a:rPr>
              <a:t>اربع</a:t>
            </a:r>
            <a:r>
              <a:rPr lang="ar-SA" sz="2400" b="1" dirty="0" smtClean="0">
                <a:solidFill>
                  <a:schemeClr val="tx2">
                    <a:lumMod val="75000"/>
                  </a:schemeClr>
                </a:solidFill>
              </a:rPr>
              <a:t> فئات رئيسية واقعة </a:t>
            </a:r>
          </a:p>
          <a:p>
            <a:endParaRPr lang="ar-SA" sz="2400" b="1" dirty="0">
              <a:solidFill>
                <a:schemeClr val="tx2">
                  <a:lumMod val="75000"/>
                </a:schemeClr>
              </a:solidFill>
            </a:endParaRPr>
          </a:p>
          <a:p>
            <a:r>
              <a:rPr lang="ar-SA" sz="2400" b="1" dirty="0" smtClean="0">
                <a:solidFill>
                  <a:schemeClr val="tx2">
                    <a:lumMod val="75000"/>
                  </a:schemeClr>
                </a:solidFill>
              </a:rPr>
              <a:t>على هذا المقياس وهي : </a:t>
            </a:r>
            <a:endParaRPr lang="ar-SA" sz="2400" b="1" dirty="0">
              <a:solidFill>
                <a:schemeClr val="tx2">
                  <a:lumMod val="75000"/>
                </a:schemeClr>
              </a:solidFill>
            </a:endParaRPr>
          </a:p>
        </p:txBody>
      </p:sp>
      <p:pic>
        <p:nvPicPr>
          <p:cNvPr id="4" name="صورة 3" descr="sdfrga.jpg"/>
          <p:cNvPicPr>
            <a:picLocks noChangeAspect="1"/>
          </p:cNvPicPr>
          <p:nvPr/>
        </p:nvPicPr>
        <p:blipFill>
          <a:blip r:embed="rId3"/>
          <a:stretch>
            <a:fillRect/>
          </a:stretch>
        </p:blipFill>
        <p:spPr>
          <a:xfrm rot="20247322">
            <a:off x="911658" y="3438533"/>
            <a:ext cx="2971800" cy="296298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0"/>
            <a:ext cx="9144000" cy="6857999"/>
          </a:xfrm>
          <a:prstGeom prst="rect">
            <a:avLst/>
          </a:prstGeom>
        </p:spPr>
      </p:pic>
      <p:graphicFrame>
        <p:nvGraphicFramePr>
          <p:cNvPr id="3" name="رسم تخطيطي 2"/>
          <p:cNvGraphicFramePr/>
          <p:nvPr/>
        </p:nvGraphicFramePr>
        <p:xfrm>
          <a:off x="152400" y="0"/>
          <a:ext cx="43434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رسم تخطيطي 3"/>
          <p:cNvGraphicFramePr/>
          <p:nvPr/>
        </p:nvGraphicFramePr>
        <p:xfrm>
          <a:off x="4572000" y="-228600"/>
          <a:ext cx="4343400" cy="7086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1"/>
            <a:ext cx="9144000" cy="6857999"/>
          </a:xfrm>
          <a:prstGeom prst="rect">
            <a:avLst/>
          </a:prstGeom>
        </p:spPr>
      </p:pic>
      <p:sp>
        <p:nvSpPr>
          <p:cNvPr id="3" name="مربع نص 2"/>
          <p:cNvSpPr txBox="1"/>
          <p:nvPr/>
        </p:nvSpPr>
        <p:spPr>
          <a:xfrm>
            <a:off x="381000" y="457200"/>
            <a:ext cx="8458200" cy="4616648"/>
          </a:xfrm>
          <a:prstGeom prst="rect">
            <a:avLst/>
          </a:prstGeom>
          <a:noFill/>
        </p:spPr>
        <p:txBody>
          <a:bodyPr wrap="square" rtlCol="1">
            <a:spAutoFit/>
          </a:bodyPr>
          <a:lstStyle/>
          <a:p>
            <a:pPr>
              <a:buFontTx/>
              <a:buChar char="-"/>
            </a:pPr>
            <a:r>
              <a:rPr lang="ar-SA" sz="2400" b="1" dirty="0" smtClean="0">
                <a:solidFill>
                  <a:schemeClr val="tx2">
                    <a:lumMod val="75000"/>
                  </a:schemeClr>
                </a:solidFill>
              </a:rPr>
              <a:t>وبالنظر إلى المستويات الأربعة السابقة </a:t>
            </a:r>
            <a:r>
              <a:rPr lang="ar-SA" sz="2400" b="1" dirty="0" err="1" smtClean="0">
                <a:solidFill>
                  <a:schemeClr val="tx2">
                    <a:lumMod val="75000"/>
                  </a:schemeClr>
                </a:solidFill>
              </a:rPr>
              <a:t>للاهداف</a:t>
            </a:r>
            <a:r>
              <a:rPr lang="ar-SA" sz="2400" b="1" dirty="0" smtClean="0">
                <a:solidFill>
                  <a:schemeClr val="tx2">
                    <a:lumMod val="75000"/>
                  </a:schemeClr>
                </a:solidFill>
              </a:rPr>
              <a:t> نتوقع أن تكون الأهداف التي يعدها المعلمون خليطا من المستويين الثالث والرابع ، لأنها أكثر تحديدا وبالتالي فهي أكثر قابلية للقياس .</a:t>
            </a:r>
          </a:p>
          <a:p>
            <a:pPr>
              <a:buFontTx/>
              <a:buChar char="-"/>
            </a:pPr>
            <a:endParaRPr lang="ar-SA" sz="2400" b="1" dirty="0">
              <a:solidFill>
                <a:schemeClr val="tx2">
                  <a:lumMod val="75000"/>
                </a:schemeClr>
              </a:solidFill>
            </a:endParaRPr>
          </a:p>
          <a:p>
            <a:pPr>
              <a:buFontTx/>
              <a:buChar char="-"/>
            </a:pPr>
            <a:r>
              <a:rPr lang="ar-SA" sz="2400" b="1" dirty="0" smtClean="0">
                <a:solidFill>
                  <a:schemeClr val="tx2">
                    <a:lumMod val="75000"/>
                  </a:schemeClr>
                </a:solidFill>
              </a:rPr>
              <a:t>لذلك تتركز الأنظار على المدرسة </a:t>
            </a:r>
            <a:r>
              <a:rPr lang="ar-SA" sz="2400" b="1" dirty="0" err="1" smtClean="0">
                <a:solidFill>
                  <a:schemeClr val="tx2">
                    <a:lumMod val="75000"/>
                  </a:schemeClr>
                </a:solidFill>
              </a:rPr>
              <a:t>بإعتبارها</a:t>
            </a:r>
            <a:r>
              <a:rPr lang="ar-SA" sz="2400" b="1" dirty="0" smtClean="0">
                <a:solidFill>
                  <a:schemeClr val="tx2">
                    <a:lumMod val="75000"/>
                  </a:schemeClr>
                </a:solidFill>
              </a:rPr>
              <a:t> المؤسسة الأكثر </a:t>
            </a:r>
            <a:r>
              <a:rPr lang="ar-SA" sz="2400" b="1" dirty="0" err="1" smtClean="0">
                <a:solidFill>
                  <a:schemeClr val="tx2">
                    <a:lumMod val="75000"/>
                  </a:schemeClr>
                </a:solidFill>
              </a:rPr>
              <a:t>ثأثيرا</a:t>
            </a:r>
            <a:r>
              <a:rPr lang="ar-SA" sz="2400" b="1" dirty="0" smtClean="0">
                <a:solidFill>
                  <a:schemeClr val="tx2">
                    <a:lumMod val="75000"/>
                  </a:schemeClr>
                </a:solidFill>
              </a:rPr>
              <a:t> على سلوك الطالب . </a:t>
            </a:r>
          </a:p>
          <a:p>
            <a:pPr>
              <a:buFontTx/>
              <a:buChar char="-"/>
            </a:pPr>
            <a:endParaRPr lang="ar-SA" sz="2400" b="1" dirty="0">
              <a:solidFill>
                <a:schemeClr val="tx2">
                  <a:lumMod val="75000"/>
                </a:schemeClr>
              </a:solidFill>
            </a:endParaRPr>
          </a:p>
          <a:p>
            <a:pPr>
              <a:buFontTx/>
              <a:buChar char="-"/>
            </a:pPr>
            <a:r>
              <a:rPr lang="ar-SA" sz="2400" b="1" dirty="0" err="1" smtClean="0">
                <a:solidFill>
                  <a:schemeClr val="tx2">
                    <a:lumMod val="75000"/>
                  </a:schemeClr>
                </a:solidFill>
              </a:rPr>
              <a:t>اذ</a:t>
            </a:r>
            <a:r>
              <a:rPr lang="ar-SA" sz="2400" b="1" dirty="0" smtClean="0">
                <a:solidFill>
                  <a:schemeClr val="tx2">
                    <a:lumMod val="75000"/>
                  </a:schemeClr>
                </a:solidFill>
              </a:rPr>
              <a:t> يؤمل تحقيق الأهداف العامة من خلال الأهداف السلوكية . مثل :</a:t>
            </a:r>
          </a:p>
          <a:p>
            <a:pPr>
              <a:buFontTx/>
              <a:buChar char="-"/>
            </a:pPr>
            <a:endParaRPr lang="ar-SA" b="1" dirty="0"/>
          </a:p>
          <a:p>
            <a:pPr>
              <a:buFontTx/>
              <a:buChar char="-"/>
            </a:pPr>
            <a:r>
              <a:rPr lang="ar-SA" sz="2800" b="1" dirty="0" smtClean="0">
                <a:solidFill>
                  <a:srgbClr val="FF0000"/>
                </a:solidFill>
              </a:rPr>
              <a:t>أن يصمم الطالب في الأول الابتدائي دائرة كهربائية بسيطة مكونة من مصدر للطاقة الكهربائية ، ومؤشر للكشف عن سريانها ، ومفتاح يتحكم بسريانها .</a:t>
            </a:r>
            <a:endParaRPr lang="ar-SA" sz="2800" b="1"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971600" y="332656"/>
            <a:ext cx="7848872" cy="1015663"/>
          </a:xfrm>
          <a:prstGeom prst="rect">
            <a:avLst/>
          </a:prstGeom>
          <a:noFill/>
        </p:spPr>
        <p:txBody>
          <a:bodyPr wrap="square" rtlCol="1">
            <a:spAutoFit/>
          </a:bodyPr>
          <a:lstStyle/>
          <a:p>
            <a:endParaRPr lang="ar-SA" sz="2000" b="1" dirty="0" smtClean="0"/>
          </a:p>
          <a:p>
            <a:endParaRPr lang="ar-SA" sz="2000" b="1" dirty="0"/>
          </a:p>
          <a:p>
            <a:endParaRPr lang="ar-SA" sz="2000" b="1" dirty="0" smtClean="0"/>
          </a:p>
        </p:txBody>
      </p:sp>
      <p:pic>
        <p:nvPicPr>
          <p:cNvPr id="4" name="صورة 3" descr="imagesCACTO44R.jpg"/>
          <p:cNvPicPr>
            <a:picLocks noChangeAspect="1"/>
          </p:cNvPicPr>
          <p:nvPr/>
        </p:nvPicPr>
        <p:blipFill>
          <a:blip r:embed="rId2" cstate="print"/>
          <a:stretch>
            <a:fillRect/>
          </a:stretch>
        </p:blipFill>
        <p:spPr>
          <a:xfrm>
            <a:off x="0" y="0"/>
            <a:ext cx="9144000" cy="6858000"/>
          </a:xfrm>
          <a:prstGeom prst="rect">
            <a:avLst/>
          </a:prstGeom>
        </p:spPr>
      </p:pic>
      <p:sp>
        <p:nvSpPr>
          <p:cNvPr id="5" name="مربع نص 4"/>
          <p:cNvSpPr txBox="1"/>
          <p:nvPr/>
        </p:nvSpPr>
        <p:spPr>
          <a:xfrm>
            <a:off x="533400" y="152400"/>
            <a:ext cx="8305800" cy="3231654"/>
          </a:xfrm>
          <a:prstGeom prst="rect">
            <a:avLst/>
          </a:prstGeom>
          <a:noFill/>
        </p:spPr>
        <p:txBody>
          <a:bodyPr wrap="square" rtlCol="1">
            <a:spAutoFit/>
          </a:bodyPr>
          <a:lstStyle/>
          <a:p>
            <a:endParaRPr lang="ar-SA" sz="6600" b="1" dirty="0" smtClean="0"/>
          </a:p>
          <a:p>
            <a:endParaRPr lang="ar-SA" sz="6600" b="1" dirty="0"/>
          </a:p>
          <a:p>
            <a:r>
              <a:rPr lang="ar-SA" sz="7200" b="1" dirty="0" smtClean="0">
                <a:solidFill>
                  <a:srgbClr val="FF0066"/>
                </a:solidFill>
              </a:rPr>
              <a:t>صدق التصنيف للأهداف :</a:t>
            </a:r>
            <a:endParaRPr lang="ar-SA" sz="7200" b="1" dirty="0">
              <a:solidFill>
                <a:srgbClr val="FF0066"/>
              </a:solidFill>
            </a:endParaRPr>
          </a:p>
        </p:txBody>
      </p:sp>
      <p:pic>
        <p:nvPicPr>
          <p:cNvPr id="6" name="صورة 5" descr="thdghj.jpg"/>
          <p:cNvPicPr>
            <a:picLocks noChangeAspect="1"/>
          </p:cNvPicPr>
          <p:nvPr/>
        </p:nvPicPr>
        <p:blipFill>
          <a:blip r:embed="rId3"/>
          <a:stretch>
            <a:fillRect/>
          </a:stretch>
        </p:blipFill>
        <p:spPr>
          <a:xfrm rot="1124892">
            <a:off x="3353822" y="3549542"/>
            <a:ext cx="3176034" cy="2705510"/>
          </a:xfrm>
          <a:prstGeom prst="rect">
            <a:avLst/>
          </a:prstGeom>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0"/>
            <a:ext cx="9144000" cy="6857999"/>
          </a:xfrm>
          <a:prstGeom prst="rect">
            <a:avLst/>
          </a:prstGeom>
        </p:spPr>
      </p:pic>
      <p:sp>
        <p:nvSpPr>
          <p:cNvPr id="3" name="مربع نص 2"/>
          <p:cNvSpPr txBox="1"/>
          <p:nvPr/>
        </p:nvSpPr>
        <p:spPr>
          <a:xfrm>
            <a:off x="381000" y="152400"/>
            <a:ext cx="8458200" cy="6400800"/>
          </a:xfrm>
          <a:prstGeom prst="rect">
            <a:avLst/>
          </a:prstGeom>
          <a:noFill/>
        </p:spPr>
        <p:txBody>
          <a:bodyPr wrap="square" rtlCol="1">
            <a:spAutoFit/>
          </a:bodyPr>
          <a:lstStyle/>
          <a:p>
            <a:pPr>
              <a:buFontTx/>
              <a:buChar char="-"/>
            </a:pPr>
            <a:r>
              <a:rPr lang="ar-SA" sz="2000" b="1" dirty="0" smtClean="0"/>
              <a:t>الغرض من التصنيف لن يتحقق </a:t>
            </a:r>
            <a:r>
              <a:rPr lang="ar-SA" sz="2000" b="1" dirty="0" err="1" smtClean="0"/>
              <a:t>الا</a:t>
            </a:r>
            <a:r>
              <a:rPr lang="ar-SA" sz="2000" b="1" dirty="0" smtClean="0"/>
              <a:t> </a:t>
            </a:r>
            <a:r>
              <a:rPr lang="ar-SA" sz="2400" b="1" dirty="0" err="1" smtClean="0">
                <a:solidFill>
                  <a:srgbClr val="00B050"/>
                </a:solidFill>
              </a:rPr>
              <a:t>اذا</a:t>
            </a:r>
            <a:r>
              <a:rPr lang="ar-SA" sz="2400" b="1" dirty="0" smtClean="0">
                <a:solidFill>
                  <a:srgbClr val="00B050"/>
                </a:solidFill>
              </a:rPr>
              <a:t> كان المعلم قادر على التمييز بين المستويات </a:t>
            </a:r>
            <a:r>
              <a:rPr lang="ar-SA" sz="2000" b="1" dirty="0" smtClean="0"/>
              <a:t>.</a:t>
            </a:r>
          </a:p>
          <a:p>
            <a:endParaRPr lang="ar-SA" sz="2000" b="1" dirty="0" smtClean="0"/>
          </a:p>
          <a:p>
            <a:pPr>
              <a:buFontTx/>
              <a:buChar char="-"/>
            </a:pPr>
            <a:r>
              <a:rPr lang="ar-SA" sz="2000" b="1" dirty="0" smtClean="0"/>
              <a:t>الميدان التربوي لم يسجل نجاحا واضحا في مجال تصنيف </a:t>
            </a:r>
            <a:r>
              <a:rPr lang="ar-SA" sz="2000" b="1" dirty="0" err="1" smtClean="0"/>
              <a:t>الاهداف</a:t>
            </a:r>
            <a:r>
              <a:rPr lang="ar-SA" sz="2000" b="1" dirty="0" smtClean="0"/>
              <a:t> وخاصة في المجالين </a:t>
            </a:r>
            <a:r>
              <a:rPr lang="ar-SA" sz="2400" b="1" dirty="0" smtClean="0">
                <a:solidFill>
                  <a:srgbClr val="00B050"/>
                </a:solidFill>
              </a:rPr>
              <a:t>الانفعالي </a:t>
            </a:r>
            <a:r>
              <a:rPr lang="ar-SA" sz="2000" b="1" dirty="0" smtClean="0"/>
              <a:t>و</a:t>
            </a:r>
            <a:r>
              <a:rPr lang="ar-SA" sz="2400" b="1" dirty="0" smtClean="0">
                <a:solidFill>
                  <a:srgbClr val="00B050"/>
                </a:solidFill>
              </a:rPr>
              <a:t>الحركي</a:t>
            </a:r>
            <a:r>
              <a:rPr lang="ar-SA" sz="2000" b="1" dirty="0" smtClean="0"/>
              <a:t> ، وذلك لوجود التداخل بين مستويات التصنيف .</a:t>
            </a:r>
          </a:p>
          <a:p>
            <a:endParaRPr lang="ar-SA" sz="2000" b="1" dirty="0" smtClean="0"/>
          </a:p>
          <a:p>
            <a:pPr>
              <a:buFontTx/>
              <a:buChar char="-"/>
            </a:pPr>
            <a:r>
              <a:rPr lang="ar-SA" sz="2000" b="1" dirty="0" smtClean="0"/>
              <a:t>بعض </a:t>
            </a:r>
            <a:r>
              <a:rPr lang="ar-SA" sz="2000" b="1" dirty="0" err="1" smtClean="0"/>
              <a:t>الاهداف</a:t>
            </a:r>
            <a:r>
              <a:rPr lang="ar-SA" sz="2000" b="1" dirty="0" smtClean="0"/>
              <a:t> يصعب تمييزها حسب المجالات قبل محاولة تصنيفها حسب المستويات ضمن المجال الواحد.</a:t>
            </a:r>
          </a:p>
          <a:p>
            <a:endParaRPr lang="ar-SA" sz="2000" b="1" dirty="0" smtClean="0"/>
          </a:p>
          <a:p>
            <a:pPr>
              <a:buFontTx/>
              <a:buChar char="-"/>
            </a:pPr>
            <a:r>
              <a:rPr lang="ar-SA" sz="2000" b="1" dirty="0" smtClean="0"/>
              <a:t>مع </a:t>
            </a:r>
            <a:r>
              <a:rPr lang="ar-SA" sz="2000" b="1" dirty="0" err="1" smtClean="0"/>
              <a:t>ان</a:t>
            </a:r>
            <a:r>
              <a:rPr lang="ar-SA" sz="2000" b="1" dirty="0" smtClean="0"/>
              <a:t> نسبة عالية من </a:t>
            </a:r>
            <a:r>
              <a:rPr lang="ar-SA" sz="2000" b="1" dirty="0" err="1" smtClean="0"/>
              <a:t>الاهداف</a:t>
            </a:r>
            <a:r>
              <a:rPr lang="ar-SA" sz="2000" b="1" dirty="0" smtClean="0"/>
              <a:t> يمكن تصنيفها عمليا حسب المجال </a:t>
            </a:r>
            <a:r>
              <a:rPr lang="ar-SA" sz="2400" b="1" dirty="0" smtClean="0">
                <a:solidFill>
                  <a:srgbClr val="00B050"/>
                </a:solidFill>
              </a:rPr>
              <a:t>، وقد سجل هذا التصنيف درجة مقبولة من الصدق .</a:t>
            </a:r>
            <a:endParaRPr lang="ar-SA" sz="2000" b="1" dirty="0" smtClean="0">
              <a:solidFill>
                <a:srgbClr val="00B050"/>
              </a:solidFill>
            </a:endParaRPr>
          </a:p>
          <a:p>
            <a:endParaRPr lang="ar-SA" sz="2000" b="1" dirty="0" smtClean="0"/>
          </a:p>
          <a:p>
            <a:pPr>
              <a:buFontTx/>
              <a:buChar char="-"/>
            </a:pPr>
            <a:r>
              <a:rPr lang="ar-SA" sz="2000" b="1" dirty="0" smtClean="0"/>
              <a:t>نلاحظ أن كل هدف تساهم فيه المجالات الثلاث ( حركي ، معرفي ، وجداني ) ولكن لابد أن يكون احد المجالات هو </a:t>
            </a:r>
            <a:r>
              <a:rPr lang="ar-SA" sz="2400" b="1" dirty="0" smtClean="0">
                <a:solidFill>
                  <a:srgbClr val="00B050"/>
                </a:solidFill>
              </a:rPr>
              <a:t>المسيطر والبارز</a:t>
            </a:r>
            <a:endParaRPr lang="ar-SA" sz="2000" b="1" dirty="0" smtClean="0">
              <a:solidFill>
                <a:srgbClr val="00B050"/>
              </a:solidFill>
            </a:endParaRPr>
          </a:p>
          <a:p>
            <a:pPr>
              <a:buFontTx/>
              <a:buChar char="-"/>
            </a:pPr>
            <a:r>
              <a:rPr lang="ar-SA" sz="2000" b="1" dirty="0" smtClean="0"/>
              <a:t>  -تصنيف </a:t>
            </a:r>
            <a:r>
              <a:rPr lang="ar-SA" sz="2000" b="1" dirty="0" err="1" smtClean="0"/>
              <a:t>الاهداف</a:t>
            </a:r>
            <a:r>
              <a:rPr lang="ar-SA" sz="2000" b="1" dirty="0" smtClean="0"/>
              <a:t> حسب مستويات </a:t>
            </a:r>
            <a:r>
              <a:rPr lang="ar-SA" sz="2400" b="1" dirty="0" smtClean="0">
                <a:solidFill>
                  <a:srgbClr val="00B050"/>
                </a:solidFill>
              </a:rPr>
              <a:t>المجال المعرفي </a:t>
            </a:r>
            <a:r>
              <a:rPr lang="ar-SA" sz="2000" b="1" dirty="0" err="1" smtClean="0"/>
              <a:t>اكثر</a:t>
            </a:r>
            <a:r>
              <a:rPr lang="ar-SA" sz="2000" b="1" dirty="0" smtClean="0"/>
              <a:t> المجالات شيوعا فقد لاقى القبول المنطقي من قبل التربويين .</a:t>
            </a:r>
          </a:p>
          <a:p>
            <a:endParaRPr lang="ar-SA" sz="2000" b="1" dirty="0" smtClean="0"/>
          </a:p>
          <a:p>
            <a:pPr>
              <a:buFontTx/>
              <a:buChar char="-"/>
            </a:pPr>
            <a:r>
              <a:rPr lang="ar-SA" sz="2000" b="1" dirty="0" err="1" smtClean="0"/>
              <a:t>اشارت</a:t>
            </a:r>
            <a:r>
              <a:rPr lang="ar-SA" sz="2000" b="1" dirty="0" smtClean="0"/>
              <a:t> الدراسات </a:t>
            </a:r>
            <a:r>
              <a:rPr lang="ar-SA" sz="2000" b="1" dirty="0" err="1" smtClean="0"/>
              <a:t>الى</a:t>
            </a:r>
            <a:r>
              <a:rPr lang="ar-SA" sz="2000" b="1" dirty="0" smtClean="0"/>
              <a:t> درجة </a:t>
            </a:r>
            <a:r>
              <a:rPr lang="ar-SA" sz="2000" b="1" dirty="0" err="1" smtClean="0"/>
              <a:t>مقبوله</a:t>
            </a:r>
            <a:r>
              <a:rPr lang="ar-SA" sz="2000" b="1" dirty="0" smtClean="0"/>
              <a:t> من صدق التصنيف </a:t>
            </a:r>
            <a:r>
              <a:rPr lang="ar-SA" sz="2000" b="1" dirty="0" err="1" smtClean="0"/>
              <a:t>للاهداف</a:t>
            </a:r>
            <a:r>
              <a:rPr lang="ar-SA" sz="2000" b="1" dirty="0" smtClean="0"/>
              <a:t> بمستويين هما </a:t>
            </a:r>
            <a:r>
              <a:rPr lang="ar-SA" sz="2400" b="1" dirty="0" smtClean="0">
                <a:solidFill>
                  <a:srgbClr val="00B050"/>
                </a:solidFill>
              </a:rPr>
              <a:t>المعرفة</a:t>
            </a:r>
            <a:r>
              <a:rPr lang="ar-SA" sz="2000" b="1" dirty="0" smtClean="0"/>
              <a:t> </a:t>
            </a:r>
            <a:r>
              <a:rPr lang="ar-SA" sz="2400" b="1" dirty="0" smtClean="0">
                <a:solidFill>
                  <a:srgbClr val="00B050"/>
                </a:solidFill>
              </a:rPr>
              <a:t>والقدرات </a:t>
            </a:r>
            <a:r>
              <a:rPr lang="ar-SA" sz="2400" b="1" dirty="0" err="1" smtClean="0">
                <a:solidFill>
                  <a:srgbClr val="00B050"/>
                </a:solidFill>
              </a:rPr>
              <a:t>الذكائية</a:t>
            </a:r>
            <a:r>
              <a:rPr lang="ar-SA" sz="2400" b="1" dirty="0" smtClean="0">
                <a:solidFill>
                  <a:srgbClr val="00B050"/>
                </a:solidFill>
              </a:rPr>
              <a:t> .</a:t>
            </a:r>
            <a:endParaRPr lang="ar-SA" sz="2000" b="1" dirty="0" smtClean="0">
              <a:solidFill>
                <a:srgbClr val="00B050"/>
              </a:solidFill>
            </a:endParaRPr>
          </a:p>
          <a:p>
            <a:pPr>
              <a:buFontTx/>
              <a:buChar char="-"/>
            </a:pPr>
            <a:endParaRPr lang="ar-SA"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1"/>
            <a:ext cx="9144000" cy="6857999"/>
          </a:xfrm>
          <a:prstGeom prst="rect">
            <a:avLst/>
          </a:prstGeom>
        </p:spPr>
      </p:pic>
      <p:sp>
        <p:nvSpPr>
          <p:cNvPr id="3" name="مربع نص 2"/>
          <p:cNvSpPr txBox="1"/>
          <p:nvPr/>
        </p:nvSpPr>
        <p:spPr>
          <a:xfrm>
            <a:off x="304800" y="152400"/>
            <a:ext cx="8534400" cy="1138773"/>
          </a:xfrm>
          <a:prstGeom prst="rect">
            <a:avLst/>
          </a:prstGeom>
          <a:noFill/>
        </p:spPr>
        <p:txBody>
          <a:bodyPr wrap="square" rtlCol="1">
            <a:spAutoFit/>
          </a:bodyPr>
          <a:lstStyle/>
          <a:p>
            <a:pPr>
              <a:buFontTx/>
              <a:buChar char="-"/>
            </a:pPr>
            <a:r>
              <a:rPr lang="ar-SA" sz="2400" b="1" dirty="0" smtClean="0">
                <a:solidFill>
                  <a:srgbClr val="FF0066"/>
                </a:solidFill>
              </a:rPr>
              <a:t>أشار بلوم </a:t>
            </a:r>
            <a:r>
              <a:rPr lang="ar-SA" sz="2400" b="1" dirty="0" err="1" smtClean="0">
                <a:solidFill>
                  <a:srgbClr val="FF0066"/>
                </a:solidFill>
              </a:rPr>
              <a:t>الى</a:t>
            </a:r>
            <a:r>
              <a:rPr lang="ar-SA" sz="2400" b="1" dirty="0" smtClean="0">
                <a:solidFill>
                  <a:srgbClr val="FF0066"/>
                </a:solidFill>
              </a:rPr>
              <a:t> أن التصنيف يقوم على مبدأ من مبادئ التعلم وهو الانتقال من السهل </a:t>
            </a:r>
            <a:r>
              <a:rPr lang="ar-SA" sz="2400" b="1" dirty="0" err="1" smtClean="0">
                <a:solidFill>
                  <a:srgbClr val="FF0066"/>
                </a:solidFill>
              </a:rPr>
              <a:t>الى</a:t>
            </a:r>
            <a:r>
              <a:rPr lang="ar-SA" sz="2400" b="1" dirty="0" smtClean="0">
                <a:solidFill>
                  <a:srgbClr val="FF0066"/>
                </a:solidFill>
              </a:rPr>
              <a:t> الصعب ومن المحسوس </a:t>
            </a:r>
            <a:r>
              <a:rPr lang="ar-SA" sz="2400" b="1" dirty="0" err="1" smtClean="0">
                <a:solidFill>
                  <a:srgbClr val="FF0066"/>
                </a:solidFill>
              </a:rPr>
              <a:t>اى</a:t>
            </a:r>
            <a:r>
              <a:rPr lang="ar-SA" sz="2400" b="1" dirty="0" smtClean="0">
                <a:solidFill>
                  <a:srgbClr val="FF0066"/>
                </a:solidFill>
              </a:rPr>
              <a:t> المجرد وهذا يدل على صدق هرمية التصنيف .</a:t>
            </a:r>
          </a:p>
          <a:p>
            <a:endParaRPr lang="ar-SA" sz="2000" dirty="0"/>
          </a:p>
        </p:txBody>
      </p:sp>
      <p:pic>
        <p:nvPicPr>
          <p:cNvPr id="4" name="صورة 3" descr="G1E_(DHE_thumb[4].jpg"/>
          <p:cNvPicPr>
            <a:picLocks noChangeAspect="1"/>
          </p:cNvPicPr>
          <p:nvPr/>
        </p:nvPicPr>
        <p:blipFill>
          <a:blip r:embed="rId3"/>
          <a:stretch>
            <a:fillRect/>
          </a:stretch>
        </p:blipFill>
        <p:spPr>
          <a:xfrm>
            <a:off x="304801" y="1219200"/>
            <a:ext cx="6324600" cy="52578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971600" y="332656"/>
            <a:ext cx="7848872" cy="1015663"/>
          </a:xfrm>
          <a:prstGeom prst="rect">
            <a:avLst/>
          </a:prstGeom>
          <a:noFill/>
        </p:spPr>
        <p:txBody>
          <a:bodyPr wrap="square" rtlCol="1">
            <a:spAutoFit/>
          </a:bodyPr>
          <a:lstStyle/>
          <a:p>
            <a:endParaRPr lang="ar-SA" sz="2000" b="1" dirty="0" smtClean="0"/>
          </a:p>
          <a:p>
            <a:endParaRPr lang="ar-SA" sz="2000" b="1" dirty="0"/>
          </a:p>
          <a:p>
            <a:endParaRPr lang="ar-SA" sz="2000" b="1" dirty="0" smtClean="0"/>
          </a:p>
        </p:txBody>
      </p:sp>
      <p:pic>
        <p:nvPicPr>
          <p:cNvPr id="4" name="صورة 3" descr="imagesCACTO44R.jpg"/>
          <p:cNvPicPr>
            <a:picLocks noChangeAspect="1"/>
          </p:cNvPicPr>
          <p:nvPr/>
        </p:nvPicPr>
        <p:blipFill>
          <a:blip r:embed="rId2" cstate="print"/>
          <a:stretch>
            <a:fillRect/>
          </a:stretch>
        </p:blipFill>
        <p:spPr>
          <a:xfrm>
            <a:off x="0" y="0"/>
            <a:ext cx="9144000" cy="6858000"/>
          </a:xfrm>
          <a:prstGeom prst="rect">
            <a:avLst/>
          </a:prstGeom>
        </p:spPr>
      </p:pic>
      <p:sp>
        <p:nvSpPr>
          <p:cNvPr id="5" name="مربع نص 4"/>
          <p:cNvSpPr txBox="1"/>
          <p:nvPr/>
        </p:nvSpPr>
        <p:spPr>
          <a:xfrm>
            <a:off x="457200" y="914400"/>
            <a:ext cx="8305800" cy="3139321"/>
          </a:xfrm>
          <a:prstGeom prst="rect">
            <a:avLst/>
          </a:prstGeom>
          <a:noFill/>
        </p:spPr>
        <p:txBody>
          <a:bodyPr wrap="square" rtlCol="1">
            <a:spAutoFit/>
          </a:bodyPr>
          <a:lstStyle/>
          <a:p>
            <a:endParaRPr lang="ar-SA" sz="6600" b="1" dirty="0" smtClean="0"/>
          </a:p>
          <a:p>
            <a:r>
              <a:rPr lang="ar-SA" sz="6600" b="1" dirty="0" smtClean="0">
                <a:solidFill>
                  <a:srgbClr val="FF0066"/>
                </a:solidFill>
              </a:rPr>
              <a:t>مشكلة الفعل الدال على السلوك :</a:t>
            </a:r>
            <a:endParaRPr lang="ar-SA" sz="6600" b="1" dirty="0">
              <a:solidFill>
                <a:srgbClr val="FF0066"/>
              </a:solidFill>
            </a:endParaRPr>
          </a:p>
        </p:txBody>
      </p:sp>
      <p:pic>
        <p:nvPicPr>
          <p:cNvPr id="7" name="صورة 6" descr="yourcolor-stock-market.jpg"/>
          <p:cNvPicPr>
            <a:picLocks noChangeAspect="1"/>
          </p:cNvPicPr>
          <p:nvPr/>
        </p:nvPicPr>
        <p:blipFill>
          <a:blip r:embed="rId3"/>
          <a:stretch>
            <a:fillRect/>
          </a:stretch>
        </p:blipFill>
        <p:spPr>
          <a:xfrm>
            <a:off x="1447800" y="3200400"/>
            <a:ext cx="4470400" cy="3352800"/>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CB3U4X.jpg"/>
          <p:cNvPicPr>
            <a:picLocks noChangeAspect="1"/>
          </p:cNvPicPr>
          <p:nvPr/>
        </p:nvPicPr>
        <p:blipFill>
          <a:blip r:embed="rId2" cstate="print"/>
          <a:stretch>
            <a:fillRect/>
          </a:stretch>
        </p:blipFill>
        <p:spPr>
          <a:xfrm>
            <a:off x="0" y="0"/>
            <a:ext cx="9144000" cy="6857999"/>
          </a:xfrm>
          <a:prstGeom prst="rect">
            <a:avLst/>
          </a:prstGeom>
        </p:spPr>
      </p:pic>
      <p:sp>
        <p:nvSpPr>
          <p:cNvPr id="3" name="مستطيل 2"/>
          <p:cNvSpPr/>
          <p:nvPr/>
        </p:nvSpPr>
        <p:spPr>
          <a:xfrm>
            <a:off x="323528" y="332656"/>
            <a:ext cx="8532440" cy="6124754"/>
          </a:xfrm>
          <a:prstGeom prst="rect">
            <a:avLst/>
          </a:prstGeom>
        </p:spPr>
        <p:txBody>
          <a:bodyPr wrap="square">
            <a:spAutoFit/>
          </a:bodyPr>
          <a:lstStyle/>
          <a:p>
            <a:r>
              <a:rPr lang="ar-SA" sz="2800" b="1" dirty="0" smtClean="0">
                <a:solidFill>
                  <a:srgbClr val="C00000"/>
                </a:solidFill>
              </a:rPr>
              <a:t>ان تايلراشار إلى صياغة المعلمين للأهداف التدريسية لم تساعد في تحقيق التحسن المنشود في تقويم اداء الطلبه بالرغم من انها ادخلت ثلاث صور هي:  </a:t>
            </a:r>
          </a:p>
          <a:p>
            <a:endParaRPr lang="ar-SA" sz="2800" b="1" dirty="0" smtClean="0">
              <a:solidFill>
                <a:srgbClr val="C00000"/>
              </a:solidFill>
            </a:endParaRPr>
          </a:p>
          <a:p>
            <a:pPr marL="457200" indent="-457200"/>
            <a:r>
              <a:rPr lang="ar-SA" sz="2400" b="1" dirty="0" smtClean="0">
                <a:solidFill>
                  <a:srgbClr val="FF0000"/>
                </a:solidFill>
              </a:rPr>
              <a:t>1. الصياغة التي تركز حول المعلم : </a:t>
            </a:r>
            <a:r>
              <a:rPr lang="ar-SA" sz="2000" b="1" dirty="0" smtClean="0">
                <a:solidFill>
                  <a:srgbClr val="0070C0"/>
                </a:solidFill>
              </a:rPr>
              <a:t>إذ تبين هذه الصياغة النشاط الذي يقوم </a:t>
            </a:r>
            <a:r>
              <a:rPr lang="ar-SA" sz="2000" b="1" dirty="0" err="1" smtClean="0">
                <a:solidFill>
                  <a:srgbClr val="0070C0"/>
                </a:solidFill>
              </a:rPr>
              <a:t>به</a:t>
            </a:r>
            <a:r>
              <a:rPr lang="ar-SA" sz="2000" b="1" dirty="0" smtClean="0">
                <a:solidFill>
                  <a:srgbClr val="0070C0"/>
                </a:solidFill>
              </a:rPr>
              <a:t> المعلم.</a:t>
            </a:r>
            <a:endParaRPr lang="ar-SA" sz="2400" b="1" dirty="0" smtClean="0">
              <a:solidFill>
                <a:srgbClr val="0070C0"/>
              </a:solidFill>
            </a:endParaRPr>
          </a:p>
          <a:p>
            <a:pPr marL="457200" indent="-457200"/>
            <a:r>
              <a:rPr lang="ar-SA" sz="2400" b="1" dirty="0" smtClean="0">
                <a:solidFill>
                  <a:srgbClr val="0070C0"/>
                </a:solidFill>
              </a:rPr>
              <a:t> </a:t>
            </a:r>
          </a:p>
          <a:p>
            <a:pPr marL="457200" indent="-457200"/>
            <a:r>
              <a:rPr lang="ar-SA" sz="2400" b="1" dirty="0" smtClean="0">
                <a:solidFill>
                  <a:srgbClr val="FF3300"/>
                </a:solidFill>
              </a:rPr>
              <a:t>2.الصياغة التي تركز على المحتوى : </a:t>
            </a:r>
            <a:r>
              <a:rPr lang="ar-SA" sz="2000" b="1" dirty="0" smtClean="0">
                <a:solidFill>
                  <a:srgbClr val="0070C0"/>
                </a:solidFill>
              </a:rPr>
              <a:t>تعتبر هذه الصياغة ان الاهداف ليست اكثر من قائمة بالموضوعات او عناصر محتوى الماده الدراسية دون تحديد لما تتوقعه من الطالب بعد حدوث التعليم والمطلوب من هذه الصياغة هو تحليل المحتوى كا تحديد المصطلحات والمفاهيم والمهارات والحقائق والقوانين والنظريات والعلاقات .</a:t>
            </a:r>
            <a:endParaRPr lang="ar-SA" sz="2400" b="1" dirty="0" smtClean="0">
              <a:solidFill>
                <a:srgbClr val="0070C0"/>
              </a:solidFill>
            </a:endParaRPr>
          </a:p>
          <a:p>
            <a:pPr marL="457200" indent="-457200"/>
            <a:endParaRPr lang="ar-SA" sz="2400" b="1" dirty="0" smtClean="0">
              <a:solidFill>
                <a:srgbClr val="000099"/>
              </a:solidFill>
            </a:endParaRPr>
          </a:p>
          <a:p>
            <a:pPr marL="457200" indent="-457200"/>
            <a:r>
              <a:rPr lang="ar-SA" sz="2400" b="1" dirty="0" smtClean="0">
                <a:solidFill>
                  <a:srgbClr val="FF3300"/>
                </a:solidFill>
              </a:rPr>
              <a:t>3.الصياغة التي تركز على انماط السلوك العام : </a:t>
            </a:r>
            <a:r>
              <a:rPr lang="ar-SA" sz="2000" b="1" dirty="0" err="1" smtClean="0">
                <a:solidFill>
                  <a:srgbClr val="0070C0"/>
                </a:solidFill>
              </a:rPr>
              <a:t>اذ</a:t>
            </a:r>
            <a:r>
              <a:rPr lang="ar-SA" sz="2000" b="1" dirty="0" smtClean="0">
                <a:solidFill>
                  <a:srgbClr val="0070C0"/>
                </a:solidFill>
              </a:rPr>
              <a:t> ان هذه الصياغة توضح ما يمكن ان تتوقعه من الطالب بعد حدوث التعلم ولكن بصوره عامه غير محدده كان نقول تطوير التفكير الناقد عن الطالب او تعريف الطالب بموضوع الطاقة وهذه الصياغة تطرح الهدف بشكل غير قابل للقياس إلا اذا تمت ترجمته على اهداف اخرى مشتقه منهو يمكن ان تكون هذه الصياغة مقبولة للتعبير عن اهداف تربويه عامه مثل اهداف المناهج وأهداف منطقه تعليمية في مجتمع غير متجانس او اهداف التربيه بصوره عامه.</a:t>
            </a:r>
            <a:endParaRPr lang="ar-SA" sz="2400" b="1" dirty="0">
              <a:solidFill>
                <a:srgbClr val="0070C0"/>
              </a:solidFill>
            </a:endParaRPr>
          </a:p>
        </p:txBody>
      </p:sp>
    </p:spTree>
  </p:cSld>
  <p:clrMapOvr>
    <a:masterClrMapping/>
  </p:clrMapOvr>
  <p:transition>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0"/>
            <a:ext cx="9144000" cy="6857999"/>
          </a:xfrm>
          <a:prstGeom prst="rect">
            <a:avLst/>
          </a:prstGeom>
        </p:spPr>
      </p:pic>
      <p:sp>
        <p:nvSpPr>
          <p:cNvPr id="3" name="مربع نص 2"/>
          <p:cNvSpPr txBox="1"/>
          <p:nvPr/>
        </p:nvSpPr>
        <p:spPr>
          <a:xfrm>
            <a:off x="457200" y="457200"/>
            <a:ext cx="8305800" cy="3231654"/>
          </a:xfrm>
          <a:prstGeom prst="rect">
            <a:avLst/>
          </a:prstGeom>
          <a:noFill/>
        </p:spPr>
        <p:txBody>
          <a:bodyPr wrap="square" rtlCol="1">
            <a:spAutoFit/>
          </a:bodyPr>
          <a:lstStyle/>
          <a:p>
            <a:pPr>
              <a:buFontTx/>
              <a:buChar char="-"/>
            </a:pPr>
            <a:r>
              <a:rPr lang="ar-SA" sz="2400" b="1" dirty="0" smtClean="0">
                <a:solidFill>
                  <a:schemeClr val="tx2">
                    <a:lumMod val="75000"/>
                  </a:schemeClr>
                </a:solidFill>
              </a:rPr>
              <a:t>الأقدر على تحديد مستوى الهدف هو المعلم نفسه </a:t>
            </a:r>
            <a:r>
              <a:rPr lang="ar-SA" sz="2400" b="1" dirty="0" err="1" smtClean="0">
                <a:solidFill>
                  <a:schemeClr val="tx2">
                    <a:lumMod val="75000"/>
                  </a:schemeClr>
                </a:solidFill>
              </a:rPr>
              <a:t>لانه</a:t>
            </a:r>
            <a:r>
              <a:rPr lang="ar-SA" sz="2400" b="1" dirty="0" smtClean="0">
                <a:solidFill>
                  <a:schemeClr val="tx2">
                    <a:lumMod val="75000"/>
                  </a:schemeClr>
                </a:solidFill>
              </a:rPr>
              <a:t> </a:t>
            </a:r>
            <a:r>
              <a:rPr lang="ar-SA" sz="2400" b="1" dirty="0" err="1" smtClean="0">
                <a:solidFill>
                  <a:schemeClr val="tx2">
                    <a:lumMod val="75000"/>
                  </a:schemeClr>
                </a:solidFill>
              </a:rPr>
              <a:t>الاكثر</a:t>
            </a:r>
            <a:r>
              <a:rPr lang="ar-SA" sz="2400" b="1" dirty="0" smtClean="0">
                <a:solidFill>
                  <a:schemeClr val="tx2">
                    <a:lumMod val="75000"/>
                  </a:schemeClr>
                </a:solidFill>
              </a:rPr>
              <a:t> تماسا مع غرفة الصف </a:t>
            </a:r>
            <a:r>
              <a:rPr lang="ar-SA" sz="2400" b="1" dirty="0" err="1" smtClean="0">
                <a:solidFill>
                  <a:schemeClr val="tx2">
                    <a:lumMod val="75000"/>
                  </a:schemeClr>
                </a:solidFill>
              </a:rPr>
              <a:t>والاكثر</a:t>
            </a:r>
            <a:r>
              <a:rPr lang="ar-SA" sz="2400" b="1" dirty="0" smtClean="0">
                <a:solidFill>
                  <a:schemeClr val="tx2">
                    <a:lumMod val="75000"/>
                  </a:schemeClr>
                </a:solidFill>
              </a:rPr>
              <a:t> تفاعلا مع الطلاب. </a:t>
            </a:r>
          </a:p>
          <a:p>
            <a:pPr>
              <a:buFontTx/>
              <a:buChar char="-"/>
            </a:pPr>
            <a:endParaRPr lang="ar-SA" sz="2400" b="1" dirty="0">
              <a:solidFill>
                <a:schemeClr val="tx2">
                  <a:lumMod val="75000"/>
                </a:schemeClr>
              </a:solidFill>
            </a:endParaRPr>
          </a:p>
          <a:p>
            <a:pPr>
              <a:buFontTx/>
              <a:buChar char="-"/>
            </a:pPr>
            <a:r>
              <a:rPr lang="ar-SA" sz="2400" b="1" dirty="0" smtClean="0">
                <a:solidFill>
                  <a:schemeClr val="tx2">
                    <a:lumMod val="75000"/>
                  </a:schemeClr>
                </a:solidFill>
              </a:rPr>
              <a:t>الأفعال </a:t>
            </a:r>
            <a:r>
              <a:rPr lang="ar-SA" sz="2400" b="1" dirty="0" err="1" smtClean="0">
                <a:solidFill>
                  <a:schemeClr val="tx2">
                    <a:lumMod val="75000"/>
                  </a:schemeClr>
                </a:solidFill>
              </a:rPr>
              <a:t>الداله</a:t>
            </a:r>
            <a:r>
              <a:rPr lang="ar-SA" sz="2400" b="1" dirty="0" smtClean="0">
                <a:solidFill>
                  <a:schemeClr val="tx2">
                    <a:lumMod val="75000"/>
                  </a:schemeClr>
                </a:solidFill>
              </a:rPr>
              <a:t> على السلوك تساعد في تمييز </a:t>
            </a:r>
            <a:r>
              <a:rPr lang="ar-SA" sz="2400" b="1" dirty="0" err="1" smtClean="0">
                <a:solidFill>
                  <a:schemeClr val="tx2">
                    <a:lumMod val="75000"/>
                  </a:schemeClr>
                </a:solidFill>
              </a:rPr>
              <a:t>الاهداف</a:t>
            </a:r>
            <a:r>
              <a:rPr lang="ar-SA" sz="2400" b="1" dirty="0" smtClean="0">
                <a:solidFill>
                  <a:schemeClr val="tx2">
                    <a:lumMod val="75000"/>
                  </a:schemeClr>
                </a:solidFill>
              </a:rPr>
              <a:t> من حيث درجة العمومية .</a:t>
            </a:r>
          </a:p>
          <a:p>
            <a:pPr>
              <a:buFontTx/>
              <a:buChar char="-"/>
            </a:pPr>
            <a:endParaRPr lang="ar-SA" sz="2400" b="1" dirty="0">
              <a:solidFill>
                <a:schemeClr val="tx2">
                  <a:lumMod val="75000"/>
                </a:schemeClr>
              </a:solidFill>
            </a:endParaRPr>
          </a:p>
          <a:p>
            <a:pPr>
              <a:buFontTx/>
              <a:buChar char="-"/>
            </a:pPr>
            <a:r>
              <a:rPr lang="ar-SA" sz="2400" b="1" dirty="0" smtClean="0">
                <a:solidFill>
                  <a:schemeClr val="tx2">
                    <a:lumMod val="75000"/>
                  </a:schemeClr>
                </a:solidFill>
              </a:rPr>
              <a:t>الأفعال بشكل عام تسهل عملية التصنيف </a:t>
            </a:r>
            <a:r>
              <a:rPr lang="ar-SA" sz="2400" b="1" dirty="0" err="1" smtClean="0">
                <a:solidFill>
                  <a:schemeClr val="tx2">
                    <a:lumMod val="75000"/>
                  </a:schemeClr>
                </a:solidFill>
              </a:rPr>
              <a:t>للاهداف</a:t>
            </a:r>
            <a:r>
              <a:rPr lang="ar-SA" sz="2400" b="1" dirty="0" smtClean="0">
                <a:solidFill>
                  <a:schemeClr val="tx2">
                    <a:lumMod val="75000"/>
                  </a:schemeClr>
                </a:solidFill>
              </a:rPr>
              <a:t> في مجالات </a:t>
            </a:r>
            <a:r>
              <a:rPr lang="ar-SA" sz="2400" b="1" dirty="0" err="1" smtClean="0">
                <a:solidFill>
                  <a:schemeClr val="tx2">
                    <a:lumMod val="75000"/>
                  </a:schemeClr>
                </a:solidFill>
              </a:rPr>
              <a:t>او</a:t>
            </a:r>
            <a:r>
              <a:rPr lang="ar-SA" sz="2400" b="1" dirty="0" smtClean="0">
                <a:solidFill>
                  <a:schemeClr val="tx2">
                    <a:lumMod val="75000"/>
                  </a:schemeClr>
                </a:solidFill>
              </a:rPr>
              <a:t> في مستويات ولكنها </a:t>
            </a:r>
            <a:r>
              <a:rPr lang="ar-SA" sz="2400" b="1" dirty="0" err="1" smtClean="0">
                <a:solidFill>
                  <a:schemeClr val="tx2">
                    <a:lumMod val="75000"/>
                  </a:schemeClr>
                </a:solidFill>
              </a:rPr>
              <a:t>لاتكفي</a:t>
            </a:r>
            <a:r>
              <a:rPr lang="ar-SA" sz="2400" b="1" dirty="0" smtClean="0">
                <a:solidFill>
                  <a:schemeClr val="tx2">
                    <a:lumMod val="75000"/>
                  </a:schemeClr>
                </a:solidFill>
              </a:rPr>
              <a:t> وحدها وقد تكون مضلله </a:t>
            </a:r>
            <a:r>
              <a:rPr lang="ar-SA" sz="2400" b="1" dirty="0" err="1" smtClean="0">
                <a:solidFill>
                  <a:schemeClr val="tx2">
                    <a:lumMod val="75000"/>
                  </a:schemeClr>
                </a:solidFill>
              </a:rPr>
              <a:t>احيانا</a:t>
            </a:r>
            <a:r>
              <a:rPr lang="ar-SA" sz="2400" b="1" dirty="0" smtClean="0">
                <a:solidFill>
                  <a:schemeClr val="tx2">
                    <a:lumMod val="75000"/>
                  </a:schemeClr>
                </a:solidFill>
              </a:rPr>
              <a:t> . </a:t>
            </a:r>
          </a:p>
          <a:p>
            <a:pPr>
              <a:buFontTx/>
              <a:buChar char="-"/>
            </a:pPr>
            <a:endParaRPr lang="ar-SA" b="1" dirty="0"/>
          </a:p>
          <a:p>
            <a:endParaRPr lang="ar-SA" b="1" dirty="0"/>
          </a:p>
        </p:txBody>
      </p:sp>
      <p:pic>
        <p:nvPicPr>
          <p:cNvPr id="4" name="صورة 3" descr="filemanager.gif"/>
          <p:cNvPicPr>
            <a:picLocks noChangeAspect="1"/>
          </p:cNvPicPr>
          <p:nvPr/>
        </p:nvPicPr>
        <p:blipFill>
          <a:blip r:embed="rId3"/>
          <a:stretch>
            <a:fillRect/>
          </a:stretch>
        </p:blipFill>
        <p:spPr>
          <a:xfrm>
            <a:off x="762000" y="3276600"/>
            <a:ext cx="3612843" cy="3162300"/>
          </a:xfrm>
          <a:prstGeom prst="rect">
            <a:avLst/>
          </a:prstGeom>
        </p:spPr>
      </p:pic>
      <p:pic>
        <p:nvPicPr>
          <p:cNvPr id="5" name="صورة 4" descr="MH900439422.JPG"/>
          <p:cNvPicPr>
            <a:picLocks noChangeAspect="1"/>
          </p:cNvPicPr>
          <p:nvPr/>
        </p:nvPicPr>
        <p:blipFill>
          <a:blip r:embed="rId4"/>
          <a:stretch>
            <a:fillRect/>
          </a:stretch>
        </p:blipFill>
        <p:spPr>
          <a:xfrm>
            <a:off x="5791200" y="4419600"/>
            <a:ext cx="2438400" cy="24384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228600"/>
            <a:ext cx="9144000" cy="6857999"/>
          </a:xfrm>
          <a:prstGeom prst="rect">
            <a:avLst/>
          </a:prstGeom>
        </p:spPr>
      </p:pic>
      <p:sp>
        <p:nvSpPr>
          <p:cNvPr id="3" name="مربع نص 2"/>
          <p:cNvSpPr txBox="1"/>
          <p:nvPr/>
        </p:nvSpPr>
        <p:spPr>
          <a:xfrm>
            <a:off x="457200" y="1"/>
            <a:ext cx="8305800" cy="1200329"/>
          </a:xfrm>
          <a:prstGeom prst="rect">
            <a:avLst/>
          </a:prstGeom>
          <a:noFill/>
        </p:spPr>
        <p:txBody>
          <a:bodyPr wrap="square" rtlCol="1">
            <a:spAutoFit/>
          </a:bodyPr>
          <a:lstStyle/>
          <a:p>
            <a:pPr>
              <a:buFontTx/>
              <a:buChar char="-"/>
            </a:pPr>
            <a:r>
              <a:rPr lang="ar-SA" sz="2400" b="1" dirty="0" smtClean="0"/>
              <a:t>الأفعال </a:t>
            </a:r>
            <a:r>
              <a:rPr lang="ar-SA" sz="2400" b="1" dirty="0" err="1" smtClean="0"/>
              <a:t>الوارده</a:t>
            </a:r>
            <a:r>
              <a:rPr lang="ar-SA" sz="2400" b="1" dirty="0" smtClean="0"/>
              <a:t> في تصنيف بلوم المعدل الرئيسية منها والفرعية : </a:t>
            </a:r>
          </a:p>
          <a:p>
            <a:endParaRPr lang="ar-SA" sz="2400" b="1" dirty="0"/>
          </a:p>
          <a:p>
            <a:endParaRPr lang="ar-SA" sz="2400" b="1" dirty="0"/>
          </a:p>
        </p:txBody>
      </p:sp>
      <p:graphicFrame>
        <p:nvGraphicFramePr>
          <p:cNvPr id="4" name="رسم تخطيطي 3"/>
          <p:cNvGraphicFramePr/>
          <p:nvPr/>
        </p:nvGraphicFramePr>
        <p:xfrm>
          <a:off x="152400" y="457200"/>
          <a:ext cx="87630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رسم تخطيطي 4"/>
          <p:cNvGraphicFramePr/>
          <p:nvPr/>
        </p:nvGraphicFramePr>
        <p:xfrm>
          <a:off x="0" y="3581400"/>
          <a:ext cx="9144000" cy="2819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971600" y="332656"/>
            <a:ext cx="7848872" cy="1015663"/>
          </a:xfrm>
          <a:prstGeom prst="rect">
            <a:avLst/>
          </a:prstGeom>
          <a:noFill/>
        </p:spPr>
        <p:txBody>
          <a:bodyPr wrap="square" rtlCol="1">
            <a:spAutoFit/>
          </a:bodyPr>
          <a:lstStyle/>
          <a:p>
            <a:endParaRPr lang="ar-SA" sz="2000" b="1" dirty="0" smtClean="0"/>
          </a:p>
          <a:p>
            <a:endParaRPr lang="ar-SA" sz="2000" b="1" dirty="0"/>
          </a:p>
          <a:p>
            <a:endParaRPr lang="ar-SA" sz="2000" b="1" dirty="0" smtClean="0"/>
          </a:p>
        </p:txBody>
      </p:sp>
      <p:pic>
        <p:nvPicPr>
          <p:cNvPr id="4" name="صورة 3" descr="imagesCACTO44R.jpg"/>
          <p:cNvPicPr>
            <a:picLocks noChangeAspect="1"/>
          </p:cNvPicPr>
          <p:nvPr/>
        </p:nvPicPr>
        <p:blipFill>
          <a:blip r:embed="rId2" cstate="print"/>
          <a:stretch>
            <a:fillRect/>
          </a:stretch>
        </p:blipFill>
        <p:spPr>
          <a:xfrm>
            <a:off x="0" y="0"/>
            <a:ext cx="9144000" cy="6858000"/>
          </a:xfrm>
          <a:prstGeom prst="rect">
            <a:avLst/>
          </a:prstGeom>
        </p:spPr>
      </p:pic>
      <p:sp>
        <p:nvSpPr>
          <p:cNvPr id="5" name="مربع نص 4"/>
          <p:cNvSpPr txBox="1"/>
          <p:nvPr/>
        </p:nvSpPr>
        <p:spPr>
          <a:xfrm>
            <a:off x="609600" y="914400"/>
            <a:ext cx="8305800" cy="2123658"/>
          </a:xfrm>
          <a:prstGeom prst="rect">
            <a:avLst/>
          </a:prstGeom>
          <a:noFill/>
        </p:spPr>
        <p:txBody>
          <a:bodyPr wrap="square" rtlCol="1">
            <a:spAutoFit/>
          </a:bodyPr>
          <a:lstStyle/>
          <a:p>
            <a:endParaRPr lang="ar-SA" sz="6600" b="1" dirty="0" smtClean="0"/>
          </a:p>
          <a:p>
            <a:r>
              <a:rPr lang="ar-SA" sz="6600" b="1" dirty="0" smtClean="0">
                <a:solidFill>
                  <a:srgbClr val="FF0066"/>
                </a:solidFill>
              </a:rPr>
              <a:t>مشاعل </a:t>
            </a:r>
            <a:r>
              <a:rPr lang="ar-SA" sz="6600" b="1" dirty="0" err="1" smtClean="0">
                <a:solidFill>
                  <a:srgbClr val="FF0066"/>
                </a:solidFill>
              </a:rPr>
              <a:t>العطيوي</a:t>
            </a:r>
            <a:r>
              <a:rPr lang="ar-SA" sz="6600" b="1" dirty="0" smtClean="0">
                <a:solidFill>
                  <a:srgbClr val="FF0066"/>
                </a:solidFill>
              </a:rPr>
              <a:t> </a:t>
            </a: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971600" y="332656"/>
            <a:ext cx="7848872" cy="1015663"/>
          </a:xfrm>
          <a:prstGeom prst="rect">
            <a:avLst/>
          </a:prstGeom>
          <a:noFill/>
        </p:spPr>
        <p:txBody>
          <a:bodyPr wrap="square" rtlCol="1">
            <a:spAutoFit/>
          </a:bodyPr>
          <a:lstStyle/>
          <a:p>
            <a:endParaRPr lang="ar-SA" sz="2000" b="1" dirty="0" smtClean="0"/>
          </a:p>
          <a:p>
            <a:endParaRPr lang="ar-SA" sz="2000" b="1" dirty="0"/>
          </a:p>
          <a:p>
            <a:endParaRPr lang="ar-SA" sz="2000" b="1" dirty="0" smtClean="0"/>
          </a:p>
        </p:txBody>
      </p:sp>
      <p:pic>
        <p:nvPicPr>
          <p:cNvPr id="4" name="صورة 3" descr="imagesCACTO44R.jpg"/>
          <p:cNvPicPr>
            <a:picLocks noChangeAspect="1"/>
          </p:cNvPicPr>
          <p:nvPr/>
        </p:nvPicPr>
        <p:blipFill>
          <a:blip r:embed="rId2" cstate="print"/>
          <a:stretch>
            <a:fillRect/>
          </a:stretch>
        </p:blipFill>
        <p:spPr>
          <a:xfrm>
            <a:off x="0" y="0"/>
            <a:ext cx="9144000" cy="6858000"/>
          </a:xfrm>
          <a:prstGeom prst="rect">
            <a:avLst/>
          </a:prstGeom>
        </p:spPr>
      </p:pic>
      <p:sp>
        <p:nvSpPr>
          <p:cNvPr id="5" name="مربع نص 4"/>
          <p:cNvSpPr txBox="1"/>
          <p:nvPr/>
        </p:nvSpPr>
        <p:spPr>
          <a:xfrm>
            <a:off x="533400" y="914400"/>
            <a:ext cx="8305800" cy="2123658"/>
          </a:xfrm>
          <a:prstGeom prst="rect">
            <a:avLst/>
          </a:prstGeom>
          <a:noFill/>
        </p:spPr>
        <p:txBody>
          <a:bodyPr wrap="square" rtlCol="1">
            <a:spAutoFit/>
          </a:bodyPr>
          <a:lstStyle/>
          <a:p>
            <a:endParaRPr lang="ar-SA" sz="6600" b="1" dirty="0" smtClean="0"/>
          </a:p>
          <a:p>
            <a:r>
              <a:rPr lang="ar-SA" sz="6600" b="1" dirty="0" smtClean="0">
                <a:solidFill>
                  <a:srgbClr val="FF0066"/>
                </a:solidFill>
              </a:rPr>
              <a:t>مواصفات الهدف الجيد </a:t>
            </a:r>
            <a:endParaRPr lang="ar-SA" sz="6600" b="1" dirty="0">
              <a:solidFill>
                <a:srgbClr val="FF0066"/>
              </a:solidFill>
            </a:endParaRPr>
          </a:p>
        </p:txBody>
      </p:sp>
      <p:pic>
        <p:nvPicPr>
          <p:cNvPr id="6" name="صورة 5" descr="bnibkr-d80392abd5.jpg"/>
          <p:cNvPicPr>
            <a:picLocks noChangeAspect="1"/>
          </p:cNvPicPr>
          <p:nvPr/>
        </p:nvPicPr>
        <p:blipFill>
          <a:blip r:embed="rId3"/>
          <a:stretch>
            <a:fillRect/>
          </a:stretch>
        </p:blipFill>
        <p:spPr>
          <a:xfrm rot="20581492">
            <a:off x="838200" y="3581400"/>
            <a:ext cx="3810000" cy="2857500"/>
          </a:xfrm>
          <a:prstGeom prst="rect">
            <a:avLst/>
          </a:prstGeom>
        </p:spPr>
      </p:pic>
      <p:pic>
        <p:nvPicPr>
          <p:cNvPr id="7" name="صورة 6" descr="yourcolor-shares-rise.jpg"/>
          <p:cNvPicPr>
            <a:picLocks noChangeAspect="1"/>
          </p:cNvPicPr>
          <p:nvPr/>
        </p:nvPicPr>
        <p:blipFill>
          <a:blip r:embed="rId4"/>
          <a:stretch>
            <a:fillRect/>
          </a:stretch>
        </p:blipFill>
        <p:spPr>
          <a:xfrm rot="1043782">
            <a:off x="5374106" y="3247138"/>
            <a:ext cx="3005814" cy="3005814"/>
          </a:xfrm>
          <a:prstGeom prst="rect">
            <a:avLst/>
          </a:prstGeom>
        </p:spPr>
      </p:pic>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0"/>
            <a:ext cx="9144000" cy="6857999"/>
          </a:xfrm>
          <a:prstGeom prst="rect">
            <a:avLst/>
          </a:prstGeom>
        </p:spPr>
      </p:pic>
      <p:sp>
        <p:nvSpPr>
          <p:cNvPr id="3" name="مربع نص 2"/>
          <p:cNvSpPr txBox="1"/>
          <p:nvPr/>
        </p:nvSpPr>
        <p:spPr>
          <a:xfrm>
            <a:off x="457200" y="1066800"/>
            <a:ext cx="8305800" cy="4524315"/>
          </a:xfrm>
          <a:prstGeom prst="rect">
            <a:avLst/>
          </a:prstGeom>
          <a:noFill/>
        </p:spPr>
        <p:txBody>
          <a:bodyPr wrap="square" rtlCol="1">
            <a:spAutoFit/>
          </a:bodyPr>
          <a:lstStyle/>
          <a:p>
            <a:pPr marL="514350" indent="-514350">
              <a:buClr>
                <a:schemeClr val="tx1"/>
              </a:buClr>
              <a:buFont typeface="+mj-lt"/>
              <a:buAutoNum type="arabicPeriod"/>
            </a:pPr>
            <a:r>
              <a:rPr lang="ar-SA" sz="3600" dirty="0" smtClean="0">
                <a:solidFill>
                  <a:schemeClr val="tx2">
                    <a:lumMod val="75000"/>
                  </a:schemeClr>
                </a:solidFill>
              </a:rPr>
              <a:t>هل تعطي الأهداف نواتج التعلم الهامة في الوحدة ؟</a:t>
            </a:r>
          </a:p>
          <a:p>
            <a:pPr marL="514350" indent="-514350">
              <a:buClr>
                <a:schemeClr val="tx1"/>
              </a:buClr>
              <a:buFont typeface="+mj-lt"/>
              <a:buAutoNum type="arabicPeriod"/>
            </a:pPr>
            <a:r>
              <a:rPr lang="ar-SA" sz="3600" dirty="0" smtClean="0">
                <a:solidFill>
                  <a:schemeClr val="tx2">
                    <a:lumMod val="75000"/>
                  </a:schemeClr>
                </a:solidFill>
              </a:rPr>
              <a:t>هل تراعي الأهداف أعمار الطلبة ومستوى النضج وخلفياتهم السابقـة ؟</a:t>
            </a:r>
          </a:p>
          <a:p>
            <a:pPr marL="514350" indent="-514350">
              <a:buClr>
                <a:schemeClr val="tx1"/>
              </a:buClr>
              <a:buFont typeface="+mj-lt"/>
              <a:buAutoNum type="arabicPeriod"/>
            </a:pPr>
            <a:r>
              <a:rPr lang="ar-SA" sz="3600" dirty="0" smtClean="0">
                <a:solidFill>
                  <a:schemeClr val="tx2">
                    <a:lumMod val="75000"/>
                  </a:schemeClr>
                </a:solidFill>
              </a:rPr>
              <a:t>هل تراعي الأهداف حاجات الطلبة وترتبط بواقعهم ومجتمعهم .</a:t>
            </a:r>
          </a:p>
          <a:p>
            <a:pPr marL="514350" indent="-514350">
              <a:buClr>
                <a:schemeClr val="tx1"/>
              </a:buClr>
              <a:buFont typeface="+mj-lt"/>
              <a:buAutoNum type="arabicPeriod"/>
            </a:pPr>
            <a:r>
              <a:rPr lang="ar-SA" sz="3600" dirty="0" smtClean="0">
                <a:solidFill>
                  <a:schemeClr val="tx2">
                    <a:lumMod val="75000"/>
                  </a:schemeClr>
                </a:solidFill>
              </a:rPr>
              <a:t>هل تراعي الأهداف مبدأ انتقال أثر التعلم ؟</a:t>
            </a:r>
          </a:p>
          <a:p>
            <a:pPr marL="514350" indent="-514350">
              <a:buClr>
                <a:schemeClr val="tx1"/>
              </a:buClr>
              <a:buFont typeface="+mj-lt"/>
              <a:buAutoNum type="arabicPeriod"/>
            </a:pPr>
            <a:r>
              <a:rPr lang="ar-SA" sz="3600" dirty="0" smtClean="0">
                <a:solidFill>
                  <a:schemeClr val="tx2">
                    <a:lumMod val="75000"/>
                  </a:schemeClr>
                </a:solidFill>
              </a:rPr>
              <a:t>هل الأهداف مصاغة بعبارات سلوكيـة ؟</a:t>
            </a:r>
          </a:p>
          <a:p>
            <a:pPr marL="514350" indent="-514350">
              <a:buClr>
                <a:schemeClr val="tx1"/>
              </a:buClr>
              <a:buNone/>
            </a:pPr>
            <a:r>
              <a:rPr lang="ar-SA" sz="3600" dirty="0" smtClean="0">
                <a:solidFill>
                  <a:schemeClr val="tx2">
                    <a:lumMod val="75000"/>
                  </a:schemeClr>
                </a:solidFill>
              </a:rPr>
              <a:t>    بمعنى آخر هل هي قابلة للقياس ؟</a:t>
            </a:r>
            <a:endParaRPr lang="ar-SA" sz="3600" dirty="0">
              <a:solidFill>
                <a:schemeClr val="tx2">
                  <a:lumMod val="75000"/>
                </a:schemeClr>
              </a:solidFill>
            </a:endParaRPr>
          </a:p>
        </p:txBody>
      </p:sp>
      <p:sp>
        <p:nvSpPr>
          <p:cNvPr id="6" name="مربع نص 5"/>
          <p:cNvSpPr txBox="1"/>
          <p:nvPr/>
        </p:nvSpPr>
        <p:spPr>
          <a:xfrm>
            <a:off x="3429000" y="304800"/>
            <a:ext cx="5029200" cy="707886"/>
          </a:xfrm>
          <a:prstGeom prst="rect">
            <a:avLst/>
          </a:prstGeom>
          <a:noFill/>
        </p:spPr>
        <p:txBody>
          <a:bodyPr wrap="square" rtlCol="1">
            <a:spAutoFit/>
          </a:bodyPr>
          <a:lstStyle/>
          <a:p>
            <a:r>
              <a:rPr lang="ar-SA" sz="4000" b="1" dirty="0" smtClean="0">
                <a:solidFill>
                  <a:srgbClr val="FF0066"/>
                </a:solidFill>
              </a:rPr>
              <a:t>مواصفات الهدف الجيد : </a:t>
            </a:r>
            <a:endParaRPr lang="ar-SA" sz="4000" b="1" dirty="0">
              <a:solidFill>
                <a:srgbClr val="FF0066"/>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0"/>
            <a:ext cx="9144000" cy="6857999"/>
          </a:xfrm>
          <a:prstGeom prst="rect">
            <a:avLst/>
          </a:prstGeom>
        </p:spPr>
      </p:pic>
      <p:sp>
        <p:nvSpPr>
          <p:cNvPr id="3" name="مربع نص 2"/>
          <p:cNvSpPr txBox="1"/>
          <p:nvPr/>
        </p:nvSpPr>
        <p:spPr>
          <a:xfrm>
            <a:off x="457200" y="1066800"/>
            <a:ext cx="8305800" cy="646331"/>
          </a:xfrm>
          <a:prstGeom prst="rect">
            <a:avLst/>
          </a:prstGeom>
          <a:noFill/>
        </p:spPr>
        <p:txBody>
          <a:bodyPr wrap="square" rtlCol="1">
            <a:spAutoFit/>
          </a:bodyPr>
          <a:lstStyle/>
          <a:p>
            <a:pPr marL="514350" indent="-514350">
              <a:buClr>
                <a:schemeClr val="tx1"/>
              </a:buClr>
            </a:pPr>
            <a:endParaRPr lang="ar-SA" sz="3600" dirty="0"/>
          </a:p>
        </p:txBody>
      </p:sp>
      <p:sp>
        <p:nvSpPr>
          <p:cNvPr id="6" name="مربع نص 5"/>
          <p:cNvSpPr txBox="1"/>
          <p:nvPr/>
        </p:nvSpPr>
        <p:spPr>
          <a:xfrm>
            <a:off x="533400" y="304800"/>
            <a:ext cx="7924800" cy="6370975"/>
          </a:xfrm>
          <a:prstGeom prst="rect">
            <a:avLst/>
          </a:prstGeom>
          <a:noFill/>
        </p:spPr>
        <p:txBody>
          <a:bodyPr wrap="square" rtlCol="1">
            <a:spAutoFit/>
          </a:bodyPr>
          <a:lstStyle/>
          <a:p>
            <a:r>
              <a:rPr lang="ar-SA" sz="4000" b="1" dirty="0" smtClean="0">
                <a:solidFill>
                  <a:srgbClr val="FF0066"/>
                </a:solidFill>
              </a:rPr>
              <a:t>الأهداف </a:t>
            </a:r>
            <a:r>
              <a:rPr lang="ar-SA" sz="4000" b="1" dirty="0" err="1" smtClean="0">
                <a:solidFill>
                  <a:srgbClr val="FF0066"/>
                </a:solidFill>
              </a:rPr>
              <a:t>التدريسيه</a:t>
            </a:r>
            <a:r>
              <a:rPr lang="ar-SA" sz="4000" b="1" dirty="0" smtClean="0">
                <a:solidFill>
                  <a:srgbClr val="FF0066"/>
                </a:solidFill>
              </a:rPr>
              <a:t> مالها وما عليها :</a:t>
            </a:r>
          </a:p>
          <a:p>
            <a:endParaRPr lang="ar-SA" sz="4000" b="1" dirty="0">
              <a:solidFill>
                <a:srgbClr val="FF0066"/>
              </a:solidFill>
            </a:endParaRPr>
          </a:p>
          <a:p>
            <a:r>
              <a:rPr lang="ar-SA" sz="4000" b="1" dirty="0" smtClean="0">
                <a:solidFill>
                  <a:schemeClr val="tx2">
                    <a:lumMod val="75000"/>
                  </a:schemeClr>
                </a:solidFill>
              </a:rPr>
              <a:t> - </a:t>
            </a:r>
            <a:r>
              <a:rPr lang="ar-SA" sz="3200" b="1" dirty="0" smtClean="0">
                <a:solidFill>
                  <a:schemeClr val="tx2">
                    <a:lumMod val="75000"/>
                  </a:schemeClr>
                </a:solidFill>
              </a:rPr>
              <a:t>برز في الميدان التربوي بعض الاتجاهات السلبية نحو الأهداف التدريسية </a:t>
            </a:r>
            <a:r>
              <a:rPr lang="ar-SA" sz="3200" b="1" dirty="0" err="1" smtClean="0">
                <a:solidFill>
                  <a:schemeClr val="tx2">
                    <a:lumMod val="75000"/>
                  </a:schemeClr>
                </a:solidFill>
              </a:rPr>
              <a:t>الى</a:t>
            </a:r>
            <a:r>
              <a:rPr lang="ar-SA" sz="3200" b="1" dirty="0" smtClean="0">
                <a:solidFill>
                  <a:schemeClr val="tx2">
                    <a:lumMod val="75000"/>
                  </a:schemeClr>
                </a:solidFill>
              </a:rPr>
              <a:t> جانب </a:t>
            </a:r>
            <a:r>
              <a:rPr lang="ar-SA" sz="3200" b="1" dirty="0" err="1" smtClean="0">
                <a:solidFill>
                  <a:schemeClr val="tx2">
                    <a:lumMod val="75000"/>
                  </a:schemeClr>
                </a:solidFill>
              </a:rPr>
              <a:t>الإتجاهات</a:t>
            </a:r>
            <a:r>
              <a:rPr lang="ar-SA" sz="3200" b="1" dirty="0" smtClean="0">
                <a:solidFill>
                  <a:schemeClr val="tx2">
                    <a:lumMod val="75000"/>
                  </a:schemeClr>
                </a:solidFill>
              </a:rPr>
              <a:t> الايجابية ولكن قوة الاتجاهات السلبية كانت ضعيفة .</a:t>
            </a:r>
          </a:p>
          <a:p>
            <a:r>
              <a:rPr lang="ar-SA" sz="3200" b="1" dirty="0" smtClean="0">
                <a:solidFill>
                  <a:schemeClr val="tx2">
                    <a:lumMod val="75000"/>
                  </a:schemeClr>
                </a:solidFill>
              </a:rPr>
              <a:t>- وقد يفسر التربويون وعلى رأسهم </a:t>
            </a:r>
            <a:r>
              <a:rPr lang="ar-SA" sz="3200" b="1" dirty="0" err="1" smtClean="0">
                <a:solidFill>
                  <a:schemeClr val="tx2">
                    <a:lumMod val="75000"/>
                  </a:schemeClr>
                </a:solidFill>
              </a:rPr>
              <a:t>بوبهام</a:t>
            </a:r>
            <a:r>
              <a:rPr lang="ar-SA" sz="3200" b="1" dirty="0" smtClean="0">
                <a:solidFill>
                  <a:schemeClr val="tx2">
                    <a:lumMod val="75000"/>
                  </a:schemeClr>
                </a:solidFill>
              </a:rPr>
              <a:t> جوانب الضعف على </a:t>
            </a:r>
            <a:r>
              <a:rPr lang="ar-SA" sz="3200" b="1" dirty="0" err="1" smtClean="0">
                <a:solidFill>
                  <a:schemeClr val="tx2">
                    <a:lumMod val="75000"/>
                  </a:schemeClr>
                </a:solidFill>
              </a:rPr>
              <a:t>انها</a:t>
            </a:r>
            <a:r>
              <a:rPr lang="ar-SA" sz="3200" b="1" dirty="0" smtClean="0">
                <a:solidFill>
                  <a:schemeClr val="tx2">
                    <a:lumMod val="75000"/>
                  </a:schemeClr>
                </a:solidFill>
              </a:rPr>
              <a:t> ليست في </a:t>
            </a:r>
            <a:r>
              <a:rPr lang="ar-SA" sz="3200" b="1" dirty="0" err="1" smtClean="0">
                <a:solidFill>
                  <a:schemeClr val="tx2">
                    <a:lumMod val="75000"/>
                  </a:schemeClr>
                </a:solidFill>
              </a:rPr>
              <a:t>الاهداف</a:t>
            </a:r>
            <a:r>
              <a:rPr lang="ar-SA" sz="3200" b="1" dirty="0" smtClean="0">
                <a:solidFill>
                  <a:schemeClr val="tx2">
                    <a:lumMod val="75000"/>
                  </a:schemeClr>
                </a:solidFill>
              </a:rPr>
              <a:t> نفسها بل في سوء استخدامها.</a:t>
            </a:r>
          </a:p>
          <a:p>
            <a:r>
              <a:rPr lang="ar-SA" sz="3200" b="1" dirty="0" smtClean="0">
                <a:solidFill>
                  <a:schemeClr val="tx2">
                    <a:lumMod val="75000"/>
                  </a:schemeClr>
                </a:solidFill>
              </a:rPr>
              <a:t>- وبالتالي فان جوانب الضعف والاعتراضات هذه يمكن أن توجه لتطوير وتحسين الأهداف التدريسية .</a:t>
            </a:r>
          </a:p>
          <a:p>
            <a:r>
              <a:rPr lang="ar-SA" sz="3200" b="1" dirty="0" smtClean="0">
                <a:solidFill>
                  <a:schemeClr val="tx2">
                    <a:lumMod val="75000"/>
                  </a:schemeClr>
                </a:solidFill>
              </a:rPr>
              <a:t>- فالأهداف التدريسية توجه عملية التعلم بشكل عام والتقويم بشكل خاص .</a:t>
            </a:r>
          </a:p>
          <a:p>
            <a:endParaRPr lang="ar-SA" sz="3200" b="1" dirty="0">
              <a:solidFill>
                <a:srgbClr val="FF0066"/>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0"/>
            <a:ext cx="9144000" cy="6857999"/>
          </a:xfrm>
          <a:prstGeom prst="rect">
            <a:avLst/>
          </a:prstGeom>
        </p:spPr>
      </p:pic>
      <p:sp>
        <p:nvSpPr>
          <p:cNvPr id="3" name="مربع نص 2"/>
          <p:cNvSpPr txBox="1"/>
          <p:nvPr/>
        </p:nvSpPr>
        <p:spPr>
          <a:xfrm>
            <a:off x="457200" y="1066800"/>
            <a:ext cx="8305800" cy="646331"/>
          </a:xfrm>
          <a:prstGeom prst="rect">
            <a:avLst/>
          </a:prstGeom>
          <a:noFill/>
        </p:spPr>
        <p:txBody>
          <a:bodyPr wrap="square" rtlCol="1">
            <a:spAutoFit/>
          </a:bodyPr>
          <a:lstStyle/>
          <a:p>
            <a:pPr marL="514350" indent="-514350">
              <a:buClr>
                <a:schemeClr val="tx1"/>
              </a:buClr>
            </a:pPr>
            <a:endParaRPr lang="ar-SA" sz="3600" dirty="0"/>
          </a:p>
        </p:txBody>
      </p:sp>
      <p:sp>
        <p:nvSpPr>
          <p:cNvPr id="6" name="مربع نص 5"/>
          <p:cNvSpPr txBox="1"/>
          <p:nvPr/>
        </p:nvSpPr>
        <p:spPr>
          <a:xfrm>
            <a:off x="533400" y="304800"/>
            <a:ext cx="7924800" cy="6001643"/>
          </a:xfrm>
          <a:prstGeom prst="rect">
            <a:avLst/>
          </a:prstGeom>
          <a:noFill/>
        </p:spPr>
        <p:txBody>
          <a:bodyPr wrap="square" rtlCol="1">
            <a:spAutoFit/>
          </a:bodyPr>
          <a:lstStyle/>
          <a:p>
            <a:pPr>
              <a:buFont typeface="Wingdings" pitchFamily="2" charset="2"/>
              <a:buChar char="ü"/>
            </a:pPr>
            <a:r>
              <a:rPr lang="ar-SA" sz="3200" b="1" dirty="0" smtClean="0">
                <a:solidFill>
                  <a:srgbClr val="FF0066"/>
                </a:solidFill>
              </a:rPr>
              <a:t>لابد من الإشارة </a:t>
            </a:r>
            <a:r>
              <a:rPr lang="ar-SA" sz="3200" b="1" dirty="0" err="1" smtClean="0">
                <a:solidFill>
                  <a:srgbClr val="FF0066"/>
                </a:solidFill>
              </a:rPr>
              <a:t>الى</a:t>
            </a:r>
            <a:r>
              <a:rPr lang="ar-SA" sz="3200" b="1" dirty="0" smtClean="0">
                <a:solidFill>
                  <a:srgbClr val="FF0066"/>
                </a:solidFill>
              </a:rPr>
              <a:t> بعض القضايا التي اعتبرت نقاط ضعف في الأهداف التدريسية والتي ربما أدت </a:t>
            </a:r>
            <a:r>
              <a:rPr lang="ar-SA" sz="3200" b="1" dirty="0" err="1" smtClean="0">
                <a:solidFill>
                  <a:srgbClr val="FF0066"/>
                </a:solidFill>
              </a:rPr>
              <a:t>الى</a:t>
            </a:r>
            <a:r>
              <a:rPr lang="ar-SA" sz="3200" b="1" dirty="0" smtClean="0">
                <a:solidFill>
                  <a:srgbClr val="FF0066"/>
                </a:solidFill>
              </a:rPr>
              <a:t> ظهور بعض الاتجاهات السلبية الضعيفة نحوها من قبل بعض التربويون ومنهم </a:t>
            </a:r>
            <a:r>
              <a:rPr lang="ar-SA" sz="3200" b="1" dirty="0" err="1" smtClean="0">
                <a:solidFill>
                  <a:srgbClr val="FF0066"/>
                </a:solidFill>
              </a:rPr>
              <a:t>ايسنر</a:t>
            </a:r>
            <a:r>
              <a:rPr lang="ar-SA" sz="3200" b="1" dirty="0" smtClean="0">
                <a:solidFill>
                  <a:srgbClr val="FF0066"/>
                </a:solidFill>
              </a:rPr>
              <a:t> :</a:t>
            </a:r>
          </a:p>
          <a:p>
            <a:endParaRPr lang="ar-SA" sz="3200" dirty="0" smtClean="0">
              <a:solidFill>
                <a:srgbClr val="FF0066"/>
              </a:solidFill>
            </a:endParaRPr>
          </a:p>
          <a:p>
            <a:pPr>
              <a:buFont typeface="Wingdings" pitchFamily="2" charset="2"/>
              <a:buChar char="§"/>
            </a:pPr>
            <a:r>
              <a:rPr lang="ar-SA" sz="2800" b="1" dirty="0" smtClean="0">
                <a:solidFill>
                  <a:schemeClr val="tx2">
                    <a:lumMod val="75000"/>
                  </a:schemeClr>
                </a:solidFill>
              </a:rPr>
              <a:t>قد يركز المعلمون على الأهداف الهامشية أو التافهة لسبب أو لآخر مثل سهولة صياغة بعض الأهداف .</a:t>
            </a:r>
          </a:p>
          <a:p>
            <a:endParaRPr lang="ar-SA" sz="2800" b="1" dirty="0" smtClean="0">
              <a:solidFill>
                <a:schemeClr val="tx2">
                  <a:lumMod val="75000"/>
                </a:schemeClr>
              </a:solidFill>
            </a:endParaRPr>
          </a:p>
          <a:p>
            <a:pPr>
              <a:buFont typeface="Wingdings" pitchFamily="2" charset="2"/>
              <a:buChar char="§"/>
            </a:pPr>
            <a:r>
              <a:rPr lang="ar-SA" sz="2800" b="1" dirty="0" smtClean="0">
                <a:solidFill>
                  <a:schemeClr val="tx2">
                    <a:lumMod val="75000"/>
                  </a:schemeClr>
                </a:solidFill>
              </a:rPr>
              <a:t>قد يحول المعلمون اهتماماتهم </a:t>
            </a:r>
            <a:r>
              <a:rPr lang="ar-SA" sz="2800" b="1" dirty="0" err="1" smtClean="0">
                <a:solidFill>
                  <a:schemeClr val="tx2">
                    <a:lumMod val="75000"/>
                  </a:schemeClr>
                </a:solidFill>
              </a:rPr>
              <a:t>الى</a:t>
            </a:r>
            <a:r>
              <a:rPr lang="ar-SA" sz="2800" b="1" dirty="0" smtClean="0">
                <a:solidFill>
                  <a:schemeClr val="tx2">
                    <a:lumMod val="75000"/>
                  </a:schemeClr>
                </a:solidFill>
              </a:rPr>
              <a:t> كتابة الأهداف وتصبح غاية بحد ذاتها .</a:t>
            </a:r>
          </a:p>
          <a:p>
            <a:endParaRPr lang="ar-SA" sz="2800" b="1" dirty="0" smtClean="0">
              <a:solidFill>
                <a:schemeClr val="tx2">
                  <a:lumMod val="75000"/>
                </a:schemeClr>
              </a:solidFill>
            </a:endParaRPr>
          </a:p>
          <a:p>
            <a:pPr>
              <a:buFont typeface="Wingdings" pitchFamily="2" charset="2"/>
              <a:buChar char="§"/>
            </a:pPr>
            <a:r>
              <a:rPr lang="ar-SA" sz="2800" b="1" dirty="0" smtClean="0">
                <a:solidFill>
                  <a:schemeClr val="tx2">
                    <a:lumMod val="75000"/>
                  </a:schemeClr>
                </a:solidFill>
              </a:rPr>
              <a:t>قد تقيد المعلمون في غرفة الصف وتحد من إبداع الطالب ولا تترك لهم حرية التصرف .</a:t>
            </a:r>
            <a:endParaRPr lang="ar-SA" sz="2800" b="1" dirty="0">
              <a:solidFill>
                <a:schemeClr val="tx2">
                  <a:lumMod val="75000"/>
                </a:schemeClr>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69INCG.jpg"/>
          <p:cNvPicPr>
            <a:picLocks noChangeAspect="1"/>
          </p:cNvPicPr>
          <p:nvPr/>
        </p:nvPicPr>
        <p:blipFill>
          <a:blip r:embed="rId2" cstate="print"/>
          <a:stretch>
            <a:fillRect/>
          </a:stretch>
        </p:blipFill>
        <p:spPr>
          <a:xfrm>
            <a:off x="0" y="0"/>
            <a:ext cx="9144000" cy="6857999"/>
          </a:xfrm>
          <a:prstGeom prst="rect">
            <a:avLst/>
          </a:prstGeom>
        </p:spPr>
      </p:pic>
      <p:sp>
        <p:nvSpPr>
          <p:cNvPr id="3" name="مربع نص 2"/>
          <p:cNvSpPr txBox="1"/>
          <p:nvPr/>
        </p:nvSpPr>
        <p:spPr>
          <a:xfrm>
            <a:off x="457200" y="1066800"/>
            <a:ext cx="8305800" cy="646331"/>
          </a:xfrm>
          <a:prstGeom prst="rect">
            <a:avLst/>
          </a:prstGeom>
          <a:noFill/>
        </p:spPr>
        <p:txBody>
          <a:bodyPr wrap="square" rtlCol="1">
            <a:spAutoFit/>
          </a:bodyPr>
          <a:lstStyle/>
          <a:p>
            <a:pPr marL="514350" indent="-514350">
              <a:buClr>
                <a:schemeClr val="tx1"/>
              </a:buClr>
            </a:pPr>
            <a:endParaRPr lang="ar-SA" sz="3600" dirty="0"/>
          </a:p>
        </p:txBody>
      </p:sp>
      <p:sp>
        <p:nvSpPr>
          <p:cNvPr id="6" name="مربع نص 5"/>
          <p:cNvSpPr txBox="1"/>
          <p:nvPr/>
        </p:nvSpPr>
        <p:spPr>
          <a:xfrm>
            <a:off x="533400" y="457200"/>
            <a:ext cx="7924800" cy="2554545"/>
          </a:xfrm>
          <a:prstGeom prst="rect">
            <a:avLst/>
          </a:prstGeom>
          <a:noFill/>
        </p:spPr>
        <p:txBody>
          <a:bodyPr wrap="square" rtlCol="1">
            <a:spAutoFit/>
          </a:bodyPr>
          <a:lstStyle/>
          <a:p>
            <a:pPr algn="ctr">
              <a:buFont typeface="Wingdings" pitchFamily="2" charset="2"/>
              <a:buChar char="§"/>
            </a:pPr>
            <a:r>
              <a:rPr lang="ar-SA" sz="3200" b="1" dirty="0" smtClean="0">
                <a:solidFill>
                  <a:srgbClr val="FF0066"/>
                </a:solidFill>
              </a:rPr>
              <a:t>تحديد الأهداف التدريسية يعني ضمنياً مسؤولية المعلم عن تحقيقها ,ولكن السؤال المطروح هو,لماذا لا </a:t>
            </a:r>
            <a:r>
              <a:rPr lang="ar-SA" sz="3200" b="1" dirty="0" err="1" smtClean="0">
                <a:solidFill>
                  <a:srgbClr val="FF0066"/>
                </a:solidFill>
              </a:rPr>
              <a:t>تتحق</a:t>
            </a:r>
            <a:r>
              <a:rPr lang="ar-SA" sz="3200" b="1" dirty="0" smtClean="0">
                <a:solidFill>
                  <a:srgbClr val="FF0066"/>
                </a:solidFill>
              </a:rPr>
              <a:t> الأهداف التدريسية ؟ فإذا لم يكن المعلم هو </a:t>
            </a:r>
            <a:r>
              <a:rPr lang="ar-SA" sz="3200" b="1" dirty="0" err="1" smtClean="0">
                <a:solidFill>
                  <a:srgbClr val="FF0066"/>
                </a:solidFill>
              </a:rPr>
              <a:t>المسؤول</a:t>
            </a:r>
            <a:r>
              <a:rPr lang="ar-SA" sz="3200" b="1" dirty="0" smtClean="0">
                <a:solidFill>
                  <a:srgbClr val="FF0066"/>
                </a:solidFill>
              </a:rPr>
              <a:t> , ألسنا بحاجة </a:t>
            </a:r>
            <a:r>
              <a:rPr lang="ar-SA" sz="3200" b="1" dirty="0" err="1" smtClean="0">
                <a:solidFill>
                  <a:srgbClr val="FF0066"/>
                </a:solidFill>
              </a:rPr>
              <a:t>الى</a:t>
            </a:r>
            <a:r>
              <a:rPr lang="ar-SA" sz="3200" b="1" dirty="0" smtClean="0">
                <a:solidFill>
                  <a:srgbClr val="FF0066"/>
                </a:solidFill>
              </a:rPr>
              <a:t> تحديد درجة أو نسبة المسؤولية التي يتحملها , ومن هو </a:t>
            </a:r>
            <a:r>
              <a:rPr lang="ar-SA" sz="3200" b="1" dirty="0" err="1" smtClean="0">
                <a:solidFill>
                  <a:srgbClr val="FF0066"/>
                </a:solidFill>
              </a:rPr>
              <a:t>المسؤول</a:t>
            </a:r>
            <a:r>
              <a:rPr lang="ar-SA" sz="3200" b="1" dirty="0" smtClean="0">
                <a:solidFill>
                  <a:srgbClr val="FF0066"/>
                </a:solidFill>
              </a:rPr>
              <a:t> عن عدم تحقيقها ؟</a:t>
            </a:r>
          </a:p>
        </p:txBody>
      </p:sp>
      <p:pic>
        <p:nvPicPr>
          <p:cNvPr id="5" name="صورة 4" descr="image001.jpg"/>
          <p:cNvPicPr>
            <a:picLocks noChangeAspect="1"/>
          </p:cNvPicPr>
          <p:nvPr/>
        </p:nvPicPr>
        <p:blipFill>
          <a:blip r:embed="rId3"/>
          <a:stretch>
            <a:fillRect/>
          </a:stretch>
        </p:blipFill>
        <p:spPr>
          <a:xfrm>
            <a:off x="762000" y="3200400"/>
            <a:ext cx="4572000" cy="34290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JOJ34Y.jpg"/>
          <p:cNvPicPr>
            <a:picLocks noChangeAspect="1"/>
          </p:cNvPicPr>
          <p:nvPr/>
        </p:nvPicPr>
        <p:blipFill>
          <a:blip r:embed="rId2" cstate="print"/>
          <a:stretch>
            <a:fillRect/>
          </a:stretch>
        </p:blipFill>
        <p:spPr>
          <a:xfrm>
            <a:off x="0" y="0"/>
            <a:ext cx="9144000" cy="6858000"/>
          </a:xfrm>
          <a:prstGeom prst="rect">
            <a:avLst/>
          </a:prstGeom>
        </p:spPr>
      </p:pic>
      <p:sp>
        <p:nvSpPr>
          <p:cNvPr id="3" name="مربع نص 2"/>
          <p:cNvSpPr txBox="1"/>
          <p:nvPr/>
        </p:nvSpPr>
        <p:spPr>
          <a:xfrm>
            <a:off x="1115616" y="0"/>
            <a:ext cx="7418784" cy="9510296"/>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ar-SA" sz="3600" b="1" spc="50" dirty="0" err="1" smtClean="0">
                <a:ln w="11430"/>
                <a:solidFill>
                  <a:srgbClr val="FF0066"/>
                </a:solidFill>
                <a:effectLst>
                  <a:outerShdw blurRad="76200" dist="50800" dir="5400000" algn="tl" rotWithShape="0">
                    <a:srgbClr val="000000">
                      <a:alpha val="65000"/>
                    </a:srgbClr>
                  </a:outerShdw>
                </a:effectLst>
              </a:rPr>
              <a:t>اضاءه</a:t>
            </a:r>
            <a:r>
              <a:rPr lang="ar-SA" sz="3600" b="1" spc="50" dirty="0" smtClean="0">
                <a:ln w="11430"/>
                <a:solidFill>
                  <a:srgbClr val="FF0066"/>
                </a:solidFill>
                <a:effectLst>
                  <a:outerShdw blurRad="76200" dist="50800" dir="5400000" algn="tl" rotWithShape="0">
                    <a:srgbClr val="000000">
                      <a:alpha val="65000"/>
                    </a:srgbClr>
                  </a:outerShdw>
                </a:effectLst>
              </a:rPr>
              <a:t> ..</a:t>
            </a:r>
          </a:p>
          <a:p>
            <a:endPar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ar-SA" sz="3200" b="1" spc="50" dirty="0" smtClean="0">
                <a:ln w="11430"/>
                <a:solidFill>
                  <a:schemeClr val="accent1">
                    <a:lumMod val="75000"/>
                  </a:schemeClr>
                </a:solidFill>
                <a:effectLst>
                  <a:outerShdw blurRad="76200" dist="50800" dir="5400000" algn="tl" rotWithShape="0">
                    <a:srgbClr val="000000">
                      <a:alpha val="65000"/>
                    </a:srgbClr>
                  </a:outerShdw>
                </a:effectLst>
              </a:rPr>
              <a:t>1.التعليم ليس استعدادا للحياة، إنه الحياة </a:t>
            </a:r>
            <a:r>
              <a:rPr lang="ar-SA" sz="3200" b="1" spc="50" dirty="0" err="1" smtClean="0">
                <a:ln w="11430"/>
                <a:solidFill>
                  <a:schemeClr val="accent1">
                    <a:lumMod val="75000"/>
                  </a:schemeClr>
                </a:solidFill>
                <a:effectLst>
                  <a:outerShdw blurRad="76200" dist="50800" dir="5400000" algn="tl" rotWithShape="0">
                    <a:srgbClr val="000000">
                      <a:alpha val="65000"/>
                    </a:srgbClr>
                  </a:outerShdw>
                </a:effectLst>
              </a:rPr>
              <a:t>ذاتها.</a:t>
            </a:r>
            <a:r>
              <a:rPr lang="ar-SA" sz="3200" b="1" spc="50" dirty="0" smtClean="0">
                <a:ln w="11430"/>
                <a:solidFill>
                  <a:schemeClr val="accent1">
                    <a:lumMod val="75000"/>
                  </a:schemeClr>
                </a:solidFill>
                <a:effectLst>
                  <a:outerShdw blurRad="76200" dist="50800" dir="5400000" algn="tl" rotWithShape="0">
                    <a:srgbClr val="000000">
                      <a:alpha val="65000"/>
                    </a:srgbClr>
                  </a:outerShdw>
                </a:effectLst>
              </a:rPr>
              <a:t> – جون </a:t>
            </a:r>
            <a:r>
              <a:rPr lang="ar-SA" sz="3200" b="1" spc="50" dirty="0" err="1" smtClean="0">
                <a:ln w="11430"/>
                <a:solidFill>
                  <a:schemeClr val="accent1">
                    <a:lumMod val="75000"/>
                  </a:schemeClr>
                </a:solidFill>
                <a:effectLst>
                  <a:outerShdw blurRad="76200" dist="50800" dir="5400000" algn="tl" rotWithShape="0">
                    <a:srgbClr val="000000">
                      <a:alpha val="65000"/>
                    </a:srgbClr>
                  </a:outerShdw>
                </a:effectLst>
              </a:rPr>
              <a:t>ديوي</a:t>
            </a:r>
            <a:r>
              <a:rPr lang="ar-SA" sz="3200" b="1" spc="50" dirty="0" smtClean="0">
                <a:ln w="11430"/>
                <a:solidFill>
                  <a:schemeClr val="accent1">
                    <a:lumMod val="75000"/>
                  </a:schemeClr>
                </a:solidFill>
                <a:effectLst>
                  <a:outerShdw blurRad="76200" dist="50800" dir="5400000" algn="tl" rotWithShape="0">
                    <a:srgbClr val="000000">
                      <a:alpha val="65000"/>
                    </a:srgbClr>
                  </a:outerShdw>
                </a:effectLst>
              </a:rPr>
              <a:t> </a:t>
            </a:r>
          </a:p>
          <a:p>
            <a:endParaRPr lang="ar-SA" sz="3200" b="1" spc="50" dirty="0" smtClean="0">
              <a:ln w="11430"/>
              <a:solidFill>
                <a:schemeClr val="accent1">
                  <a:lumMod val="75000"/>
                </a:schemeClr>
              </a:solidFill>
              <a:effectLst>
                <a:outerShdw blurRad="76200" dist="50800" dir="5400000" algn="tl" rotWithShape="0">
                  <a:srgbClr val="000000">
                    <a:alpha val="65000"/>
                  </a:srgbClr>
                </a:outerShdw>
              </a:effectLst>
            </a:endParaRPr>
          </a:p>
          <a:p>
            <a:r>
              <a:rPr lang="ar-SA" sz="3200" b="1" spc="50" dirty="0" smtClean="0">
                <a:ln w="11430"/>
                <a:solidFill>
                  <a:schemeClr val="accent1">
                    <a:lumMod val="75000"/>
                  </a:schemeClr>
                </a:solidFill>
                <a:effectLst>
                  <a:outerShdw blurRad="76200" dist="50800" dir="5400000" algn="tl" rotWithShape="0">
                    <a:srgbClr val="000000">
                      <a:alpha val="65000"/>
                    </a:srgbClr>
                  </a:outerShdw>
                </a:effectLst>
              </a:rPr>
              <a:t> 2.التعليم زينة في الرخاء وملاذ في </a:t>
            </a:r>
            <a:r>
              <a:rPr lang="ar-SA" sz="3200" b="1" spc="50" dirty="0" err="1" smtClean="0">
                <a:ln w="11430"/>
                <a:solidFill>
                  <a:schemeClr val="accent1">
                    <a:lumMod val="75000"/>
                  </a:schemeClr>
                </a:solidFill>
                <a:effectLst>
                  <a:outerShdw blurRad="76200" dist="50800" dir="5400000" algn="tl" rotWithShape="0">
                    <a:srgbClr val="000000">
                      <a:alpha val="65000"/>
                    </a:srgbClr>
                  </a:outerShdw>
                </a:effectLst>
              </a:rPr>
              <a:t>الشدة.</a:t>
            </a:r>
            <a:r>
              <a:rPr lang="ar-SA" sz="3200" b="1" spc="50" dirty="0" smtClean="0">
                <a:ln w="11430"/>
                <a:solidFill>
                  <a:schemeClr val="accent1">
                    <a:lumMod val="75000"/>
                  </a:schemeClr>
                </a:solidFill>
                <a:effectLst>
                  <a:outerShdw blurRad="76200" dist="50800" dir="5400000" algn="tl" rotWithShape="0">
                    <a:srgbClr val="000000">
                      <a:alpha val="65000"/>
                    </a:srgbClr>
                  </a:outerShdw>
                </a:effectLst>
              </a:rPr>
              <a:t> – أرسطو</a:t>
            </a:r>
          </a:p>
          <a:p>
            <a:endParaRPr lang="ar-SA" sz="3200" b="1" spc="50" dirty="0" smtClean="0">
              <a:ln w="11430"/>
              <a:solidFill>
                <a:schemeClr val="accent1">
                  <a:lumMod val="75000"/>
                </a:schemeClr>
              </a:solidFill>
              <a:effectLst>
                <a:outerShdw blurRad="76200" dist="50800" dir="5400000" algn="tl" rotWithShape="0">
                  <a:srgbClr val="000000">
                    <a:alpha val="65000"/>
                  </a:srgbClr>
                </a:outerShdw>
              </a:effectLst>
            </a:endParaRPr>
          </a:p>
          <a:p>
            <a:r>
              <a:rPr lang="ar-SA" sz="3200" b="1" spc="50" dirty="0" smtClean="0">
                <a:ln w="11430"/>
                <a:solidFill>
                  <a:schemeClr val="accent1">
                    <a:lumMod val="75000"/>
                  </a:schemeClr>
                </a:solidFill>
                <a:effectLst>
                  <a:outerShdw blurRad="76200" dist="50800" dir="5400000" algn="tl" rotWithShape="0">
                    <a:srgbClr val="000000">
                      <a:alpha val="65000"/>
                    </a:srgbClr>
                  </a:outerShdw>
                </a:effectLst>
              </a:rPr>
              <a:t>3.اقتنع بما كتبه الله لك وابتسم وحاول ان ترسم البسمة على وجوه </a:t>
            </a:r>
            <a:r>
              <a:rPr lang="ar-SA" sz="3200" b="1" spc="50" dirty="0" err="1" smtClean="0">
                <a:ln w="11430"/>
                <a:solidFill>
                  <a:schemeClr val="accent1">
                    <a:lumMod val="75000"/>
                  </a:schemeClr>
                </a:solidFill>
                <a:effectLst>
                  <a:outerShdw blurRad="76200" dist="50800" dir="5400000" algn="tl" rotWithShape="0">
                    <a:srgbClr val="000000">
                      <a:alpha val="65000"/>
                    </a:srgbClr>
                  </a:outerShdw>
                </a:effectLst>
              </a:rPr>
              <a:t>احبابك</a:t>
            </a:r>
            <a:r>
              <a:rPr lang="ar-SA" sz="3200" b="1" spc="50" dirty="0" smtClean="0">
                <a:ln w="11430"/>
                <a:solidFill>
                  <a:schemeClr val="accent1">
                    <a:lumMod val="75000"/>
                  </a:schemeClr>
                </a:solidFill>
                <a:effectLst>
                  <a:outerShdw blurRad="76200" dist="50800" dir="5400000" algn="tl" rotWithShape="0">
                    <a:srgbClr val="000000">
                      <a:alpha val="65000"/>
                    </a:srgbClr>
                  </a:outerShdw>
                </a:effectLst>
              </a:rPr>
              <a:t> </a:t>
            </a:r>
          </a:p>
          <a:p>
            <a:endParaRPr lang="ar-SA" sz="3200" b="1" spc="50" dirty="0" smtClean="0">
              <a:ln w="11430"/>
              <a:solidFill>
                <a:schemeClr val="accent1">
                  <a:lumMod val="75000"/>
                </a:schemeClr>
              </a:solidFill>
              <a:effectLst>
                <a:outerShdw blurRad="76200" dist="50800" dir="5400000" algn="tl" rotWithShape="0">
                  <a:srgbClr val="000000">
                    <a:alpha val="65000"/>
                  </a:srgbClr>
                </a:outerShdw>
              </a:effectLst>
            </a:endParaRPr>
          </a:p>
          <a:p>
            <a:r>
              <a:rPr lang="ar-SA" sz="3200" b="1" spc="50" dirty="0" smtClean="0">
                <a:ln w="11430"/>
                <a:solidFill>
                  <a:schemeClr val="accent1">
                    <a:lumMod val="75000"/>
                  </a:schemeClr>
                </a:solidFill>
                <a:effectLst>
                  <a:outerShdw blurRad="76200" dist="50800" dir="5400000" algn="tl" rotWithShape="0">
                    <a:srgbClr val="000000">
                      <a:alpha val="65000"/>
                    </a:srgbClr>
                  </a:outerShdw>
                </a:effectLst>
              </a:rPr>
              <a:t>4.تابع دربك بالحياة ولا تقف اذا واجهتك الصعاب </a:t>
            </a:r>
            <a:r>
              <a:rPr lang="ar-SA" sz="3200" b="1" spc="50" dirty="0" err="1" smtClean="0">
                <a:ln w="11430"/>
                <a:solidFill>
                  <a:schemeClr val="accent1">
                    <a:lumMod val="75000"/>
                  </a:schemeClr>
                </a:solidFill>
                <a:effectLst>
                  <a:outerShdw blurRad="76200" dist="50800" dir="5400000" algn="tl" rotWithShape="0">
                    <a:srgbClr val="000000">
                      <a:alpha val="65000"/>
                    </a:srgbClr>
                  </a:outerShdw>
                </a:effectLst>
              </a:rPr>
              <a:t>يومآ</a:t>
            </a:r>
            <a:endParaRPr lang="ar-SA" sz="3200" b="1" spc="50" dirty="0" smtClean="0">
              <a:ln w="11430"/>
              <a:solidFill>
                <a:schemeClr val="accent1">
                  <a:lumMod val="75000"/>
                </a:schemeClr>
              </a:solidFill>
              <a:effectLst>
                <a:outerShdw blurRad="76200" dist="50800" dir="5400000" algn="tl" rotWithShape="0">
                  <a:srgbClr val="000000">
                    <a:alpha val="65000"/>
                  </a:srgbClr>
                </a:outerShdw>
              </a:effectLst>
            </a:endParaRPr>
          </a:p>
          <a:p>
            <a:r>
              <a:rPr lang="ar-SA" sz="3200" b="1" spc="50" dirty="0" smtClean="0">
                <a:ln w="11430"/>
                <a:solidFill>
                  <a:schemeClr val="accent1">
                    <a:lumMod val="75000"/>
                  </a:schemeClr>
                </a:solidFill>
                <a:effectLst>
                  <a:outerShdw blurRad="76200" dist="50800" dir="5400000" algn="tl" rotWithShape="0">
                    <a:srgbClr val="000000">
                      <a:alpha val="65000"/>
                    </a:srgbClr>
                  </a:outerShdw>
                </a:effectLst>
              </a:rPr>
              <a:t>               .. نوره </a:t>
            </a:r>
            <a:r>
              <a:rPr lang="ar-SA" sz="3200" b="1" spc="50" dirty="0" err="1" smtClean="0">
                <a:ln w="11430"/>
                <a:solidFill>
                  <a:schemeClr val="accent1">
                    <a:lumMod val="75000"/>
                  </a:schemeClr>
                </a:solidFill>
                <a:effectLst>
                  <a:outerShdw blurRad="76200" dist="50800" dir="5400000" algn="tl" rotWithShape="0">
                    <a:srgbClr val="000000">
                      <a:alpha val="65000"/>
                    </a:srgbClr>
                  </a:outerShdw>
                </a:effectLst>
              </a:rPr>
              <a:t>المريشد</a:t>
            </a:r>
            <a:r>
              <a:rPr lang="ar-SA" sz="3200" b="1" spc="50" dirty="0" smtClean="0">
                <a:ln w="11430"/>
                <a:solidFill>
                  <a:schemeClr val="accent1">
                    <a:lumMod val="75000"/>
                  </a:schemeClr>
                </a:solidFill>
                <a:effectLst>
                  <a:outerShdw blurRad="76200" dist="50800" dir="5400000" algn="tl" rotWithShape="0">
                    <a:srgbClr val="000000">
                      <a:alpha val="65000"/>
                    </a:srgbClr>
                  </a:outerShdw>
                </a:effectLst>
              </a:rPr>
              <a:t> ..</a:t>
            </a:r>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endPar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JOJ34Y.jpg"/>
          <p:cNvPicPr>
            <a:picLocks noChangeAspect="1"/>
          </p:cNvPicPr>
          <p:nvPr/>
        </p:nvPicPr>
        <p:blipFill>
          <a:blip r:embed="rId2" cstate="print"/>
          <a:stretch>
            <a:fillRect/>
          </a:stretch>
        </p:blipFill>
        <p:spPr>
          <a:xfrm>
            <a:off x="0" y="0"/>
            <a:ext cx="9144000" cy="6858000"/>
          </a:xfrm>
          <a:prstGeom prst="rect">
            <a:avLst/>
          </a:prstGeom>
        </p:spPr>
      </p:pic>
      <p:sp>
        <p:nvSpPr>
          <p:cNvPr id="3" name="مربع نص 2"/>
          <p:cNvSpPr txBox="1"/>
          <p:nvPr/>
        </p:nvSpPr>
        <p:spPr>
          <a:xfrm>
            <a:off x="1115616" y="0"/>
            <a:ext cx="8028384" cy="1631216"/>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مربع نص 3"/>
          <p:cNvSpPr txBox="1"/>
          <p:nvPr/>
        </p:nvSpPr>
        <p:spPr>
          <a:xfrm>
            <a:off x="2438400" y="0"/>
            <a:ext cx="6096000" cy="5878532"/>
          </a:xfrm>
          <a:prstGeom prst="rect">
            <a:avLst/>
          </a:prstGeom>
          <a:noFill/>
        </p:spPr>
        <p:txBody>
          <a:bodyPr wrap="square" rtlCol="1">
            <a:spAutoFit/>
          </a:bodyPr>
          <a:lstStyle/>
          <a:p>
            <a:pPr algn="ctr"/>
            <a:r>
              <a:rPr lang="ar-SA" sz="4400" b="1" dirty="0" smtClean="0">
                <a:solidFill>
                  <a:srgbClr val="FF0066"/>
                </a:solidFill>
              </a:rPr>
              <a:t>إشراف ..</a:t>
            </a:r>
            <a:endParaRPr lang="ar-SA" sz="4400" b="1" dirty="0"/>
          </a:p>
          <a:p>
            <a:pPr algn="ctr"/>
            <a:r>
              <a:rPr lang="ar-SA" sz="3600" b="1" dirty="0" smtClean="0">
                <a:solidFill>
                  <a:schemeClr val="tx2">
                    <a:lumMod val="75000"/>
                  </a:schemeClr>
                </a:solidFill>
              </a:rPr>
              <a:t>أ/ خزنه </a:t>
            </a:r>
            <a:r>
              <a:rPr lang="ar-SA" sz="3600" b="1" dirty="0" err="1" smtClean="0">
                <a:solidFill>
                  <a:schemeClr val="tx2">
                    <a:lumMod val="75000"/>
                  </a:schemeClr>
                </a:solidFill>
              </a:rPr>
              <a:t>العتيبي</a:t>
            </a:r>
            <a:endParaRPr lang="ar-SA" sz="3600" b="1" dirty="0" smtClean="0">
              <a:solidFill>
                <a:schemeClr val="tx2">
                  <a:lumMod val="75000"/>
                </a:schemeClr>
              </a:solidFill>
            </a:endParaRPr>
          </a:p>
          <a:p>
            <a:pPr algn="ctr"/>
            <a:endParaRPr lang="ar-SA" sz="3600" b="1" dirty="0"/>
          </a:p>
          <a:p>
            <a:pPr algn="ctr"/>
            <a:r>
              <a:rPr lang="ar-SA" sz="4400" b="1" dirty="0" smtClean="0">
                <a:solidFill>
                  <a:srgbClr val="FF0066"/>
                </a:solidFill>
              </a:rPr>
              <a:t>عمل الطالبات ..</a:t>
            </a:r>
            <a:endParaRPr lang="ar-SA" sz="3600" b="1" dirty="0" smtClean="0"/>
          </a:p>
          <a:p>
            <a:pPr algn="ctr"/>
            <a:r>
              <a:rPr lang="ar-SA" sz="3600" b="1" dirty="0" err="1" smtClean="0">
                <a:solidFill>
                  <a:schemeClr val="tx2">
                    <a:lumMod val="75000"/>
                  </a:schemeClr>
                </a:solidFill>
              </a:rPr>
              <a:t>لمياء</a:t>
            </a:r>
            <a:r>
              <a:rPr lang="ar-SA" sz="3600" b="1" dirty="0" smtClean="0">
                <a:solidFill>
                  <a:schemeClr val="tx2">
                    <a:lumMod val="75000"/>
                  </a:schemeClr>
                </a:solidFill>
              </a:rPr>
              <a:t> المسعد </a:t>
            </a:r>
          </a:p>
          <a:p>
            <a:pPr algn="ctr"/>
            <a:r>
              <a:rPr lang="ar-SA" sz="3600" b="1" dirty="0" smtClean="0">
                <a:solidFill>
                  <a:schemeClr val="tx2">
                    <a:lumMod val="75000"/>
                  </a:schemeClr>
                </a:solidFill>
              </a:rPr>
              <a:t>ريم </a:t>
            </a:r>
            <a:r>
              <a:rPr lang="ar-SA" sz="3600" b="1" dirty="0" err="1" smtClean="0">
                <a:solidFill>
                  <a:schemeClr val="tx2">
                    <a:lumMod val="75000"/>
                  </a:schemeClr>
                </a:solidFill>
              </a:rPr>
              <a:t>السفياني</a:t>
            </a:r>
            <a:r>
              <a:rPr lang="ar-SA" sz="3600" b="1" dirty="0" smtClean="0">
                <a:solidFill>
                  <a:schemeClr val="tx2">
                    <a:lumMod val="75000"/>
                  </a:schemeClr>
                </a:solidFill>
              </a:rPr>
              <a:t> </a:t>
            </a:r>
          </a:p>
          <a:p>
            <a:pPr algn="ctr"/>
            <a:r>
              <a:rPr lang="ar-SA" sz="3600" b="1" dirty="0" smtClean="0">
                <a:solidFill>
                  <a:schemeClr val="tx2">
                    <a:lumMod val="75000"/>
                  </a:schemeClr>
                </a:solidFill>
              </a:rPr>
              <a:t>نوره </a:t>
            </a:r>
            <a:r>
              <a:rPr lang="ar-SA" sz="3600" b="1" dirty="0" err="1" smtClean="0">
                <a:solidFill>
                  <a:schemeClr val="tx2">
                    <a:lumMod val="75000"/>
                  </a:schemeClr>
                </a:solidFill>
              </a:rPr>
              <a:t>المريشد</a:t>
            </a:r>
            <a:r>
              <a:rPr lang="ar-SA" sz="3600" b="1" dirty="0" smtClean="0">
                <a:solidFill>
                  <a:schemeClr val="tx2">
                    <a:lumMod val="75000"/>
                  </a:schemeClr>
                </a:solidFill>
              </a:rPr>
              <a:t> </a:t>
            </a:r>
          </a:p>
          <a:p>
            <a:pPr algn="ctr"/>
            <a:r>
              <a:rPr lang="ar-SA" sz="3600" b="1" dirty="0" smtClean="0">
                <a:solidFill>
                  <a:schemeClr val="tx2">
                    <a:lumMod val="75000"/>
                  </a:schemeClr>
                </a:solidFill>
              </a:rPr>
              <a:t>سهام </a:t>
            </a:r>
            <a:r>
              <a:rPr lang="ar-SA" sz="3600" b="1" dirty="0" err="1" smtClean="0">
                <a:solidFill>
                  <a:schemeClr val="tx2">
                    <a:lumMod val="75000"/>
                  </a:schemeClr>
                </a:solidFill>
              </a:rPr>
              <a:t>المطيري</a:t>
            </a:r>
            <a:endParaRPr lang="ar-SA" sz="3600" b="1" dirty="0" smtClean="0">
              <a:solidFill>
                <a:schemeClr val="tx2">
                  <a:lumMod val="75000"/>
                </a:schemeClr>
              </a:solidFill>
            </a:endParaRPr>
          </a:p>
          <a:p>
            <a:pPr algn="ctr"/>
            <a:r>
              <a:rPr lang="ar-SA" sz="3600" b="1" dirty="0" smtClean="0">
                <a:solidFill>
                  <a:schemeClr val="tx2">
                    <a:lumMod val="75000"/>
                  </a:schemeClr>
                </a:solidFill>
              </a:rPr>
              <a:t>أفنان العمران </a:t>
            </a:r>
          </a:p>
          <a:p>
            <a:pPr algn="ctr"/>
            <a:r>
              <a:rPr lang="ar-SA" sz="3600" b="1" dirty="0" smtClean="0">
                <a:solidFill>
                  <a:schemeClr val="tx2">
                    <a:lumMod val="75000"/>
                  </a:schemeClr>
                </a:solidFill>
              </a:rPr>
              <a:t>مشاعل </a:t>
            </a:r>
            <a:r>
              <a:rPr lang="ar-SA" sz="3600" b="1" dirty="0" err="1" smtClean="0">
                <a:solidFill>
                  <a:schemeClr val="tx2">
                    <a:lumMod val="75000"/>
                  </a:schemeClr>
                </a:solidFill>
              </a:rPr>
              <a:t>العطيوي</a:t>
            </a:r>
            <a:r>
              <a:rPr lang="ar-SA" sz="3600" b="1" dirty="0" smtClean="0">
                <a:solidFill>
                  <a:schemeClr val="tx2">
                    <a:lumMod val="75000"/>
                  </a:schemeClr>
                </a:solidFill>
              </a:rPr>
              <a:t> </a:t>
            </a:r>
            <a:endParaRPr lang="ar-SA" sz="3600" b="1" dirty="0">
              <a:solidFill>
                <a:schemeClr val="tx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8YLT54.jpg"/>
          <p:cNvPicPr>
            <a:picLocks noChangeAspect="1"/>
          </p:cNvPicPr>
          <p:nvPr/>
        </p:nvPicPr>
        <p:blipFill>
          <a:blip r:embed="rId2" cstate="print"/>
          <a:stretch>
            <a:fillRect/>
          </a:stretch>
        </p:blipFill>
        <p:spPr>
          <a:xfrm>
            <a:off x="0" y="1"/>
            <a:ext cx="9144000" cy="6858000"/>
          </a:xfrm>
          <a:prstGeom prst="rect">
            <a:avLst/>
          </a:prstGeom>
        </p:spPr>
      </p:pic>
      <p:sp>
        <p:nvSpPr>
          <p:cNvPr id="3" name="مربع نص 2"/>
          <p:cNvSpPr txBox="1"/>
          <p:nvPr/>
        </p:nvSpPr>
        <p:spPr>
          <a:xfrm>
            <a:off x="304800" y="0"/>
            <a:ext cx="8839200" cy="7171194"/>
          </a:xfrm>
          <a:prstGeom prst="rect">
            <a:avLst/>
          </a:prstGeom>
          <a:noFill/>
        </p:spPr>
        <p:txBody>
          <a:bodyPr wrap="square" rtlCol="1">
            <a:spAutoFit/>
          </a:bodyPr>
          <a:lstStyle/>
          <a:p>
            <a:r>
              <a:rPr lang="ar-SA" sz="2400" b="1" dirty="0" smtClean="0">
                <a:solidFill>
                  <a:srgbClr val="C00000"/>
                </a:solidFill>
              </a:rPr>
              <a:t>حدد ميجر ثلاثة عناصر اساسيه في صياغة العبارة </a:t>
            </a:r>
            <a:r>
              <a:rPr lang="ar-SA" sz="2400" b="1" dirty="0" err="1" smtClean="0">
                <a:solidFill>
                  <a:srgbClr val="C00000"/>
                </a:solidFill>
              </a:rPr>
              <a:t>الهدفيةهي</a:t>
            </a:r>
            <a:r>
              <a:rPr lang="ar-SA" sz="2400" b="1" dirty="0" smtClean="0">
                <a:solidFill>
                  <a:srgbClr val="C00000"/>
                </a:solidFill>
              </a:rPr>
              <a:t> : </a:t>
            </a:r>
          </a:p>
          <a:p>
            <a:endParaRPr lang="ar-SA" sz="2400" b="1" dirty="0" smtClean="0">
              <a:solidFill>
                <a:srgbClr val="C00000"/>
              </a:solidFill>
            </a:endParaRPr>
          </a:p>
          <a:p>
            <a:pPr marL="457200" indent="-457200">
              <a:buFont typeface="+mj-lt"/>
              <a:buAutoNum type="arabicPeriod"/>
            </a:pPr>
            <a:r>
              <a:rPr lang="ar-SA" sz="2400" b="1" dirty="0" smtClean="0">
                <a:solidFill>
                  <a:srgbClr val="FF3300"/>
                </a:solidFill>
              </a:rPr>
              <a:t>ناتج التعلم او السلوك النهائي /</a:t>
            </a:r>
          </a:p>
          <a:p>
            <a:pPr marL="457200" indent="-457200"/>
            <a:r>
              <a:rPr lang="ar-SA" sz="2000" b="1" dirty="0" smtClean="0">
                <a:solidFill>
                  <a:srgbClr val="000099"/>
                </a:solidFill>
              </a:rPr>
              <a:t>وهو السلوك الذي يقوم به الطالب كنتيجة لحدوث التعلم بحيث يمكن ملاحظته او قياسه ومن الضروري التعبير عن ناتج التعلم بأفعال سلوكيه </a:t>
            </a:r>
            <a:r>
              <a:rPr lang="ar-SA" sz="2000" b="1" dirty="0" smtClean="0">
                <a:solidFill>
                  <a:srgbClr val="C00000"/>
                </a:solidFill>
              </a:rPr>
              <a:t>مثل :</a:t>
            </a:r>
            <a:r>
              <a:rPr lang="ar-SA" sz="2000" b="1" dirty="0" smtClean="0">
                <a:solidFill>
                  <a:srgbClr val="000099"/>
                </a:solidFill>
              </a:rPr>
              <a:t>يكتب ,يعد,يفسر ,يميز ,يقارن </a:t>
            </a:r>
          </a:p>
          <a:p>
            <a:pPr marL="457200" indent="-457200"/>
            <a:r>
              <a:rPr lang="ar-SA" sz="2000" b="1" dirty="0" smtClean="0">
                <a:solidFill>
                  <a:srgbClr val="000099"/>
                </a:solidFill>
              </a:rPr>
              <a:t>وضرورة تجنب التعبير عنه بأفعال مستمرة </a:t>
            </a:r>
            <a:r>
              <a:rPr lang="ar-SA" sz="2000" b="1" dirty="0" smtClean="0">
                <a:solidFill>
                  <a:srgbClr val="C00000"/>
                </a:solidFill>
              </a:rPr>
              <a:t>مثل: </a:t>
            </a:r>
            <a:r>
              <a:rPr lang="ar-SA" sz="2000" b="1" dirty="0" smtClean="0">
                <a:solidFill>
                  <a:srgbClr val="000099"/>
                </a:solidFill>
              </a:rPr>
              <a:t>يعرف ,يفهم,يدرك</a:t>
            </a:r>
          </a:p>
          <a:p>
            <a:pPr marL="457200" indent="-457200"/>
            <a:r>
              <a:rPr lang="ar-SA" sz="2000" b="1" dirty="0" smtClean="0">
                <a:solidFill>
                  <a:srgbClr val="000099"/>
                </a:solidFill>
              </a:rPr>
              <a:t>ويعرف ناتج التعلم من خلال الفعل السلوكي بالاضافه إلى المحتوى التعليمي </a:t>
            </a:r>
            <a:r>
              <a:rPr lang="ar-SA" sz="2000" b="1" dirty="0" smtClean="0">
                <a:solidFill>
                  <a:srgbClr val="C00000"/>
                </a:solidFill>
              </a:rPr>
              <a:t>مثل:</a:t>
            </a:r>
            <a:r>
              <a:rPr lang="ar-SA" sz="2000" b="1" dirty="0" smtClean="0">
                <a:solidFill>
                  <a:srgbClr val="000099"/>
                </a:solidFill>
              </a:rPr>
              <a:t> ان يرسم الجهاز الهضمي فعليه الرسم بالسلوك الذي يقوم به المتعلم والمحتوى في هذا الهدف هو الجهاز الهضمي </a:t>
            </a:r>
          </a:p>
          <a:p>
            <a:pPr marL="457200" indent="-457200"/>
            <a:r>
              <a:rPr lang="ar-SA" sz="2000" b="1" dirty="0" smtClean="0">
                <a:solidFill>
                  <a:srgbClr val="FF3300"/>
                </a:solidFill>
              </a:rPr>
              <a:t>2. </a:t>
            </a:r>
            <a:r>
              <a:rPr lang="ar-SA" sz="2400" b="1" dirty="0" smtClean="0">
                <a:solidFill>
                  <a:srgbClr val="FF3300"/>
                </a:solidFill>
              </a:rPr>
              <a:t>المعيار(المحك) /</a:t>
            </a:r>
            <a:endParaRPr lang="ar-SA" sz="2000" b="1" dirty="0" smtClean="0">
              <a:solidFill>
                <a:srgbClr val="FF3300"/>
              </a:solidFill>
            </a:endParaRPr>
          </a:p>
          <a:p>
            <a:pPr marL="457200" indent="-457200"/>
            <a:r>
              <a:rPr lang="ar-SA" sz="2000" b="1" dirty="0" smtClean="0">
                <a:solidFill>
                  <a:srgbClr val="000099"/>
                </a:solidFill>
              </a:rPr>
              <a:t>يقصد بالمعيار هنا المستوى المقبول للأداء او لناتج التعلم إذ يمكن من خلاله الحكم على مدى تحقيق </a:t>
            </a:r>
            <a:r>
              <a:rPr lang="ar-SA" sz="2000" b="1" dirty="0" err="1" smtClean="0">
                <a:solidFill>
                  <a:srgbClr val="000099"/>
                </a:solidFill>
              </a:rPr>
              <a:t>الهدفى</a:t>
            </a:r>
            <a:r>
              <a:rPr lang="ar-SA" sz="2000" b="1" dirty="0" smtClean="0">
                <a:solidFill>
                  <a:srgbClr val="000099"/>
                </a:solidFill>
              </a:rPr>
              <a:t> التدريسي </a:t>
            </a:r>
          </a:p>
          <a:p>
            <a:pPr marL="457200" indent="-457200"/>
            <a:r>
              <a:rPr lang="ar-SA" sz="2000" b="1" dirty="0" smtClean="0">
                <a:solidFill>
                  <a:srgbClr val="000099"/>
                </a:solidFill>
              </a:rPr>
              <a:t>وهذه بعض الاسئله الموضحه لوجود المعيار في الهدف </a:t>
            </a:r>
          </a:p>
          <a:p>
            <a:pPr marL="457200" indent="-457200"/>
            <a:r>
              <a:rPr lang="ar-SA" sz="2000" b="1" dirty="0" smtClean="0">
                <a:solidFill>
                  <a:srgbClr val="000099"/>
                </a:solidFill>
              </a:rPr>
              <a:t>-</a:t>
            </a:r>
            <a:r>
              <a:rPr lang="ar-SA" sz="2000" b="1" dirty="0" smtClean="0">
                <a:solidFill>
                  <a:srgbClr val="006600"/>
                </a:solidFill>
              </a:rPr>
              <a:t>ان يطبع</a:t>
            </a:r>
            <a:r>
              <a:rPr lang="ar-SA" sz="2000" b="1" dirty="0">
                <a:solidFill>
                  <a:srgbClr val="006600"/>
                </a:solidFill>
              </a:rPr>
              <a:t> </a:t>
            </a:r>
            <a:r>
              <a:rPr lang="en-US" sz="2000" b="1" dirty="0" smtClean="0">
                <a:solidFill>
                  <a:srgbClr val="006600"/>
                </a:solidFill>
              </a:rPr>
              <a:t>45</a:t>
            </a:r>
            <a:r>
              <a:rPr lang="ar-SA" sz="2000" b="1" dirty="0" smtClean="0">
                <a:solidFill>
                  <a:srgbClr val="006600"/>
                </a:solidFill>
              </a:rPr>
              <a:t>كلمه في الدقيقه .</a:t>
            </a:r>
          </a:p>
          <a:p>
            <a:pPr marL="457200" indent="-457200"/>
            <a:r>
              <a:rPr lang="ar-SA" sz="2000" b="1" dirty="0" smtClean="0">
                <a:solidFill>
                  <a:srgbClr val="006600"/>
                </a:solidFill>
              </a:rPr>
              <a:t>-ان يحفظ سورة الفاتحه قراءة صحيحة.</a:t>
            </a:r>
          </a:p>
          <a:p>
            <a:pPr marL="457200" indent="-457200"/>
            <a:r>
              <a:rPr lang="ar-SA" sz="2000" b="1" dirty="0" smtClean="0">
                <a:solidFill>
                  <a:srgbClr val="006600"/>
                </a:solidFill>
              </a:rPr>
              <a:t>-ان يذكر معاني </a:t>
            </a:r>
            <a:r>
              <a:rPr lang="en-US" sz="2000" b="1" dirty="0" smtClean="0">
                <a:solidFill>
                  <a:srgbClr val="006600"/>
                </a:solidFill>
              </a:rPr>
              <a:t>90%</a:t>
            </a:r>
            <a:r>
              <a:rPr lang="ar-SA" sz="2000" b="1" dirty="0" smtClean="0">
                <a:solidFill>
                  <a:srgbClr val="006600"/>
                </a:solidFill>
              </a:rPr>
              <a:t>من الكلمات الوارده في القطعه</a:t>
            </a:r>
          </a:p>
          <a:p>
            <a:pPr marL="457200" indent="-457200"/>
            <a:r>
              <a:rPr lang="ar-SA" sz="2000" b="1" dirty="0" smtClean="0">
                <a:solidFill>
                  <a:srgbClr val="006600"/>
                </a:solidFill>
              </a:rPr>
              <a:t>-ان يتقن الوضوء</a:t>
            </a:r>
          </a:p>
          <a:p>
            <a:pPr marL="457200" indent="-457200"/>
            <a:r>
              <a:rPr lang="ar-SA" sz="2000" b="1" dirty="0" smtClean="0">
                <a:solidFill>
                  <a:srgbClr val="FF3300"/>
                </a:solidFill>
              </a:rPr>
              <a:t>3</a:t>
            </a:r>
            <a:r>
              <a:rPr lang="ar-SA" sz="2400" b="1" dirty="0" smtClean="0">
                <a:solidFill>
                  <a:srgbClr val="FF3300"/>
                </a:solidFill>
              </a:rPr>
              <a:t>. ألشروط /</a:t>
            </a:r>
            <a:endParaRPr lang="ar-SA" sz="2000" b="1" dirty="0" smtClean="0">
              <a:solidFill>
                <a:srgbClr val="FF3300"/>
              </a:solidFill>
            </a:endParaRPr>
          </a:p>
          <a:p>
            <a:pPr marL="457200" indent="-457200"/>
            <a:r>
              <a:rPr lang="ar-SA" sz="2000" b="1" dirty="0" smtClean="0">
                <a:solidFill>
                  <a:srgbClr val="000099"/>
                </a:solidFill>
              </a:rPr>
              <a:t>ويقصد بها (المعطيات او المعلومات) والتي يجب ان يتم تحقيق الهدف تحت تأثيرها او في حالة توفرها ويقصد بالمعطيات هنا المصادر التي يسمح للطالب باستخدامها </a:t>
            </a:r>
            <a:r>
              <a:rPr lang="ar-SA" sz="2000" b="1" dirty="0" smtClean="0">
                <a:solidFill>
                  <a:srgbClr val="C00000"/>
                </a:solidFill>
              </a:rPr>
              <a:t>مثل: </a:t>
            </a:r>
            <a:r>
              <a:rPr lang="ar-SA" sz="2000" b="1" dirty="0" smtClean="0">
                <a:solidFill>
                  <a:srgbClr val="000099"/>
                </a:solidFill>
              </a:rPr>
              <a:t>الكتب ,والمذكرات وبالتالي يسهل على المعلم  ان يقرر اذاكان من المسموح به الرجوع إلى الكتاب في ألاختبار </a:t>
            </a:r>
          </a:p>
          <a:p>
            <a:pPr marL="457200" indent="-457200"/>
            <a:endParaRPr lang="ar-SA" sz="2000" b="1" dirty="0" smtClean="0">
              <a:solidFill>
                <a:srgbClr val="000099"/>
              </a:solidFill>
            </a:endParaRPr>
          </a:p>
          <a:p>
            <a:r>
              <a:rPr lang="ar-SA" sz="2000" b="1" dirty="0" smtClean="0">
                <a:solidFill>
                  <a:srgbClr val="C00000"/>
                </a:solidFill>
              </a:rPr>
              <a:t> </a:t>
            </a:r>
            <a:endParaRPr lang="ar-SA" sz="2000" b="1" dirty="0">
              <a:solidFill>
                <a:srgbClr val="C00000"/>
              </a:solidFill>
            </a:endParaRPr>
          </a:p>
        </p:txBody>
      </p:sp>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15KIG1.jpg"/>
          <p:cNvPicPr>
            <a:picLocks noChangeAspect="1"/>
          </p:cNvPicPr>
          <p:nvPr/>
        </p:nvPicPr>
        <p:blipFill>
          <a:blip r:embed="rId2" cstate="print"/>
          <a:stretch>
            <a:fillRect/>
          </a:stretch>
        </p:blipFill>
        <p:spPr>
          <a:xfrm>
            <a:off x="0" y="1"/>
            <a:ext cx="9144000" cy="6858000"/>
          </a:xfrm>
          <a:prstGeom prst="rect">
            <a:avLst/>
          </a:prstGeom>
        </p:spPr>
      </p:pic>
      <p:sp>
        <p:nvSpPr>
          <p:cNvPr id="3" name="مربع نص 2"/>
          <p:cNvSpPr txBox="1"/>
          <p:nvPr/>
        </p:nvSpPr>
        <p:spPr>
          <a:xfrm>
            <a:off x="395536" y="457200"/>
            <a:ext cx="8748464" cy="4832092"/>
          </a:xfrm>
          <a:prstGeom prst="rect">
            <a:avLst/>
          </a:prstGeom>
          <a:noFill/>
        </p:spPr>
        <p:txBody>
          <a:bodyPr wrap="square" rtlCol="1">
            <a:spAutoFit/>
          </a:bodyPr>
          <a:lstStyle/>
          <a:p>
            <a:r>
              <a:rPr lang="ar-SA" sz="2400" b="1" dirty="0" smtClean="0">
                <a:solidFill>
                  <a:srgbClr val="C00000"/>
                </a:solidFill>
              </a:rPr>
              <a:t>تصنيف الاهداف في مجالات ومستويات :</a:t>
            </a:r>
          </a:p>
          <a:p>
            <a:endParaRPr lang="ar-SA" sz="2000" b="1" dirty="0" smtClean="0">
              <a:solidFill>
                <a:schemeClr val="tx1">
                  <a:lumMod val="95000"/>
                  <a:lumOff val="5000"/>
                </a:schemeClr>
              </a:solidFill>
            </a:endParaRPr>
          </a:p>
          <a:p>
            <a:pPr>
              <a:buFontTx/>
              <a:buChar char="-"/>
            </a:pPr>
            <a:r>
              <a:rPr lang="ar-SA" sz="2400" b="1" dirty="0" smtClean="0">
                <a:solidFill>
                  <a:schemeClr val="tx1">
                    <a:lumMod val="95000"/>
                    <a:lumOff val="5000"/>
                  </a:schemeClr>
                </a:solidFill>
              </a:rPr>
              <a:t>شعر المهتمون بالقياس والتقويم وفي مقدمتهم بلو بضرورة تصنيف الاهداف التدريسية وذلك  لتسهيل التعامل معها </a:t>
            </a:r>
          </a:p>
          <a:p>
            <a:pPr>
              <a:buFontTx/>
              <a:buChar char="-"/>
            </a:pPr>
            <a:endParaRPr lang="ar-SA" sz="2400" b="1" dirty="0">
              <a:solidFill>
                <a:schemeClr val="tx1">
                  <a:lumMod val="95000"/>
                  <a:lumOff val="5000"/>
                </a:schemeClr>
              </a:solidFill>
            </a:endParaRPr>
          </a:p>
          <a:p>
            <a:pPr>
              <a:buFontTx/>
              <a:buChar char="-"/>
            </a:pPr>
            <a:r>
              <a:rPr lang="ar-SA" sz="2400" b="1" dirty="0" smtClean="0">
                <a:solidFill>
                  <a:schemeClr val="tx1">
                    <a:lumMod val="95000"/>
                    <a:lumOff val="5000"/>
                  </a:schemeClr>
                </a:solidFill>
              </a:rPr>
              <a:t>فقد تمخض اجتماع لنخبة من التربويين سنة </a:t>
            </a:r>
            <a:r>
              <a:rPr lang="en-US" sz="2400" b="1" dirty="0" smtClean="0">
                <a:solidFill>
                  <a:schemeClr val="tx1">
                    <a:lumMod val="95000"/>
                    <a:lumOff val="5000"/>
                  </a:schemeClr>
                </a:solidFill>
              </a:rPr>
              <a:t>1956</a:t>
            </a:r>
            <a:r>
              <a:rPr lang="ar-SA" sz="2400" b="1" dirty="0" smtClean="0">
                <a:solidFill>
                  <a:schemeClr val="tx1">
                    <a:lumMod val="95000"/>
                    <a:lumOff val="5000"/>
                  </a:schemeClr>
                </a:solidFill>
              </a:rPr>
              <a:t>في جامعة شيكاغو عن اتفاق على تصنيف </a:t>
            </a:r>
            <a:r>
              <a:rPr lang="ar-SA" sz="2400" b="1" dirty="0" smtClean="0">
                <a:solidFill>
                  <a:srgbClr val="FF0066"/>
                </a:solidFill>
              </a:rPr>
              <a:t>الاهداف إلى ثلاثة مجالات هي :</a:t>
            </a:r>
          </a:p>
          <a:p>
            <a:pPr>
              <a:buFontTx/>
              <a:buChar char="-"/>
            </a:pPr>
            <a:r>
              <a:rPr lang="ar-SA" sz="2400" b="1" dirty="0" smtClean="0">
                <a:solidFill>
                  <a:schemeClr val="tx2">
                    <a:lumMod val="60000"/>
                    <a:lumOff val="40000"/>
                  </a:schemeClr>
                </a:solidFill>
              </a:rPr>
              <a:t>1-  المعرفي 2- الانفعالي 3- الحركي او نفس-حركي </a:t>
            </a:r>
          </a:p>
          <a:p>
            <a:endParaRPr lang="ar-SA" sz="2400" b="1" dirty="0" smtClean="0">
              <a:solidFill>
                <a:schemeClr val="tx2">
                  <a:lumMod val="60000"/>
                  <a:lumOff val="40000"/>
                </a:schemeClr>
              </a:solidFill>
            </a:endParaRPr>
          </a:p>
          <a:p>
            <a:pPr>
              <a:buFontTx/>
              <a:buChar char="-"/>
            </a:pPr>
            <a:r>
              <a:rPr lang="ar-SA" sz="2400" b="1" dirty="0" smtClean="0">
                <a:solidFill>
                  <a:schemeClr val="tx1">
                    <a:lumMod val="95000"/>
                    <a:lumOff val="5000"/>
                  </a:schemeClr>
                </a:solidFill>
              </a:rPr>
              <a:t>وقد اتفق الاجتماع على الخطوط العريضة لكل مجال وتأتي اهمية التصنيف من صعوبة التعامل مع شخصية المتعلم المعقدة بصورة اجماليه </a:t>
            </a:r>
          </a:p>
          <a:p>
            <a:endParaRPr lang="ar-SA" sz="2400" b="1" dirty="0" smtClean="0">
              <a:solidFill>
                <a:schemeClr val="tx1">
                  <a:lumMod val="95000"/>
                  <a:lumOff val="5000"/>
                </a:schemeClr>
              </a:solidFill>
            </a:endParaRPr>
          </a:p>
          <a:p>
            <a:endParaRPr lang="ar-SA" sz="2400" b="1" dirty="0" smtClean="0">
              <a:solidFill>
                <a:schemeClr val="tx1">
                  <a:lumMod val="95000"/>
                  <a:lumOff val="5000"/>
                </a:schemeClr>
              </a:solidFill>
            </a:endParaRPr>
          </a:p>
        </p:txBody>
      </p:sp>
    </p:spTree>
  </p:cSld>
  <p:clrMapOvr>
    <a:masterClrMapping/>
  </p:clrMapOvr>
  <p:transition>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15KIG1.jpg"/>
          <p:cNvPicPr>
            <a:picLocks noChangeAspect="1"/>
          </p:cNvPicPr>
          <p:nvPr/>
        </p:nvPicPr>
        <p:blipFill>
          <a:blip r:embed="rId2" cstate="print"/>
          <a:stretch>
            <a:fillRect/>
          </a:stretch>
        </p:blipFill>
        <p:spPr>
          <a:xfrm>
            <a:off x="0" y="1"/>
            <a:ext cx="9144000" cy="6858000"/>
          </a:xfrm>
          <a:prstGeom prst="rect">
            <a:avLst/>
          </a:prstGeom>
        </p:spPr>
      </p:pic>
      <p:sp>
        <p:nvSpPr>
          <p:cNvPr id="3" name="مربع نص 2"/>
          <p:cNvSpPr txBox="1"/>
          <p:nvPr/>
        </p:nvSpPr>
        <p:spPr>
          <a:xfrm>
            <a:off x="395536" y="457200"/>
            <a:ext cx="8748464" cy="830997"/>
          </a:xfrm>
          <a:prstGeom prst="rect">
            <a:avLst/>
          </a:prstGeom>
          <a:noFill/>
        </p:spPr>
        <p:txBody>
          <a:bodyPr wrap="square" rtlCol="1">
            <a:spAutoFit/>
          </a:bodyPr>
          <a:lstStyle/>
          <a:p>
            <a:endParaRPr lang="ar-SA" sz="2400" b="1" dirty="0" smtClean="0">
              <a:solidFill>
                <a:schemeClr val="tx1">
                  <a:lumMod val="95000"/>
                  <a:lumOff val="5000"/>
                </a:schemeClr>
              </a:solidFill>
            </a:endParaRPr>
          </a:p>
          <a:p>
            <a:endParaRPr lang="ar-SA" sz="2400" b="1" dirty="0" smtClean="0">
              <a:solidFill>
                <a:schemeClr val="tx1">
                  <a:lumMod val="95000"/>
                  <a:lumOff val="5000"/>
                </a:schemeClr>
              </a:solidFill>
            </a:endParaRPr>
          </a:p>
        </p:txBody>
      </p:sp>
      <p:sp>
        <p:nvSpPr>
          <p:cNvPr id="4" name="مربع نص 3"/>
          <p:cNvSpPr txBox="1"/>
          <p:nvPr/>
        </p:nvSpPr>
        <p:spPr>
          <a:xfrm>
            <a:off x="304800" y="304800"/>
            <a:ext cx="8610600" cy="4524315"/>
          </a:xfrm>
          <a:prstGeom prst="rect">
            <a:avLst/>
          </a:prstGeom>
          <a:noFill/>
        </p:spPr>
        <p:txBody>
          <a:bodyPr wrap="square" rtlCol="1">
            <a:spAutoFit/>
          </a:bodyPr>
          <a:lstStyle/>
          <a:p>
            <a:endParaRPr lang="ar-SA" sz="2400" b="1" dirty="0" smtClean="0">
              <a:solidFill>
                <a:schemeClr val="tx1">
                  <a:lumMod val="95000"/>
                  <a:lumOff val="5000"/>
                </a:schemeClr>
              </a:solidFill>
            </a:endParaRPr>
          </a:p>
          <a:p>
            <a:endParaRPr lang="ar-SA" sz="2400" b="1" dirty="0">
              <a:solidFill>
                <a:schemeClr val="tx1">
                  <a:lumMod val="95000"/>
                  <a:lumOff val="5000"/>
                </a:schemeClr>
              </a:solidFill>
            </a:endParaRPr>
          </a:p>
          <a:p>
            <a:pPr>
              <a:buFontTx/>
              <a:buChar char="-"/>
            </a:pPr>
            <a:r>
              <a:rPr lang="ar-SA" sz="2400" b="1" dirty="0" smtClean="0">
                <a:solidFill>
                  <a:schemeClr val="tx1">
                    <a:lumMod val="95000"/>
                    <a:lumOff val="5000"/>
                  </a:schemeClr>
                </a:solidFill>
              </a:rPr>
              <a:t>ونلاحظ اعتماد فكرة التصنيف في مجالات علمية مختلقه كتصنيف المملكة </a:t>
            </a:r>
            <a:r>
              <a:rPr lang="ar-SA" sz="2400" b="1" dirty="0" err="1" smtClean="0">
                <a:solidFill>
                  <a:schemeClr val="tx1">
                    <a:lumMod val="95000"/>
                    <a:lumOff val="5000"/>
                  </a:schemeClr>
                </a:solidFill>
              </a:rPr>
              <a:t>الحيوانيه</a:t>
            </a:r>
            <a:r>
              <a:rPr lang="ar-SA" sz="2400" b="1" dirty="0" smtClean="0">
                <a:solidFill>
                  <a:schemeClr val="tx1">
                    <a:lumMod val="95000"/>
                    <a:lumOff val="5000"/>
                  </a:schemeClr>
                </a:solidFill>
              </a:rPr>
              <a:t> </a:t>
            </a:r>
            <a:r>
              <a:rPr lang="ar-SA" sz="2400" b="1" dirty="0" err="1" smtClean="0">
                <a:solidFill>
                  <a:schemeClr val="tx1">
                    <a:lumMod val="95000"/>
                    <a:lumOff val="5000"/>
                  </a:schemeClr>
                </a:solidFill>
              </a:rPr>
              <a:t>او</a:t>
            </a:r>
            <a:r>
              <a:rPr lang="ar-SA" sz="2400" b="1" dirty="0" smtClean="0">
                <a:solidFill>
                  <a:schemeClr val="tx1">
                    <a:lumMod val="95000"/>
                    <a:lumOff val="5000"/>
                  </a:schemeClr>
                </a:solidFill>
              </a:rPr>
              <a:t> </a:t>
            </a:r>
            <a:r>
              <a:rPr lang="ar-SA" sz="2400" b="1" dirty="0" err="1" smtClean="0">
                <a:solidFill>
                  <a:schemeClr val="tx1">
                    <a:lumMod val="95000"/>
                    <a:lumOff val="5000"/>
                  </a:schemeClr>
                </a:solidFill>
              </a:rPr>
              <a:t>النباتيه</a:t>
            </a:r>
            <a:r>
              <a:rPr lang="ar-SA" sz="2400" b="1" dirty="0" smtClean="0">
                <a:solidFill>
                  <a:schemeClr val="tx1">
                    <a:lumMod val="95000"/>
                    <a:lumOff val="5000"/>
                  </a:schemeClr>
                </a:solidFill>
              </a:rPr>
              <a:t> </a:t>
            </a:r>
            <a:r>
              <a:rPr lang="ar-SA" sz="2400" b="1" dirty="0" smtClean="0">
                <a:solidFill>
                  <a:schemeClr val="tx2">
                    <a:lumMod val="60000"/>
                    <a:lumOff val="40000"/>
                  </a:schemeClr>
                </a:solidFill>
              </a:rPr>
              <a:t>بغرض التبسيط والتسهيل </a:t>
            </a:r>
            <a:r>
              <a:rPr lang="ar-SA" sz="2400" b="1" dirty="0" smtClean="0">
                <a:solidFill>
                  <a:schemeClr val="tx1">
                    <a:lumMod val="95000"/>
                    <a:lumOff val="5000"/>
                  </a:schemeClr>
                </a:solidFill>
              </a:rPr>
              <a:t>بمعنى </a:t>
            </a:r>
            <a:r>
              <a:rPr lang="ar-SA" sz="2400" b="1" dirty="0" err="1" smtClean="0">
                <a:solidFill>
                  <a:schemeClr val="tx1">
                    <a:lumMod val="95000"/>
                    <a:lumOff val="5000"/>
                  </a:schemeClr>
                </a:solidFill>
              </a:rPr>
              <a:t>ان</a:t>
            </a:r>
            <a:r>
              <a:rPr lang="ar-SA" sz="2400" b="1" dirty="0" smtClean="0">
                <a:solidFill>
                  <a:schemeClr val="tx1">
                    <a:lumMod val="95000"/>
                    <a:lumOff val="5000"/>
                  </a:schemeClr>
                </a:solidFill>
              </a:rPr>
              <a:t> المدرس يجب </a:t>
            </a:r>
            <a:r>
              <a:rPr lang="ar-SA" sz="2400" b="1" dirty="0" err="1" smtClean="0">
                <a:solidFill>
                  <a:schemeClr val="tx1">
                    <a:lumMod val="95000"/>
                    <a:lumOff val="5000"/>
                  </a:schemeClr>
                </a:solidFill>
              </a:rPr>
              <a:t>ان</a:t>
            </a:r>
            <a:r>
              <a:rPr lang="ar-SA" sz="2400" b="1" dirty="0" smtClean="0">
                <a:solidFill>
                  <a:schemeClr val="tx1">
                    <a:lumMod val="95000"/>
                    <a:lumOff val="5000"/>
                  </a:schemeClr>
                </a:solidFill>
              </a:rPr>
              <a:t> يكون على وعي بالتداخل في المجالات </a:t>
            </a:r>
          </a:p>
          <a:p>
            <a:endParaRPr lang="ar-SA" sz="2400" b="1" dirty="0" smtClean="0">
              <a:solidFill>
                <a:schemeClr val="tx1">
                  <a:lumMod val="95000"/>
                  <a:lumOff val="5000"/>
                </a:schemeClr>
              </a:solidFill>
            </a:endParaRPr>
          </a:p>
          <a:p>
            <a:r>
              <a:rPr lang="ar-SA" sz="2400" b="1" dirty="0" smtClean="0">
                <a:solidFill>
                  <a:schemeClr val="tx1">
                    <a:lumMod val="95000"/>
                    <a:lumOff val="5000"/>
                  </a:schemeClr>
                </a:solidFill>
              </a:rPr>
              <a:t>-وتعددت </a:t>
            </a:r>
            <a:r>
              <a:rPr lang="ar-SA" sz="2400" b="1" dirty="0" err="1" smtClean="0">
                <a:solidFill>
                  <a:schemeClr val="tx1">
                    <a:lumMod val="95000"/>
                    <a:lumOff val="5000"/>
                  </a:schemeClr>
                </a:solidFill>
              </a:rPr>
              <a:t>اهداف</a:t>
            </a:r>
            <a:r>
              <a:rPr lang="ar-SA" sz="2400" b="1" dirty="0" smtClean="0">
                <a:solidFill>
                  <a:schemeClr val="tx1">
                    <a:lumMod val="95000"/>
                    <a:lumOff val="5000"/>
                  </a:schemeClr>
                </a:solidFill>
              </a:rPr>
              <a:t> التعلم في مجالات كثيرة </a:t>
            </a:r>
            <a:r>
              <a:rPr lang="ar-SA" sz="2400" b="1" dirty="0" smtClean="0">
                <a:solidFill>
                  <a:srgbClr val="C00000"/>
                </a:solidFill>
              </a:rPr>
              <a:t>مثل:</a:t>
            </a:r>
            <a:r>
              <a:rPr lang="ar-SA" sz="2400" b="1" dirty="0" smtClean="0">
                <a:solidFill>
                  <a:schemeClr val="tx1">
                    <a:lumMod val="95000"/>
                    <a:lumOff val="5000"/>
                  </a:schemeClr>
                </a:solidFill>
              </a:rPr>
              <a:t> المجال الاقتصادي والبيني والاجتماعي والغذائي والصحي والروحي  .</a:t>
            </a:r>
          </a:p>
          <a:p>
            <a:endParaRPr lang="ar-SA" sz="2400" b="1" dirty="0" smtClean="0">
              <a:solidFill>
                <a:schemeClr val="tx1">
                  <a:lumMod val="95000"/>
                  <a:lumOff val="5000"/>
                </a:schemeClr>
              </a:solidFill>
            </a:endParaRPr>
          </a:p>
          <a:p>
            <a:r>
              <a:rPr lang="ar-SA" sz="2400" b="1" dirty="0" smtClean="0">
                <a:solidFill>
                  <a:schemeClr val="tx1">
                    <a:lumMod val="95000"/>
                    <a:lumOff val="5000"/>
                  </a:schemeClr>
                </a:solidFill>
              </a:rPr>
              <a:t>- وبالرغم من الشيوع </a:t>
            </a:r>
            <a:r>
              <a:rPr lang="ar-SA" sz="2400" b="1" dirty="0" err="1" smtClean="0">
                <a:solidFill>
                  <a:schemeClr val="tx1">
                    <a:lumMod val="95000"/>
                    <a:lumOff val="5000"/>
                  </a:schemeClr>
                </a:solidFill>
              </a:rPr>
              <a:t>الاهداف</a:t>
            </a:r>
            <a:r>
              <a:rPr lang="ar-SA" sz="2400" b="1" dirty="0" smtClean="0">
                <a:solidFill>
                  <a:schemeClr val="tx1">
                    <a:lumMod val="95000"/>
                    <a:lumOff val="5000"/>
                  </a:schemeClr>
                </a:solidFill>
              </a:rPr>
              <a:t> في المجالات الثلاث </a:t>
            </a:r>
            <a:r>
              <a:rPr lang="ar-SA" sz="2400" b="1" dirty="0" err="1" smtClean="0">
                <a:solidFill>
                  <a:schemeClr val="tx1">
                    <a:lumMod val="95000"/>
                    <a:lumOff val="5000"/>
                  </a:schemeClr>
                </a:solidFill>
              </a:rPr>
              <a:t>الا</a:t>
            </a:r>
            <a:r>
              <a:rPr lang="ar-SA" sz="2400" b="1" dirty="0" smtClean="0">
                <a:solidFill>
                  <a:schemeClr val="tx1">
                    <a:lumMod val="95000"/>
                    <a:lumOff val="5000"/>
                  </a:schemeClr>
                </a:solidFill>
              </a:rPr>
              <a:t> </a:t>
            </a:r>
            <a:r>
              <a:rPr lang="ar-SA" sz="2400" b="1" dirty="0" err="1" smtClean="0">
                <a:solidFill>
                  <a:schemeClr val="tx1">
                    <a:lumMod val="95000"/>
                    <a:lumOff val="5000"/>
                  </a:schemeClr>
                </a:solidFill>
              </a:rPr>
              <a:t>ان</a:t>
            </a:r>
            <a:r>
              <a:rPr lang="ar-SA" sz="2400" b="1" dirty="0" smtClean="0">
                <a:solidFill>
                  <a:schemeClr val="tx1">
                    <a:lumMod val="95000"/>
                    <a:lumOff val="5000"/>
                  </a:schemeClr>
                </a:solidFill>
              </a:rPr>
              <a:t> هناك رغبه في لفت الانتباه للقضايا لاجتماعيه </a:t>
            </a:r>
            <a:r>
              <a:rPr lang="ar-SA" sz="2400" b="1" dirty="0" err="1" smtClean="0">
                <a:solidFill>
                  <a:schemeClr val="tx1">
                    <a:lumMod val="95000"/>
                    <a:lumOff val="5000"/>
                  </a:schemeClr>
                </a:solidFill>
              </a:rPr>
              <a:t>او</a:t>
            </a:r>
            <a:r>
              <a:rPr lang="ar-SA" sz="2400" b="1" dirty="0" smtClean="0">
                <a:solidFill>
                  <a:schemeClr val="tx1">
                    <a:lumMod val="95000"/>
                    <a:lumOff val="5000"/>
                  </a:schemeClr>
                </a:solidFill>
              </a:rPr>
              <a:t> </a:t>
            </a:r>
            <a:r>
              <a:rPr lang="ar-SA" sz="2400" b="1" dirty="0" err="1" smtClean="0">
                <a:solidFill>
                  <a:schemeClr val="tx1">
                    <a:lumMod val="95000"/>
                    <a:lumOff val="5000"/>
                  </a:schemeClr>
                </a:solidFill>
              </a:rPr>
              <a:t>مايسمى</a:t>
            </a:r>
            <a:r>
              <a:rPr lang="ar-SA" sz="2400" b="1" dirty="0" smtClean="0">
                <a:solidFill>
                  <a:schemeClr val="tx1">
                    <a:lumMod val="95000"/>
                    <a:lumOff val="5000"/>
                  </a:schemeClr>
                </a:solidFill>
              </a:rPr>
              <a:t> بالمجال الاجتماعي </a:t>
            </a:r>
            <a:r>
              <a:rPr lang="ar-SA" sz="2400" b="1" dirty="0" smtClean="0">
                <a:solidFill>
                  <a:srgbClr val="C00000"/>
                </a:solidFill>
              </a:rPr>
              <a:t>مثل:</a:t>
            </a:r>
            <a:r>
              <a:rPr lang="ar-SA" sz="2400" b="1" dirty="0" smtClean="0">
                <a:solidFill>
                  <a:schemeClr val="tx1">
                    <a:lumMod val="95000"/>
                    <a:lumOff val="5000"/>
                  </a:schemeClr>
                </a:solidFill>
              </a:rPr>
              <a:t> احترام حرية الرأي والحقوق والديمقراطية وأخلاقيات التعامل .</a:t>
            </a:r>
          </a:p>
        </p:txBody>
      </p:sp>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5F5T8U.jpg"/>
          <p:cNvPicPr>
            <a:picLocks noChangeAspect="1"/>
          </p:cNvPicPr>
          <p:nvPr/>
        </p:nvPicPr>
        <p:blipFill>
          <a:blip r:embed="rId2" cstate="print"/>
          <a:stretch>
            <a:fillRect/>
          </a:stretch>
        </p:blipFill>
        <p:spPr>
          <a:xfrm>
            <a:off x="0" y="0"/>
            <a:ext cx="9144000" cy="6857999"/>
          </a:xfrm>
          <a:prstGeom prst="rect">
            <a:avLst/>
          </a:prstGeom>
        </p:spPr>
      </p:pic>
      <p:sp>
        <p:nvSpPr>
          <p:cNvPr id="3" name="مربع نص 2"/>
          <p:cNvSpPr txBox="1"/>
          <p:nvPr/>
        </p:nvSpPr>
        <p:spPr>
          <a:xfrm>
            <a:off x="1981200" y="457200"/>
            <a:ext cx="7162800" cy="1862048"/>
          </a:xfrm>
          <a:prstGeom prst="rect">
            <a:avLst/>
          </a:prstGeom>
          <a:noFill/>
        </p:spPr>
        <p:txBody>
          <a:bodyPr wrap="square" rtlCol="1">
            <a:spAutoFit/>
          </a:bodyPr>
          <a:lstStyle/>
          <a:p>
            <a:pPr algn="ctr"/>
            <a:r>
              <a:rPr lang="ar-SA" sz="11500" b="1" dirty="0" smtClean="0">
                <a:solidFill>
                  <a:srgbClr val="FF0066"/>
                </a:solidFill>
              </a:rPr>
              <a:t>سهام </a:t>
            </a:r>
            <a:r>
              <a:rPr lang="ar-SA" sz="11500" b="1" dirty="0" err="1" smtClean="0">
                <a:solidFill>
                  <a:srgbClr val="FF0066"/>
                </a:solidFill>
              </a:rPr>
              <a:t>المطيري</a:t>
            </a:r>
            <a:endParaRPr lang="ar-SA" sz="11500" b="1" dirty="0">
              <a:solidFill>
                <a:srgbClr val="FF0066"/>
              </a:solidFill>
            </a:endParaRP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3241</Words>
  <Application>Microsoft Office PowerPoint</Application>
  <PresentationFormat>عرض على الشاشة (3:4)‏</PresentationFormat>
  <Paragraphs>406</Paragraphs>
  <Slides>59</Slides>
  <Notes>0</Notes>
  <HiddenSlides>0</HiddenSlides>
  <MMClips>0</MMClips>
  <ScaleCrop>false</ScaleCrop>
  <HeadingPairs>
    <vt:vector size="4" baseType="variant">
      <vt:variant>
        <vt:lpstr>نسق</vt:lpstr>
      </vt:variant>
      <vt:variant>
        <vt:i4>5</vt:i4>
      </vt:variant>
      <vt:variant>
        <vt:lpstr>عناوين الشرائح</vt:lpstr>
      </vt:variant>
      <vt:variant>
        <vt:i4>59</vt:i4>
      </vt:variant>
    </vt:vector>
  </HeadingPairs>
  <TitlesOfParts>
    <vt:vector size="64" baseType="lpstr">
      <vt:lpstr>سمة Office</vt:lpstr>
      <vt:lpstr>1_سمة Office</vt:lpstr>
      <vt:lpstr>انقلاب</vt:lpstr>
      <vt:lpstr>تدفق</vt:lpstr>
      <vt:lpstr>2_سمة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الـمجـال الـمـعرفــي          </vt:lpstr>
      <vt:lpstr>عرض تقديمي في PowerPoint</vt:lpstr>
      <vt:lpstr>عرض تقديمي في PowerPoint</vt:lpstr>
      <vt:lpstr>المستوى الأول : المعرفـة</vt:lpstr>
      <vt:lpstr>عرض تقديمي في PowerPoint</vt:lpstr>
      <vt:lpstr>المستوى الثاني : الاستيعاب </vt:lpstr>
      <vt:lpstr>عرض تقديمي في PowerPoint</vt:lpstr>
      <vt:lpstr>المستوى الثالث: التطبيق</vt:lpstr>
      <vt:lpstr>المستوى الرابع : التحليل</vt:lpstr>
      <vt:lpstr>المستوى الخامس : التركيب</vt:lpstr>
      <vt:lpstr>المستوى السادس: التقويم</vt:lpstr>
      <vt:lpstr>تصنيف بلوم المعدل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asia</cp:lastModifiedBy>
  <cp:revision>32</cp:revision>
  <dcterms:created xsi:type="dcterms:W3CDTF">2013-02-15T21:34:28Z</dcterms:created>
  <dcterms:modified xsi:type="dcterms:W3CDTF">2013-02-24T05:32:00Z</dcterms:modified>
</cp:coreProperties>
</file>